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0.JPG" ContentType="image/unknown"/>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7" r:id="rId3"/>
    <p:sldId id="298" r:id="rId4"/>
    <p:sldId id="297" r:id="rId5"/>
    <p:sldId id="259" r:id="rId6"/>
    <p:sldId id="263" r:id="rId7"/>
    <p:sldId id="258" r:id="rId8"/>
    <p:sldId id="260" r:id="rId9"/>
    <p:sldId id="262" r:id="rId10"/>
    <p:sldId id="269" r:id="rId11"/>
    <p:sldId id="306" r:id="rId12"/>
    <p:sldId id="305" r:id="rId13"/>
    <p:sldId id="300" r:id="rId14"/>
    <p:sldId id="261" r:id="rId15"/>
    <p:sldId id="308" r:id="rId16"/>
    <p:sldId id="265" r:id="rId17"/>
    <p:sldId id="268" r:id="rId18"/>
    <p:sldId id="301" r:id="rId19"/>
    <p:sldId id="270" r:id="rId20"/>
    <p:sldId id="272" r:id="rId21"/>
    <p:sldId id="302" r:id="rId22"/>
    <p:sldId id="266" r:id="rId23"/>
    <p:sldId id="307" r:id="rId24"/>
    <p:sldId id="274" r:id="rId25"/>
    <p:sldId id="299" r:id="rId26"/>
  </p:sldIdLst>
  <p:sldSz cx="9144000" cy="5143500" type="screen16x9"/>
  <p:notesSz cx="6858000" cy="9144000"/>
  <p:embeddedFontLst>
    <p:embeddedFont>
      <p:font typeface="Anaheim" panose="020B0604020202020204" charset="0"/>
      <p:regular r:id="rId28"/>
    </p:embeddedFont>
    <p:embeddedFont>
      <p:font typeface="Catamaran" panose="020B0604020202020204" charset="0"/>
      <p:regular r:id="rId29"/>
      <p:bold r:id="rId30"/>
    </p:embeddedFont>
    <p:embeddedFont>
      <p:font typeface="Figtree" pitchFamily="2" charset="0"/>
      <p:regular r:id="rId31"/>
      <p:bold r:id="rId32"/>
      <p:italic r:id="rId33"/>
      <p:boldItalic r:id="rId34"/>
    </p:embeddedFont>
    <p:embeddedFont>
      <p:font typeface="Figtree Black" charset="0"/>
      <p:bold r:id="rId35"/>
      <p:boldItalic r:id="rId36"/>
    </p:embeddedFont>
    <p:embeddedFont>
      <p:font typeface="Figtree Light" pitchFamily="2" charset="0"/>
      <p:regular r:id="rId37"/>
    </p:embeddedFont>
    <p:embeddedFont>
      <p:font typeface="Nunito Light" pitchFamily="2" charset="0"/>
      <p:regular r:id="rId38"/>
      <p:italic r:id="rId39"/>
    </p:embeddedFont>
    <p:embeddedFont>
      <p:font typeface="PT Sans" panose="020B0503020203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2463BE-F913-4C69-BD98-B5DE528AB814}">
  <a:tblStyle styleId="{492463BE-F913-4C69-BD98-B5DE528AB8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C69D3C-4114-48D4-9ACA-FA01DC01D72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4" autoAdjust="0"/>
    <p:restoredTop sz="94660"/>
  </p:normalViewPr>
  <p:slideViewPr>
    <p:cSldViewPr snapToGrid="0">
      <p:cViewPr>
        <p:scale>
          <a:sx n="100" d="100"/>
          <a:sy n="100" d="100"/>
        </p:scale>
        <p:origin x="1035"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5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395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65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15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81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0" name="Google Shape;2940;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45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9" name="Google Shape;294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766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fbf3fd89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fbf3fd89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9fbf3fd893_0_13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9fbf3fd893_0_13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47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9fbf3fd893_0_13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9fbf3fd893_0_13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78404">
            <a:off x="3073940" y="2219356"/>
            <a:ext cx="6839421" cy="3091988"/>
          </a:xfrm>
          <a:custGeom>
            <a:avLst/>
            <a:gdLst/>
            <a:ahLst/>
            <a:cxnLst/>
            <a:rect l="l" t="t" r="r" b="b"/>
            <a:pathLst>
              <a:path w="1072" h="485" extrusionOk="0">
                <a:moveTo>
                  <a:pt x="284" y="0"/>
                </a:moveTo>
                <a:cubicBezTo>
                  <a:pt x="227" y="0"/>
                  <a:pt x="173" y="22"/>
                  <a:pt x="130" y="58"/>
                </a:cubicBezTo>
                <a:cubicBezTo>
                  <a:pt x="59" y="90"/>
                  <a:pt x="9" y="161"/>
                  <a:pt x="5" y="239"/>
                </a:cubicBezTo>
                <a:cubicBezTo>
                  <a:pt x="0" y="323"/>
                  <a:pt x="52" y="405"/>
                  <a:pt x="128" y="440"/>
                </a:cubicBezTo>
                <a:cubicBezTo>
                  <a:pt x="172" y="459"/>
                  <a:pt x="220" y="465"/>
                  <a:pt x="268" y="469"/>
                </a:cubicBezTo>
                <a:cubicBezTo>
                  <a:pt x="321" y="474"/>
                  <a:pt x="375" y="476"/>
                  <a:pt x="428" y="477"/>
                </a:cubicBezTo>
                <a:cubicBezTo>
                  <a:pt x="538" y="480"/>
                  <a:pt x="647" y="481"/>
                  <a:pt x="757" y="483"/>
                </a:cubicBezTo>
                <a:cubicBezTo>
                  <a:pt x="793" y="483"/>
                  <a:pt x="830" y="485"/>
                  <a:pt x="866" y="485"/>
                </a:cubicBezTo>
                <a:cubicBezTo>
                  <a:pt x="882" y="485"/>
                  <a:pt x="897" y="485"/>
                  <a:pt x="912" y="484"/>
                </a:cubicBezTo>
                <a:cubicBezTo>
                  <a:pt x="952" y="481"/>
                  <a:pt x="993" y="470"/>
                  <a:pt x="1022" y="440"/>
                </a:cubicBezTo>
                <a:cubicBezTo>
                  <a:pt x="1072" y="385"/>
                  <a:pt x="1071" y="298"/>
                  <a:pt x="1027" y="241"/>
                </a:cubicBezTo>
                <a:cubicBezTo>
                  <a:pt x="986" y="189"/>
                  <a:pt x="923" y="167"/>
                  <a:pt x="860" y="167"/>
                </a:cubicBezTo>
                <a:cubicBezTo>
                  <a:pt x="842" y="167"/>
                  <a:pt x="825" y="168"/>
                  <a:pt x="808" y="171"/>
                </a:cubicBezTo>
                <a:cubicBezTo>
                  <a:pt x="751" y="182"/>
                  <a:pt x="690" y="208"/>
                  <a:pt x="633" y="208"/>
                </a:cubicBezTo>
                <a:cubicBezTo>
                  <a:pt x="596" y="208"/>
                  <a:pt x="561" y="197"/>
                  <a:pt x="530" y="164"/>
                </a:cubicBezTo>
                <a:cubicBezTo>
                  <a:pt x="500" y="132"/>
                  <a:pt x="477" y="92"/>
                  <a:pt x="444" y="62"/>
                </a:cubicBezTo>
                <a:cubicBezTo>
                  <a:pt x="409" y="30"/>
                  <a:pt x="364" y="9"/>
                  <a:pt x="317" y="3"/>
                </a:cubicBezTo>
                <a:cubicBezTo>
                  <a:pt x="306" y="1"/>
                  <a:pt x="295"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2"/>
          <p:cNvSpPr txBox="1">
            <a:spLocks noGrp="1"/>
          </p:cNvSpPr>
          <p:nvPr>
            <p:ph type="ctrTitle"/>
          </p:nvPr>
        </p:nvSpPr>
        <p:spPr>
          <a:xfrm>
            <a:off x="713225" y="691500"/>
            <a:ext cx="4958400" cy="1233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364" y="1820725"/>
            <a:ext cx="4958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779778" y="153574"/>
            <a:ext cx="8033288" cy="4085166"/>
            <a:chOff x="-779778" y="153574"/>
            <a:chExt cx="8033288" cy="4085166"/>
          </a:xfrm>
        </p:grpSpPr>
        <p:sp>
          <p:nvSpPr>
            <p:cNvPr id="13" name="Google Shape;13;p2"/>
            <p:cNvSpPr/>
            <p:nvPr/>
          </p:nvSpPr>
          <p:spPr>
            <a:xfrm>
              <a:off x="6859533" y="153574"/>
              <a:ext cx="393977" cy="464559"/>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 name="Google Shape;14;p2"/>
            <p:cNvSpPr/>
            <p:nvPr/>
          </p:nvSpPr>
          <p:spPr>
            <a:xfrm rot="6733747">
              <a:off x="-699447" y="2949905"/>
              <a:ext cx="1263099" cy="1021864"/>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8"/>
        <p:cNvGrpSpPr/>
        <p:nvPr/>
      </p:nvGrpSpPr>
      <p:grpSpPr>
        <a:xfrm>
          <a:off x="0" y="0"/>
          <a:ext cx="0" cy="0"/>
          <a:chOff x="0" y="0"/>
          <a:chExt cx="0" cy="0"/>
        </a:xfrm>
      </p:grpSpPr>
      <p:grpSp>
        <p:nvGrpSpPr>
          <p:cNvPr id="619" name="Google Shape;619;p11"/>
          <p:cNvGrpSpPr/>
          <p:nvPr/>
        </p:nvGrpSpPr>
        <p:grpSpPr>
          <a:xfrm>
            <a:off x="-1250423" y="-605240"/>
            <a:ext cx="11165568" cy="4930372"/>
            <a:chOff x="-1250423" y="-605240"/>
            <a:chExt cx="11165568" cy="4930372"/>
          </a:xfrm>
        </p:grpSpPr>
        <p:sp>
          <p:nvSpPr>
            <p:cNvPr id="620" name="Google Shape;620;p11"/>
            <p:cNvSpPr/>
            <p:nvPr/>
          </p:nvSpPr>
          <p:spPr>
            <a:xfrm>
              <a:off x="-1250423" y="-605240"/>
              <a:ext cx="3384076" cy="2289474"/>
            </a:xfrm>
            <a:custGeom>
              <a:avLst/>
              <a:gdLst/>
              <a:ahLst/>
              <a:cxnLst/>
              <a:rect l="l" t="t" r="r" b="b"/>
              <a:pathLst>
                <a:path w="1328" h="899" extrusionOk="0">
                  <a:moveTo>
                    <a:pt x="1282" y="125"/>
                  </a:moveTo>
                  <a:cubicBezTo>
                    <a:pt x="1315" y="168"/>
                    <a:pt x="1328" y="230"/>
                    <a:pt x="1299" y="279"/>
                  </a:cubicBezTo>
                  <a:cubicBezTo>
                    <a:pt x="1269" y="329"/>
                    <a:pt x="1207" y="347"/>
                    <a:pt x="1152" y="346"/>
                  </a:cubicBezTo>
                  <a:cubicBezTo>
                    <a:pt x="1082" y="344"/>
                    <a:pt x="1010" y="304"/>
                    <a:pt x="939" y="324"/>
                  </a:cubicBezTo>
                  <a:cubicBezTo>
                    <a:pt x="906" y="333"/>
                    <a:pt x="885" y="353"/>
                    <a:pt x="881" y="388"/>
                  </a:cubicBezTo>
                  <a:cubicBezTo>
                    <a:pt x="877" y="418"/>
                    <a:pt x="879" y="448"/>
                    <a:pt x="863" y="476"/>
                  </a:cubicBezTo>
                  <a:cubicBezTo>
                    <a:pt x="833" y="527"/>
                    <a:pt x="769" y="538"/>
                    <a:pt x="715" y="538"/>
                  </a:cubicBezTo>
                  <a:cubicBezTo>
                    <a:pt x="680" y="538"/>
                    <a:pt x="639" y="533"/>
                    <a:pt x="607" y="553"/>
                  </a:cubicBezTo>
                  <a:cubicBezTo>
                    <a:pt x="581" y="570"/>
                    <a:pt x="569" y="601"/>
                    <a:pt x="562" y="629"/>
                  </a:cubicBezTo>
                  <a:cubicBezTo>
                    <a:pt x="546" y="695"/>
                    <a:pt x="551" y="767"/>
                    <a:pt x="508" y="824"/>
                  </a:cubicBezTo>
                  <a:cubicBezTo>
                    <a:pt x="474" y="868"/>
                    <a:pt x="421" y="894"/>
                    <a:pt x="366" y="897"/>
                  </a:cubicBezTo>
                  <a:cubicBezTo>
                    <a:pt x="313" y="899"/>
                    <a:pt x="266" y="876"/>
                    <a:pt x="233" y="840"/>
                  </a:cubicBezTo>
                  <a:cubicBezTo>
                    <a:pt x="205" y="847"/>
                    <a:pt x="172" y="840"/>
                    <a:pt x="151" y="819"/>
                  </a:cubicBezTo>
                  <a:cubicBezTo>
                    <a:pt x="93" y="761"/>
                    <a:pt x="129" y="680"/>
                    <a:pt x="127" y="610"/>
                  </a:cubicBezTo>
                  <a:cubicBezTo>
                    <a:pt x="123" y="470"/>
                    <a:pt x="0" y="342"/>
                    <a:pt x="79" y="201"/>
                  </a:cubicBezTo>
                  <a:cubicBezTo>
                    <a:pt x="147" y="83"/>
                    <a:pt x="299" y="50"/>
                    <a:pt x="425" y="53"/>
                  </a:cubicBezTo>
                  <a:cubicBezTo>
                    <a:pt x="581" y="57"/>
                    <a:pt x="734" y="112"/>
                    <a:pt x="891" y="94"/>
                  </a:cubicBezTo>
                  <a:cubicBezTo>
                    <a:pt x="1015" y="81"/>
                    <a:pt x="1186" y="0"/>
                    <a:pt x="1282" y="125"/>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1"/>
            <p:cNvSpPr/>
            <p:nvPr/>
          </p:nvSpPr>
          <p:spPr>
            <a:xfrm rot="-5211823">
              <a:off x="8090034" y="2510049"/>
              <a:ext cx="1951350" cy="1594500"/>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1"/>
            <p:cNvSpPr/>
            <p:nvPr/>
          </p:nvSpPr>
          <p:spPr>
            <a:xfrm>
              <a:off x="8657394" y="1309500"/>
              <a:ext cx="906600" cy="867550"/>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1"/>
            <p:cNvSpPr/>
            <p:nvPr/>
          </p:nvSpPr>
          <p:spPr>
            <a:xfrm>
              <a:off x="363035" y="1095483"/>
              <a:ext cx="499300" cy="588746"/>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4" name="Google Shape;624;p11"/>
          <p:cNvSpPr/>
          <p:nvPr/>
        </p:nvSpPr>
        <p:spPr>
          <a:xfrm>
            <a:off x="484790" y="2952077"/>
            <a:ext cx="8776173" cy="5276299"/>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1"/>
          <p:cNvGrpSpPr/>
          <p:nvPr/>
        </p:nvGrpSpPr>
        <p:grpSpPr>
          <a:xfrm>
            <a:off x="625650" y="4669208"/>
            <a:ext cx="1801958" cy="474290"/>
            <a:chOff x="1872250" y="3619296"/>
            <a:chExt cx="1801958" cy="474290"/>
          </a:xfrm>
        </p:grpSpPr>
        <p:sp>
          <p:nvSpPr>
            <p:cNvPr id="626" name="Google Shape;626;p11"/>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7" name="Google Shape;627;p11"/>
            <p:cNvGrpSpPr/>
            <p:nvPr/>
          </p:nvGrpSpPr>
          <p:grpSpPr>
            <a:xfrm>
              <a:off x="2457650" y="3619296"/>
              <a:ext cx="1216558" cy="474290"/>
              <a:chOff x="9578238" y="628500"/>
              <a:chExt cx="1722438" cy="671513"/>
            </a:xfrm>
          </p:grpSpPr>
          <p:sp>
            <p:nvSpPr>
              <p:cNvPr id="628" name="Google Shape;628;p11"/>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1"/>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1"/>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1"/>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1"/>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1"/>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1"/>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1"/>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1"/>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37" name="Google Shape;637;p11"/>
          <p:cNvSpPr txBox="1">
            <a:spLocks noGrp="1"/>
          </p:cNvSpPr>
          <p:nvPr>
            <p:ph type="title" hasCustomPrompt="1"/>
          </p:nvPr>
        </p:nvSpPr>
        <p:spPr>
          <a:xfrm>
            <a:off x="1284000" y="798400"/>
            <a:ext cx="6576000" cy="1032000"/>
          </a:xfrm>
          <a:prstGeom prst="rect">
            <a:avLst/>
          </a:prstGeom>
          <a:solidFill>
            <a:schemeClr val="accent6"/>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8" name="Google Shape;638;p11"/>
          <p:cNvSpPr txBox="1">
            <a:spLocks noGrp="1"/>
          </p:cNvSpPr>
          <p:nvPr>
            <p:ph type="subTitle" idx="1"/>
          </p:nvPr>
        </p:nvSpPr>
        <p:spPr>
          <a:xfrm>
            <a:off x="1284000" y="19227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0"/>
        <p:cNvGrpSpPr/>
        <p:nvPr/>
      </p:nvGrpSpPr>
      <p:grpSpPr>
        <a:xfrm>
          <a:off x="0" y="0"/>
          <a:ext cx="0" cy="0"/>
          <a:chOff x="0" y="0"/>
          <a:chExt cx="0" cy="0"/>
        </a:xfrm>
      </p:grpSpPr>
      <p:sp>
        <p:nvSpPr>
          <p:cNvPr id="641" name="Google Shape;641;p13"/>
          <p:cNvSpPr/>
          <p:nvPr/>
        </p:nvSpPr>
        <p:spPr>
          <a:xfrm rot="7723956">
            <a:off x="7284911" y="4291571"/>
            <a:ext cx="2291748" cy="1854122"/>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3" name="Google Shape;643;p13"/>
          <p:cNvSpPr txBox="1">
            <a:spLocks noGrp="1"/>
          </p:cNvSpPr>
          <p:nvPr>
            <p:ph type="title" idx="2" hasCustomPrompt="1"/>
          </p:nvPr>
        </p:nvSpPr>
        <p:spPr>
          <a:xfrm>
            <a:off x="720000" y="1343825"/>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4" name="Google Shape;644;p13"/>
          <p:cNvSpPr txBox="1">
            <a:spLocks noGrp="1"/>
          </p:cNvSpPr>
          <p:nvPr>
            <p:ph type="title" idx="3" hasCustomPrompt="1"/>
          </p:nvPr>
        </p:nvSpPr>
        <p:spPr>
          <a:xfrm>
            <a:off x="720000" y="2705203"/>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5" name="Google Shape;645;p13"/>
          <p:cNvSpPr txBox="1">
            <a:spLocks noGrp="1"/>
          </p:cNvSpPr>
          <p:nvPr>
            <p:ph type="title" idx="4" hasCustomPrompt="1"/>
          </p:nvPr>
        </p:nvSpPr>
        <p:spPr>
          <a:xfrm>
            <a:off x="3282763" y="1343825"/>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6" name="Google Shape;646;p13"/>
          <p:cNvSpPr txBox="1">
            <a:spLocks noGrp="1"/>
          </p:cNvSpPr>
          <p:nvPr>
            <p:ph type="title" idx="5" hasCustomPrompt="1"/>
          </p:nvPr>
        </p:nvSpPr>
        <p:spPr>
          <a:xfrm>
            <a:off x="3282763" y="2705203"/>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7" name="Google Shape;647;p13"/>
          <p:cNvSpPr txBox="1">
            <a:spLocks noGrp="1"/>
          </p:cNvSpPr>
          <p:nvPr>
            <p:ph type="title" idx="6" hasCustomPrompt="1"/>
          </p:nvPr>
        </p:nvSpPr>
        <p:spPr>
          <a:xfrm>
            <a:off x="5845526" y="1343825"/>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8" name="Google Shape;648;p13"/>
          <p:cNvSpPr txBox="1">
            <a:spLocks noGrp="1"/>
          </p:cNvSpPr>
          <p:nvPr>
            <p:ph type="title" idx="7" hasCustomPrompt="1"/>
          </p:nvPr>
        </p:nvSpPr>
        <p:spPr>
          <a:xfrm>
            <a:off x="5845526" y="2705203"/>
            <a:ext cx="663000" cy="572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9" name="Google Shape;649;p13"/>
          <p:cNvSpPr txBox="1">
            <a:spLocks noGrp="1"/>
          </p:cNvSpPr>
          <p:nvPr>
            <p:ph type="subTitle" idx="1"/>
          </p:nvPr>
        </p:nvSpPr>
        <p:spPr>
          <a:xfrm>
            <a:off x="720000" y="1898177"/>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0" name="Google Shape;650;p13"/>
          <p:cNvSpPr txBox="1">
            <a:spLocks noGrp="1"/>
          </p:cNvSpPr>
          <p:nvPr>
            <p:ph type="subTitle" idx="8"/>
          </p:nvPr>
        </p:nvSpPr>
        <p:spPr>
          <a:xfrm>
            <a:off x="3282763" y="1898177"/>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1" name="Google Shape;651;p13"/>
          <p:cNvSpPr txBox="1">
            <a:spLocks noGrp="1"/>
          </p:cNvSpPr>
          <p:nvPr>
            <p:ph type="subTitle" idx="9"/>
          </p:nvPr>
        </p:nvSpPr>
        <p:spPr>
          <a:xfrm>
            <a:off x="5845526" y="1898177"/>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2" name="Google Shape;652;p13"/>
          <p:cNvSpPr txBox="1">
            <a:spLocks noGrp="1"/>
          </p:cNvSpPr>
          <p:nvPr>
            <p:ph type="subTitle" idx="13"/>
          </p:nvPr>
        </p:nvSpPr>
        <p:spPr>
          <a:xfrm>
            <a:off x="720000" y="3259600"/>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3" name="Google Shape;653;p13"/>
          <p:cNvSpPr txBox="1">
            <a:spLocks noGrp="1"/>
          </p:cNvSpPr>
          <p:nvPr>
            <p:ph type="subTitle" idx="14"/>
          </p:nvPr>
        </p:nvSpPr>
        <p:spPr>
          <a:xfrm>
            <a:off x="3282763" y="3259600"/>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654" name="Google Shape;654;p13"/>
          <p:cNvSpPr txBox="1">
            <a:spLocks noGrp="1"/>
          </p:cNvSpPr>
          <p:nvPr>
            <p:ph type="subTitle" idx="15"/>
          </p:nvPr>
        </p:nvSpPr>
        <p:spPr>
          <a:xfrm>
            <a:off x="5845526" y="3259600"/>
            <a:ext cx="22854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grpSp>
        <p:nvGrpSpPr>
          <p:cNvPr id="655" name="Google Shape;655;p13"/>
          <p:cNvGrpSpPr/>
          <p:nvPr/>
        </p:nvGrpSpPr>
        <p:grpSpPr>
          <a:xfrm>
            <a:off x="6773514" y="3785394"/>
            <a:ext cx="2499649" cy="1358111"/>
            <a:chOff x="6773514" y="3785394"/>
            <a:chExt cx="2499649" cy="1358111"/>
          </a:xfrm>
        </p:grpSpPr>
        <p:grpSp>
          <p:nvGrpSpPr>
            <p:cNvPr id="656" name="Google Shape;656;p13"/>
            <p:cNvGrpSpPr/>
            <p:nvPr/>
          </p:nvGrpSpPr>
          <p:grpSpPr>
            <a:xfrm flipH="1">
              <a:off x="6773514" y="4786223"/>
              <a:ext cx="1357415" cy="357282"/>
              <a:chOff x="1872250" y="3619296"/>
              <a:chExt cx="1801958" cy="474290"/>
            </a:xfrm>
          </p:grpSpPr>
          <p:sp>
            <p:nvSpPr>
              <p:cNvPr id="657" name="Google Shape;657;p13"/>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8" name="Google Shape;658;p13"/>
              <p:cNvGrpSpPr/>
              <p:nvPr/>
            </p:nvGrpSpPr>
            <p:grpSpPr>
              <a:xfrm>
                <a:off x="2457650" y="3619296"/>
                <a:ext cx="1216558" cy="474290"/>
                <a:chOff x="9578238" y="628500"/>
                <a:chExt cx="1722438" cy="671513"/>
              </a:xfrm>
            </p:grpSpPr>
            <p:sp>
              <p:nvSpPr>
                <p:cNvPr id="659" name="Google Shape;659;p13"/>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68" name="Google Shape;668;p13"/>
            <p:cNvGrpSpPr/>
            <p:nvPr/>
          </p:nvGrpSpPr>
          <p:grpSpPr>
            <a:xfrm>
              <a:off x="8680984" y="3785394"/>
              <a:ext cx="592179" cy="1358099"/>
              <a:chOff x="7034609" y="618577"/>
              <a:chExt cx="857236" cy="1965981"/>
            </a:xfrm>
          </p:grpSpPr>
          <p:sp>
            <p:nvSpPr>
              <p:cNvPr id="669" name="Google Shape;669;p13"/>
              <p:cNvSpPr/>
              <p:nvPr/>
            </p:nvSpPr>
            <p:spPr>
              <a:xfrm>
                <a:off x="70346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74576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74576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74576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7453849" y="627958"/>
                <a:ext cx="19800" cy="1956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71865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70346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3"/>
              <p:cNvSpPr/>
              <p:nvPr/>
            </p:nvSpPr>
            <p:spPr>
              <a:xfrm>
                <a:off x="74735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74735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8" name="Google Shape;678;p13"/>
          <p:cNvGrpSpPr/>
          <p:nvPr/>
        </p:nvGrpSpPr>
        <p:grpSpPr>
          <a:xfrm>
            <a:off x="7890133" y="3601588"/>
            <a:ext cx="2812068" cy="1549022"/>
            <a:chOff x="7890133" y="3601588"/>
            <a:chExt cx="2812068" cy="1549022"/>
          </a:xfrm>
        </p:grpSpPr>
        <p:grpSp>
          <p:nvGrpSpPr>
            <p:cNvPr id="679" name="Google Shape;679;p13"/>
            <p:cNvGrpSpPr/>
            <p:nvPr/>
          </p:nvGrpSpPr>
          <p:grpSpPr>
            <a:xfrm>
              <a:off x="7890133" y="4573159"/>
              <a:ext cx="1081291" cy="577451"/>
              <a:chOff x="3896850" y="3927263"/>
              <a:chExt cx="1565274" cy="835917"/>
            </a:xfrm>
          </p:grpSpPr>
          <p:sp>
            <p:nvSpPr>
              <p:cNvPr id="680" name="Google Shape;680;p13"/>
              <p:cNvSpPr/>
              <p:nvPr/>
            </p:nvSpPr>
            <p:spPr>
              <a:xfrm>
                <a:off x="4166725" y="4662275"/>
                <a:ext cx="207900" cy="906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3"/>
              <p:cNvSpPr/>
              <p:nvPr/>
            </p:nvSpPr>
            <p:spPr>
              <a:xfrm>
                <a:off x="4166725" y="4662275"/>
                <a:ext cx="207900" cy="9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3"/>
              <p:cNvSpPr/>
              <p:nvPr/>
            </p:nvSpPr>
            <p:spPr>
              <a:xfrm>
                <a:off x="4982700" y="4659100"/>
                <a:ext cx="207900" cy="888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3"/>
              <p:cNvSpPr/>
              <p:nvPr/>
            </p:nvSpPr>
            <p:spPr>
              <a:xfrm>
                <a:off x="4982717" y="4659080"/>
                <a:ext cx="207900" cy="104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3"/>
              <p:cNvSpPr/>
              <p:nvPr/>
            </p:nvSpPr>
            <p:spPr>
              <a:xfrm>
                <a:off x="4514388" y="3927263"/>
                <a:ext cx="330200" cy="47625"/>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3"/>
              <p:cNvSpPr/>
              <p:nvPr/>
            </p:nvSpPr>
            <p:spPr>
              <a:xfrm>
                <a:off x="4538200" y="3974888"/>
                <a:ext cx="281100" cy="936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3"/>
              <p:cNvSpPr/>
              <p:nvPr/>
            </p:nvSpPr>
            <p:spPr>
              <a:xfrm>
                <a:off x="4538200" y="3974888"/>
                <a:ext cx="281100" cy="9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3"/>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3"/>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3"/>
              <p:cNvSpPr/>
              <p:nvPr/>
            </p:nvSpPr>
            <p:spPr>
              <a:xfrm>
                <a:off x="3896850" y="4054263"/>
                <a:ext cx="1565274" cy="673100"/>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3"/>
              <p:cNvSpPr/>
              <p:nvPr/>
            </p:nvSpPr>
            <p:spPr>
              <a:xfrm>
                <a:off x="3896850" y="4352713"/>
                <a:ext cx="1565274" cy="14288"/>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3"/>
              <p:cNvSpPr/>
              <p:nvPr/>
            </p:nvSpPr>
            <p:spPr>
              <a:xfrm>
                <a:off x="3896850" y="4109825"/>
                <a:ext cx="1565274" cy="477838"/>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3"/>
              <p:cNvSpPr/>
              <p:nvPr/>
            </p:nvSpPr>
            <p:spPr>
              <a:xfrm>
                <a:off x="3896850" y="4271750"/>
                <a:ext cx="1565274" cy="455613"/>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3"/>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3"/>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3"/>
              <p:cNvSpPr/>
              <p:nvPr/>
            </p:nvSpPr>
            <p:spPr>
              <a:xfrm>
                <a:off x="4606463" y="4054263"/>
                <a:ext cx="212700" cy="15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3"/>
              <p:cNvSpPr/>
              <p:nvPr/>
            </p:nvSpPr>
            <p:spPr>
              <a:xfrm>
                <a:off x="4606463" y="4054263"/>
                <a:ext cx="2127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3"/>
              <p:cNvSpPr/>
              <p:nvPr/>
            </p:nvSpPr>
            <p:spPr>
              <a:xfrm>
                <a:off x="4538200" y="4054263"/>
                <a:ext cx="68400" cy="15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3"/>
              <p:cNvSpPr/>
              <p:nvPr/>
            </p:nvSpPr>
            <p:spPr>
              <a:xfrm>
                <a:off x="4538200" y="4054263"/>
                <a:ext cx="684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4484225" y="4355888"/>
                <a:ext cx="388800" cy="2319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3"/>
              <p:cNvSpPr/>
              <p:nvPr/>
            </p:nvSpPr>
            <p:spPr>
              <a:xfrm>
                <a:off x="4484225" y="4587663"/>
                <a:ext cx="388800" cy="1398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3"/>
              <p:cNvSpPr/>
              <p:nvPr/>
            </p:nvSpPr>
            <p:spPr>
              <a:xfrm>
                <a:off x="4314363" y="4120938"/>
                <a:ext cx="777875" cy="123825"/>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a:off x="4484225" y="4120938"/>
                <a:ext cx="388800" cy="1239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5" name="Google Shape;705;p13"/>
            <p:cNvSpPr/>
            <p:nvPr/>
          </p:nvSpPr>
          <p:spPr>
            <a:xfrm rot="10800000">
              <a:off x="8408263" y="3601588"/>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6" name="Google Shape;706;p13"/>
          <p:cNvGrpSpPr/>
          <p:nvPr/>
        </p:nvGrpSpPr>
        <p:grpSpPr>
          <a:xfrm>
            <a:off x="-419660" y="-357712"/>
            <a:ext cx="10151817" cy="5944259"/>
            <a:chOff x="-419660" y="-357712"/>
            <a:chExt cx="10151817" cy="5944259"/>
          </a:xfrm>
        </p:grpSpPr>
        <p:sp>
          <p:nvSpPr>
            <p:cNvPr id="707" name="Google Shape;707;p13"/>
            <p:cNvSpPr/>
            <p:nvPr/>
          </p:nvSpPr>
          <p:spPr>
            <a:xfrm rot="1801078">
              <a:off x="7918402" y="-44403"/>
              <a:ext cx="1598349" cy="1289701"/>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a:off x="-199729" y="3743826"/>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a:off x="-419660" y="4432440"/>
              <a:ext cx="1426510" cy="1154107"/>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a:off x="8773869" y="1630902"/>
              <a:ext cx="499314" cy="477799"/>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11"/>
        <p:cNvGrpSpPr/>
        <p:nvPr/>
      </p:nvGrpSpPr>
      <p:grpSpPr>
        <a:xfrm>
          <a:off x="0" y="0"/>
          <a:ext cx="0" cy="0"/>
          <a:chOff x="0" y="0"/>
          <a:chExt cx="0" cy="0"/>
        </a:xfrm>
      </p:grpSpPr>
      <p:sp>
        <p:nvSpPr>
          <p:cNvPr id="712" name="Google Shape;712;p14"/>
          <p:cNvSpPr txBox="1">
            <a:spLocks noGrp="1"/>
          </p:cNvSpPr>
          <p:nvPr>
            <p:ph type="title"/>
          </p:nvPr>
        </p:nvSpPr>
        <p:spPr>
          <a:xfrm>
            <a:off x="3889175" y="1001436"/>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3" name="Google Shape;713;p14"/>
          <p:cNvSpPr txBox="1">
            <a:spLocks noGrp="1"/>
          </p:cNvSpPr>
          <p:nvPr>
            <p:ph type="subTitle" idx="1"/>
          </p:nvPr>
        </p:nvSpPr>
        <p:spPr>
          <a:xfrm>
            <a:off x="3889175" y="2209525"/>
            <a:ext cx="4049400" cy="20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714" name="Google Shape;714;p14"/>
          <p:cNvSpPr/>
          <p:nvPr/>
        </p:nvSpPr>
        <p:spPr>
          <a:xfrm>
            <a:off x="-685925" y="4279829"/>
            <a:ext cx="3186277" cy="1170625"/>
          </a:xfrm>
          <a:custGeom>
            <a:avLst/>
            <a:gdLst/>
            <a:ahLst/>
            <a:cxnLst/>
            <a:rect l="l" t="t" r="r" b="b"/>
            <a:pathLst>
              <a:path w="2764" h="1015" extrusionOk="0">
                <a:moveTo>
                  <a:pt x="208" y="0"/>
                </a:moveTo>
                <a:cubicBezTo>
                  <a:pt x="151" y="0"/>
                  <a:pt x="95" y="19"/>
                  <a:pt x="54" y="66"/>
                </a:cubicBezTo>
                <a:cubicBezTo>
                  <a:pt x="25" y="99"/>
                  <a:pt x="9" y="140"/>
                  <a:pt x="12" y="184"/>
                </a:cubicBezTo>
                <a:cubicBezTo>
                  <a:pt x="12" y="196"/>
                  <a:pt x="19" y="204"/>
                  <a:pt x="27" y="209"/>
                </a:cubicBezTo>
                <a:cubicBezTo>
                  <a:pt x="17" y="531"/>
                  <a:pt x="17" y="531"/>
                  <a:pt x="17" y="531"/>
                </a:cubicBezTo>
                <a:cubicBezTo>
                  <a:pt x="15" y="595"/>
                  <a:pt x="12" y="659"/>
                  <a:pt x="10" y="723"/>
                </a:cubicBezTo>
                <a:cubicBezTo>
                  <a:pt x="9" y="774"/>
                  <a:pt x="0" y="832"/>
                  <a:pt x="21" y="880"/>
                </a:cubicBezTo>
                <a:cubicBezTo>
                  <a:pt x="41" y="928"/>
                  <a:pt x="87" y="944"/>
                  <a:pt x="135" y="948"/>
                </a:cubicBezTo>
                <a:cubicBezTo>
                  <a:pt x="198" y="953"/>
                  <a:pt x="261" y="952"/>
                  <a:pt x="324" y="954"/>
                </a:cubicBezTo>
                <a:cubicBezTo>
                  <a:pt x="454" y="958"/>
                  <a:pt x="584" y="962"/>
                  <a:pt x="714" y="965"/>
                </a:cubicBezTo>
                <a:cubicBezTo>
                  <a:pt x="1234" y="980"/>
                  <a:pt x="1755" y="995"/>
                  <a:pt x="2275" y="1010"/>
                </a:cubicBezTo>
                <a:cubicBezTo>
                  <a:pt x="2320" y="1012"/>
                  <a:pt x="2367" y="1015"/>
                  <a:pt x="2414" y="1015"/>
                </a:cubicBezTo>
                <a:cubicBezTo>
                  <a:pt x="2486" y="1015"/>
                  <a:pt x="2558" y="1008"/>
                  <a:pt x="2623" y="976"/>
                </a:cubicBezTo>
                <a:cubicBezTo>
                  <a:pt x="2720" y="930"/>
                  <a:pt x="2764" y="839"/>
                  <a:pt x="2763" y="735"/>
                </a:cubicBezTo>
                <a:cubicBezTo>
                  <a:pt x="2762" y="684"/>
                  <a:pt x="2756" y="633"/>
                  <a:pt x="2748" y="583"/>
                </a:cubicBezTo>
                <a:cubicBezTo>
                  <a:pt x="2741" y="538"/>
                  <a:pt x="2728" y="492"/>
                  <a:pt x="2703" y="453"/>
                </a:cubicBezTo>
                <a:cubicBezTo>
                  <a:pt x="2663" y="391"/>
                  <a:pt x="2600" y="365"/>
                  <a:pt x="2532" y="365"/>
                </a:cubicBezTo>
                <a:cubicBezTo>
                  <a:pt x="2505" y="365"/>
                  <a:pt x="2478" y="369"/>
                  <a:pt x="2451" y="376"/>
                </a:cubicBezTo>
                <a:cubicBezTo>
                  <a:pt x="2346" y="406"/>
                  <a:pt x="2255" y="491"/>
                  <a:pt x="2143" y="493"/>
                </a:cubicBezTo>
                <a:cubicBezTo>
                  <a:pt x="2142" y="493"/>
                  <a:pt x="2141" y="493"/>
                  <a:pt x="2140" y="493"/>
                </a:cubicBezTo>
                <a:cubicBezTo>
                  <a:pt x="2031" y="493"/>
                  <a:pt x="1941" y="413"/>
                  <a:pt x="1866" y="343"/>
                </a:cubicBezTo>
                <a:cubicBezTo>
                  <a:pt x="1790" y="273"/>
                  <a:pt x="1713" y="197"/>
                  <a:pt x="1612" y="165"/>
                </a:cubicBezTo>
                <a:cubicBezTo>
                  <a:pt x="1574" y="153"/>
                  <a:pt x="1535" y="148"/>
                  <a:pt x="1496" y="148"/>
                </a:cubicBezTo>
                <a:cubicBezTo>
                  <a:pt x="1419" y="148"/>
                  <a:pt x="1341" y="167"/>
                  <a:pt x="1270" y="192"/>
                </a:cubicBezTo>
                <a:cubicBezTo>
                  <a:pt x="1159" y="230"/>
                  <a:pt x="1050" y="283"/>
                  <a:pt x="932" y="292"/>
                </a:cubicBezTo>
                <a:cubicBezTo>
                  <a:pt x="917" y="294"/>
                  <a:pt x="902" y="294"/>
                  <a:pt x="887" y="294"/>
                </a:cubicBezTo>
                <a:cubicBezTo>
                  <a:pt x="792" y="294"/>
                  <a:pt x="696" y="270"/>
                  <a:pt x="613" y="223"/>
                </a:cubicBezTo>
                <a:cubicBezTo>
                  <a:pt x="512" y="166"/>
                  <a:pt x="436" y="73"/>
                  <a:pt x="329" y="26"/>
                </a:cubicBezTo>
                <a:cubicBezTo>
                  <a:pt x="291" y="10"/>
                  <a:pt x="249" y="0"/>
                  <a:pt x="208"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5" name="Google Shape;715;p14"/>
          <p:cNvGrpSpPr/>
          <p:nvPr/>
        </p:nvGrpSpPr>
        <p:grpSpPr>
          <a:xfrm>
            <a:off x="-501956" y="3734746"/>
            <a:ext cx="1330312" cy="1455981"/>
            <a:chOff x="-501956" y="3734746"/>
            <a:chExt cx="1330312" cy="1455981"/>
          </a:xfrm>
        </p:grpSpPr>
        <p:grpSp>
          <p:nvGrpSpPr>
            <p:cNvPr id="716" name="Google Shape;716;p14"/>
            <p:cNvGrpSpPr/>
            <p:nvPr/>
          </p:nvGrpSpPr>
          <p:grpSpPr>
            <a:xfrm>
              <a:off x="-501956" y="4135809"/>
              <a:ext cx="1111998" cy="1054912"/>
              <a:chOff x="923738" y="3225776"/>
              <a:chExt cx="1609724" cy="1527087"/>
            </a:xfrm>
          </p:grpSpPr>
          <p:sp>
            <p:nvSpPr>
              <p:cNvPr id="717" name="Google Shape;717;p14"/>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4"/>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4"/>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4"/>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4"/>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4"/>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4"/>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4"/>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4"/>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4"/>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4"/>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4"/>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4"/>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4"/>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4"/>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4"/>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4"/>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4"/>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4"/>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4"/>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4"/>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4"/>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4"/>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4"/>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4"/>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4"/>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4"/>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4"/>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4"/>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4"/>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4"/>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4"/>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4"/>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4"/>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1" name="Google Shape;751;p14"/>
            <p:cNvGrpSpPr/>
            <p:nvPr/>
          </p:nvGrpSpPr>
          <p:grpSpPr>
            <a:xfrm>
              <a:off x="427539" y="3734746"/>
              <a:ext cx="400817" cy="1455981"/>
              <a:chOff x="4255207" y="732396"/>
              <a:chExt cx="356662" cy="1295703"/>
            </a:xfrm>
          </p:grpSpPr>
          <p:sp>
            <p:nvSpPr>
              <p:cNvPr id="752" name="Google Shape;752;p1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4"/>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4"/>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4"/>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4"/>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58" name="Google Shape;758;p14"/>
          <p:cNvGrpSpPr/>
          <p:nvPr/>
        </p:nvGrpSpPr>
        <p:grpSpPr>
          <a:xfrm flipH="1">
            <a:off x="548564" y="4833448"/>
            <a:ext cx="1357415" cy="357282"/>
            <a:chOff x="1872250" y="3619296"/>
            <a:chExt cx="1801958" cy="474290"/>
          </a:xfrm>
        </p:grpSpPr>
        <p:sp>
          <p:nvSpPr>
            <p:cNvPr id="759" name="Google Shape;759;p1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0" name="Google Shape;760;p14"/>
            <p:cNvGrpSpPr/>
            <p:nvPr/>
          </p:nvGrpSpPr>
          <p:grpSpPr>
            <a:xfrm>
              <a:off x="2457650" y="3619296"/>
              <a:ext cx="1216558" cy="474290"/>
              <a:chOff x="9578238" y="628500"/>
              <a:chExt cx="1722438" cy="671513"/>
            </a:xfrm>
          </p:grpSpPr>
          <p:sp>
            <p:nvSpPr>
              <p:cNvPr id="761" name="Google Shape;761;p1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0" name="Google Shape;770;p14"/>
          <p:cNvGrpSpPr/>
          <p:nvPr/>
        </p:nvGrpSpPr>
        <p:grpSpPr>
          <a:xfrm>
            <a:off x="-423306" y="-1208122"/>
            <a:ext cx="10730185" cy="3855256"/>
            <a:chOff x="-423306" y="-1208122"/>
            <a:chExt cx="10730185" cy="3855256"/>
          </a:xfrm>
        </p:grpSpPr>
        <p:sp>
          <p:nvSpPr>
            <p:cNvPr id="771" name="Google Shape;771;p14"/>
            <p:cNvSpPr/>
            <p:nvPr/>
          </p:nvSpPr>
          <p:spPr>
            <a:xfrm rot="1801078">
              <a:off x="7467013" y="-717562"/>
              <a:ext cx="2502596" cy="2019334"/>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4"/>
            <p:cNvSpPr/>
            <p:nvPr/>
          </p:nvSpPr>
          <p:spPr>
            <a:xfrm>
              <a:off x="8724901" y="1750435"/>
              <a:ext cx="760454" cy="896698"/>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4"/>
            <p:cNvSpPr/>
            <p:nvPr/>
          </p:nvSpPr>
          <p:spPr>
            <a:xfrm rot="2700000">
              <a:off x="-265811" y="852984"/>
              <a:ext cx="693370" cy="73266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4"/>
            <p:cNvSpPr/>
            <p:nvPr/>
          </p:nvSpPr>
          <p:spPr>
            <a:xfrm>
              <a:off x="102628" y="-722489"/>
              <a:ext cx="1609162" cy="1539850"/>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75"/>
        <p:cNvGrpSpPr/>
        <p:nvPr/>
      </p:nvGrpSpPr>
      <p:grpSpPr>
        <a:xfrm>
          <a:off x="0" y="0"/>
          <a:ext cx="0" cy="0"/>
          <a:chOff x="0" y="0"/>
          <a:chExt cx="0" cy="0"/>
        </a:xfrm>
      </p:grpSpPr>
      <p:sp>
        <p:nvSpPr>
          <p:cNvPr id="776" name="Google Shape;776;p15"/>
          <p:cNvSpPr txBox="1">
            <a:spLocks noGrp="1"/>
          </p:cNvSpPr>
          <p:nvPr>
            <p:ph type="title"/>
          </p:nvPr>
        </p:nvSpPr>
        <p:spPr>
          <a:xfrm>
            <a:off x="3465275" y="749275"/>
            <a:ext cx="4220100" cy="766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7" name="Google Shape;777;p15"/>
          <p:cNvSpPr txBox="1">
            <a:spLocks noGrp="1"/>
          </p:cNvSpPr>
          <p:nvPr>
            <p:ph type="subTitle" idx="1"/>
          </p:nvPr>
        </p:nvSpPr>
        <p:spPr>
          <a:xfrm>
            <a:off x="3465275" y="1367171"/>
            <a:ext cx="4220100" cy="8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8" name="Google Shape;778;p15"/>
          <p:cNvSpPr>
            <a:spLocks noGrp="1"/>
          </p:cNvSpPr>
          <p:nvPr>
            <p:ph type="pic" idx="2"/>
          </p:nvPr>
        </p:nvSpPr>
        <p:spPr>
          <a:xfrm>
            <a:off x="713225" y="935350"/>
            <a:ext cx="2537700" cy="3668700"/>
          </a:xfrm>
          <a:prstGeom prst="roundRect">
            <a:avLst>
              <a:gd name="adj" fmla="val 16667"/>
            </a:avLst>
          </a:prstGeom>
          <a:noFill/>
          <a:ln w="28575" cap="flat" cmpd="sng">
            <a:solidFill>
              <a:schemeClr val="accent6"/>
            </a:solidFill>
            <a:prstDash val="solid"/>
            <a:round/>
            <a:headEnd type="none" w="sm" len="sm"/>
            <a:tailEnd type="none" w="sm" len="sm"/>
          </a:ln>
        </p:spPr>
      </p:sp>
      <p:sp>
        <p:nvSpPr>
          <p:cNvPr id="779" name="Google Shape;779;p15"/>
          <p:cNvSpPr>
            <a:spLocks noGrp="1"/>
          </p:cNvSpPr>
          <p:nvPr>
            <p:ph type="pic" idx="3"/>
          </p:nvPr>
        </p:nvSpPr>
        <p:spPr>
          <a:xfrm>
            <a:off x="3465272" y="2533180"/>
            <a:ext cx="2087700" cy="2070900"/>
          </a:xfrm>
          <a:prstGeom prst="roundRect">
            <a:avLst>
              <a:gd name="adj" fmla="val 16667"/>
            </a:avLst>
          </a:prstGeom>
          <a:noFill/>
          <a:ln w="28575" cap="flat" cmpd="sng">
            <a:solidFill>
              <a:schemeClr val="accent6"/>
            </a:solidFill>
            <a:prstDash val="solid"/>
            <a:round/>
            <a:headEnd type="none" w="sm" len="sm"/>
            <a:tailEnd type="none" w="sm" len="sm"/>
          </a:ln>
        </p:spPr>
      </p:sp>
      <p:sp>
        <p:nvSpPr>
          <p:cNvPr id="780" name="Google Shape;780;p15"/>
          <p:cNvSpPr>
            <a:spLocks noGrp="1"/>
          </p:cNvSpPr>
          <p:nvPr>
            <p:ph type="pic" idx="4"/>
          </p:nvPr>
        </p:nvSpPr>
        <p:spPr>
          <a:xfrm>
            <a:off x="5767223" y="2533180"/>
            <a:ext cx="2087700" cy="2070900"/>
          </a:xfrm>
          <a:prstGeom prst="roundRect">
            <a:avLst>
              <a:gd name="adj" fmla="val 16667"/>
            </a:avLst>
          </a:prstGeom>
          <a:noFill/>
          <a:ln w="28575" cap="flat" cmpd="sng">
            <a:solidFill>
              <a:schemeClr val="accent6"/>
            </a:solidFill>
            <a:prstDash val="solid"/>
            <a:round/>
            <a:headEnd type="none" w="sm" len="sm"/>
            <a:tailEnd type="none" w="sm" len="sm"/>
          </a:ln>
        </p:spPr>
      </p:sp>
      <p:sp>
        <p:nvSpPr>
          <p:cNvPr id="781" name="Google Shape;781;p15"/>
          <p:cNvSpPr/>
          <p:nvPr/>
        </p:nvSpPr>
        <p:spPr>
          <a:xfrm rot="2236475">
            <a:off x="7991353" y="3585485"/>
            <a:ext cx="2596121" cy="2484331"/>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2" name="Google Shape;782;p15"/>
          <p:cNvGrpSpPr/>
          <p:nvPr/>
        </p:nvGrpSpPr>
        <p:grpSpPr>
          <a:xfrm>
            <a:off x="7073364" y="3720795"/>
            <a:ext cx="2390090" cy="1422709"/>
            <a:chOff x="7073364" y="3720795"/>
            <a:chExt cx="2390090" cy="1422709"/>
          </a:xfrm>
        </p:grpSpPr>
        <p:grpSp>
          <p:nvGrpSpPr>
            <p:cNvPr id="783" name="Google Shape;783;p15"/>
            <p:cNvGrpSpPr/>
            <p:nvPr/>
          </p:nvGrpSpPr>
          <p:grpSpPr>
            <a:xfrm>
              <a:off x="8853530" y="3720795"/>
              <a:ext cx="609924" cy="1398795"/>
              <a:chOff x="7034609" y="618577"/>
              <a:chExt cx="857236" cy="1965981"/>
            </a:xfrm>
          </p:grpSpPr>
          <p:sp>
            <p:nvSpPr>
              <p:cNvPr id="784" name="Google Shape;784;p15"/>
              <p:cNvSpPr/>
              <p:nvPr/>
            </p:nvSpPr>
            <p:spPr>
              <a:xfrm>
                <a:off x="70346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5"/>
              <p:cNvSpPr/>
              <p:nvPr/>
            </p:nvSpPr>
            <p:spPr>
              <a:xfrm>
                <a:off x="74576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5"/>
              <p:cNvSpPr/>
              <p:nvPr/>
            </p:nvSpPr>
            <p:spPr>
              <a:xfrm>
                <a:off x="74576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5"/>
              <p:cNvSpPr/>
              <p:nvPr/>
            </p:nvSpPr>
            <p:spPr>
              <a:xfrm>
                <a:off x="74576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5"/>
              <p:cNvSpPr/>
              <p:nvPr/>
            </p:nvSpPr>
            <p:spPr>
              <a:xfrm>
                <a:off x="7453849" y="627958"/>
                <a:ext cx="19800" cy="1956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5"/>
              <p:cNvSpPr/>
              <p:nvPr/>
            </p:nvSpPr>
            <p:spPr>
              <a:xfrm>
                <a:off x="71865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5"/>
              <p:cNvSpPr/>
              <p:nvPr/>
            </p:nvSpPr>
            <p:spPr>
              <a:xfrm>
                <a:off x="70346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5"/>
              <p:cNvSpPr/>
              <p:nvPr/>
            </p:nvSpPr>
            <p:spPr>
              <a:xfrm>
                <a:off x="74735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5"/>
              <p:cNvSpPr/>
              <p:nvPr/>
            </p:nvSpPr>
            <p:spPr>
              <a:xfrm>
                <a:off x="74735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3" name="Google Shape;793;p15"/>
            <p:cNvGrpSpPr/>
            <p:nvPr/>
          </p:nvGrpSpPr>
          <p:grpSpPr>
            <a:xfrm flipH="1">
              <a:off x="7073364" y="4786223"/>
              <a:ext cx="1357415" cy="357282"/>
              <a:chOff x="1872250" y="3619296"/>
              <a:chExt cx="1801958" cy="474290"/>
            </a:xfrm>
          </p:grpSpPr>
          <p:sp>
            <p:nvSpPr>
              <p:cNvPr id="794" name="Google Shape;794;p15"/>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5" name="Google Shape;795;p15"/>
              <p:cNvGrpSpPr/>
              <p:nvPr/>
            </p:nvGrpSpPr>
            <p:grpSpPr>
              <a:xfrm>
                <a:off x="2457650" y="3619296"/>
                <a:ext cx="1216558" cy="474290"/>
                <a:chOff x="9578238" y="628500"/>
                <a:chExt cx="1722438" cy="671513"/>
              </a:xfrm>
            </p:grpSpPr>
            <p:sp>
              <p:nvSpPr>
                <p:cNvPr id="796" name="Google Shape;796;p15"/>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5"/>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5"/>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15"/>
          <p:cNvGrpSpPr/>
          <p:nvPr/>
        </p:nvGrpSpPr>
        <p:grpSpPr>
          <a:xfrm>
            <a:off x="8171563" y="3923806"/>
            <a:ext cx="1973875" cy="1219698"/>
            <a:chOff x="8171563" y="3923806"/>
            <a:chExt cx="1973875" cy="1219698"/>
          </a:xfrm>
        </p:grpSpPr>
        <p:grpSp>
          <p:nvGrpSpPr>
            <p:cNvPr id="806" name="Google Shape;806;p15"/>
            <p:cNvGrpSpPr/>
            <p:nvPr/>
          </p:nvGrpSpPr>
          <p:grpSpPr>
            <a:xfrm>
              <a:off x="8650949" y="4627986"/>
              <a:ext cx="609907" cy="515518"/>
              <a:chOff x="2675213" y="4006613"/>
              <a:chExt cx="882900" cy="746262"/>
            </a:xfrm>
          </p:grpSpPr>
          <p:sp>
            <p:nvSpPr>
              <p:cNvPr id="807" name="Google Shape;807;p15"/>
              <p:cNvSpPr/>
              <p:nvPr/>
            </p:nvSpPr>
            <p:spPr>
              <a:xfrm>
                <a:off x="3180125" y="4362238"/>
                <a:ext cx="0" cy="6350"/>
              </a:xfrm>
              <a:custGeom>
                <a:avLst/>
                <a:gdLst/>
                <a:ahLst/>
                <a:cxnLst/>
                <a:rect l="l" t="t" r="r" b="b"/>
                <a:pathLst>
                  <a:path w="120000" h="3" extrusionOk="0">
                    <a:moveTo>
                      <a:pt x="0" y="2"/>
                    </a:moveTo>
                    <a:cubicBezTo>
                      <a:pt x="0" y="2"/>
                      <a:pt x="0" y="3"/>
                      <a:pt x="0" y="3"/>
                    </a:cubicBezTo>
                    <a:cubicBezTo>
                      <a:pt x="0" y="3"/>
                      <a:pt x="0" y="3"/>
                      <a:pt x="0" y="3"/>
                    </a:cubicBezTo>
                    <a:cubicBezTo>
                      <a:pt x="0" y="3"/>
                      <a:pt x="0" y="3"/>
                      <a:pt x="0" y="3"/>
                    </a:cubicBezTo>
                    <a:cubicBezTo>
                      <a:pt x="0" y="3"/>
                      <a:pt x="0" y="2"/>
                      <a:pt x="0" y="2"/>
                    </a:cubicBezTo>
                    <a:moveTo>
                      <a:pt x="0" y="2"/>
                    </a:moveTo>
                    <a:cubicBezTo>
                      <a:pt x="0" y="2"/>
                      <a:pt x="0" y="2"/>
                      <a:pt x="0" y="2"/>
                    </a:cubicBezTo>
                    <a:cubicBezTo>
                      <a:pt x="0" y="2"/>
                      <a:pt x="0" y="2"/>
                      <a:pt x="0" y="2"/>
                    </a:cubicBezTo>
                    <a:cubicBezTo>
                      <a:pt x="0" y="2"/>
                      <a:pt x="0" y="2"/>
                      <a:pt x="0" y="2"/>
                    </a:cubicBezTo>
                    <a:moveTo>
                      <a:pt x="0" y="1"/>
                    </a:moveTo>
                    <a:cubicBezTo>
                      <a:pt x="0" y="1"/>
                      <a:pt x="0" y="1"/>
                      <a:pt x="0" y="2"/>
                    </a:cubicBezTo>
                    <a:cubicBezTo>
                      <a:pt x="0" y="2"/>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5"/>
              <p:cNvSpPr/>
              <p:nvPr/>
            </p:nvSpPr>
            <p:spPr>
              <a:xfrm>
                <a:off x="3180125" y="4359063"/>
                <a:ext cx="0" cy="9525"/>
              </a:xfrm>
              <a:custGeom>
                <a:avLst/>
                <a:gdLst/>
                <a:ahLst/>
                <a:cxnLst/>
                <a:rect l="l" t="t" r="r" b="b"/>
                <a:pathLst>
                  <a:path w="120000" h="5" extrusionOk="0">
                    <a:moveTo>
                      <a:pt x="0" y="4"/>
                    </a:moveTo>
                    <a:cubicBezTo>
                      <a:pt x="0" y="4"/>
                      <a:pt x="0" y="4"/>
                      <a:pt x="0" y="4"/>
                    </a:cubicBezTo>
                    <a:cubicBezTo>
                      <a:pt x="0" y="4"/>
                      <a:pt x="0" y="5"/>
                      <a:pt x="0" y="5"/>
                    </a:cubicBezTo>
                    <a:cubicBezTo>
                      <a:pt x="0" y="5"/>
                      <a:pt x="0" y="4"/>
                      <a:pt x="0" y="4"/>
                    </a:cubicBezTo>
                    <a:moveTo>
                      <a:pt x="0" y="3"/>
                    </a:moveTo>
                    <a:cubicBezTo>
                      <a:pt x="0" y="3"/>
                      <a:pt x="0" y="4"/>
                      <a:pt x="0" y="4"/>
                    </a:cubicBezTo>
                    <a:cubicBezTo>
                      <a:pt x="0" y="4"/>
                      <a:pt x="0" y="4"/>
                      <a:pt x="0" y="4"/>
                    </a:cubicBezTo>
                    <a:cubicBezTo>
                      <a:pt x="0" y="4"/>
                      <a:pt x="0" y="4"/>
                      <a:pt x="0" y="4"/>
                    </a:cubicBezTo>
                    <a:cubicBezTo>
                      <a:pt x="0" y="4"/>
                      <a:pt x="0" y="4"/>
                      <a:pt x="0" y="3"/>
                    </a:cubicBezTo>
                    <a:moveTo>
                      <a:pt x="0" y="3"/>
                    </a:moveTo>
                    <a:cubicBezTo>
                      <a:pt x="0" y="3"/>
                      <a:pt x="0" y="3"/>
                      <a:pt x="0" y="3"/>
                    </a:cubicBezTo>
                    <a:cubicBezTo>
                      <a:pt x="0" y="3"/>
                      <a:pt x="0" y="3"/>
                      <a:pt x="0" y="3"/>
                    </a:cubicBezTo>
                    <a:cubicBezTo>
                      <a:pt x="0" y="3"/>
                      <a:pt x="0" y="3"/>
                      <a:pt x="0" y="3"/>
                    </a:cubicBezTo>
                    <a:cubicBezTo>
                      <a:pt x="0" y="3"/>
                      <a:pt x="0" y="3"/>
                      <a:pt x="0" y="3"/>
                    </a:cubicBezTo>
                    <a:moveTo>
                      <a:pt x="0" y="2"/>
                    </a:moveTo>
                    <a:cubicBezTo>
                      <a:pt x="0" y="2"/>
                      <a:pt x="0" y="2"/>
                      <a:pt x="0" y="2"/>
                    </a:cubicBezTo>
                    <a:cubicBezTo>
                      <a:pt x="0" y="2"/>
                      <a:pt x="0" y="2"/>
                      <a:pt x="0" y="2"/>
                    </a:cubicBezTo>
                    <a:cubicBezTo>
                      <a:pt x="0" y="2"/>
                      <a:pt x="0" y="3"/>
                      <a:pt x="0" y="3"/>
                    </a:cubicBezTo>
                    <a:cubicBezTo>
                      <a:pt x="0" y="3"/>
                      <a:pt x="0" y="3"/>
                      <a:pt x="0" y="3"/>
                    </a:cubicBezTo>
                    <a:cubicBezTo>
                      <a:pt x="0" y="2"/>
                      <a:pt x="0" y="2"/>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BBD5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5"/>
              <p:cNvSpPr/>
              <p:nvPr/>
            </p:nvSpPr>
            <p:spPr>
              <a:xfrm>
                <a:off x="3180125" y="4365413"/>
                <a:ext cx="0" cy="1588"/>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1D8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5"/>
              <p:cNvSpPr/>
              <p:nvPr/>
            </p:nvSpPr>
            <p:spPr>
              <a:xfrm>
                <a:off x="2697438" y="4355863"/>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5"/>
              <p:cNvSpPr/>
              <p:nvPr/>
            </p:nvSpPr>
            <p:spPr>
              <a:xfrm>
                <a:off x="2753000"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5"/>
              <p:cNvSpPr/>
              <p:nvPr/>
            </p:nvSpPr>
            <p:spPr>
              <a:xfrm>
                <a:off x="2805388"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5"/>
              <p:cNvSpPr/>
              <p:nvPr/>
            </p:nvSpPr>
            <p:spPr>
              <a:xfrm>
                <a:off x="2859363"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5"/>
              <p:cNvSpPr/>
              <p:nvPr/>
            </p:nvSpPr>
            <p:spPr>
              <a:xfrm>
                <a:off x="2675213" y="4305063"/>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5"/>
              <p:cNvSpPr/>
              <p:nvPr/>
            </p:nvSpPr>
            <p:spPr>
              <a:xfrm>
                <a:off x="2697438" y="4305063"/>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5"/>
              <p:cNvSpPr/>
              <p:nvPr/>
            </p:nvSpPr>
            <p:spPr>
              <a:xfrm>
                <a:off x="3315113" y="4344750"/>
                <a:ext cx="220800" cy="68400"/>
              </a:xfrm>
              <a:prstGeom prst="rect">
                <a:avLst/>
              </a:prstGeom>
              <a:solidFill>
                <a:srgbClr val="6382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5"/>
              <p:cNvSpPr/>
              <p:nvPr/>
            </p:nvSpPr>
            <p:spPr>
              <a:xfrm>
                <a:off x="3315113" y="4344750"/>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5"/>
              <p:cNvSpPr/>
              <p:nvPr/>
            </p:nvSpPr>
            <p:spPr>
              <a:xfrm>
                <a:off x="3470688"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15"/>
              <p:cNvSpPr/>
              <p:nvPr/>
            </p:nvSpPr>
            <p:spPr>
              <a:xfrm>
                <a:off x="3418300"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5"/>
              <p:cNvSpPr/>
              <p:nvPr/>
            </p:nvSpPr>
            <p:spPr>
              <a:xfrm>
                <a:off x="3362738" y="4344750"/>
                <a:ext cx="126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5"/>
              <p:cNvSpPr/>
              <p:nvPr/>
            </p:nvSpPr>
            <p:spPr>
              <a:xfrm>
                <a:off x="3505613" y="4293950"/>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5"/>
              <p:cNvSpPr/>
              <p:nvPr/>
            </p:nvSpPr>
            <p:spPr>
              <a:xfrm>
                <a:off x="3526250" y="4293950"/>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5"/>
              <p:cNvSpPr/>
              <p:nvPr/>
            </p:nvSpPr>
            <p:spPr>
              <a:xfrm>
                <a:off x="2916650" y="4006613"/>
                <a:ext cx="403200" cy="7461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5"/>
              <p:cNvSpPr/>
              <p:nvPr/>
            </p:nvSpPr>
            <p:spPr>
              <a:xfrm>
                <a:off x="2916650" y="4006613"/>
                <a:ext cx="403200" cy="7461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5"/>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5"/>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5"/>
              <p:cNvSpPr/>
              <p:nvPr/>
            </p:nvSpPr>
            <p:spPr>
              <a:xfrm>
                <a:off x="31881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5"/>
              <p:cNvSpPr/>
              <p:nvPr/>
            </p:nvSpPr>
            <p:spPr>
              <a:xfrm>
                <a:off x="3213513" y="4490800"/>
                <a:ext cx="7937" cy="106363"/>
              </a:xfrm>
              <a:custGeom>
                <a:avLst/>
                <a:gdLst/>
                <a:ahLst/>
                <a:cxnLst/>
                <a:rect l="l" t="t" r="r" b="b"/>
                <a:pathLst>
                  <a:path w="4" h="57" extrusionOk="0">
                    <a:moveTo>
                      <a:pt x="4" y="55"/>
                    </a:moveTo>
                    <a:cubicBezTo>
                      <a:pt x="4" y="56"/>
                      <a:pt x="3" y="57"/>
                      <a:pt x="2" y="57"/>
                    </a:cubicBezTo>
                    <a:cubicBezTo>
                      <a:pt x="1" y="57"/>
                      <a:pt x="0" y="56"/>
                      <a:pt x="0" y="55"/>
                    </a:cubicBezTo>
                    <a:cubicBezTo>
                      <a:pt x="0" y="2"/>
                      <a:pt x="0" y="2"/>
                      <a:pt x="0" y="2"/>
                    </a:cubicBezTo>
                    <a:cubicBezTo>
                      <a:pt x="0" y="1"/>
                      <a:pt x="1" y="0"/>
                      <a:pt x="2" y="0"/>
                    </a:cubicBezTo>
                    <a:cubicBezTo>
                      <a:pt x="3" y="0"/>
                      <a:pt x="4" y="1"/>
                      <a:pt x="4" y="2"/>
                    </a:cubicBezTo>
                    <a:lnTo>
                      <a:pt x="4"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5"/>
              <p:cNvSpPr/>
              <p:nvPr/>
            </p:nvSpPr>
            <p:spPr>
              <a:xfrm>
                <a:off x="3237325" y="4490800"/>
                <a:ext cx="9525" cy="106363"/>
              </a:xfrm>
              <a:custGeom>
                <a:avLst/>
                <a:gdLst/>
                <a:ahLst/>
                <a:cxnLst/>
                <a:rect l="l" t="t" r="r" b="b"/>
                <a:pathLst>
                  <a:path w="5" h="57" extrusionOk="0">
                    <a:moveTo>
                      <a:pt x="5" y="55"/>
                    </a:moveTo>
                    <a:cubicBezTo>
                      <a:pt x="5" y="56"/>
                      <a:pt x="4" y="57"/>
                      <a:pt x="3" y="57"/>
                    </a:cubicBezTo>
                    <a:cubicBezTo>
                      <a:pt x="1" y="57"/>
                      <a:pt x="0" y="56"/>
                      <a:pt x="0" y="55"/>
                    </a:cubicBezTo>
                    <a:cubicBezTo>
                      <a:pt x="0" y="2"/>
                      <a:pt x="0" y="2"/>
                      <a:pt x="0" y="2"/>
                    </a:cubicBezTo>
                    <a:cubicBezTo>
                      <a:pt x="0" y="1"/>
                      <a:pt x="1" y="0"/>
                      <a:pt x="3"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5"/>
              <p:cNvSpPr/>
              <p:nvPr/>
            </p:nvSpPr>
            <p:spPr>
              <a:xfrm>
                <a:off x="32643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5"/>
              <p:cNvSpPr/>
              <p:nvPr/>
            </p:nvSpPr>
            <p:spPr>
              <a:xfrm>
                <a:off x="2918238" y="4089163"/>
                <a:ext cx="4002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5"/>
              <p:cNvSpPr/>
              <p:nvPr/>
            </p:nvSpPr>
            <p:spPr>
              <a:xfrm>
                <a:off x="2916650" y="4684475"/>
                <a:ext cx="403200" cy="68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3" name="Google Shape;833;p15"/>
            <p:cNvGrpSpPr/>
            <p:nvPr/>
          </p:nvGrpSpPr>
          <p:grpSpPr>
            <a:xfrm flipH="1">
              <a:off x="8171563" y="3923806"/>
              <a:ext cx="1973875" cy="1219690"/>
              <a:chOff x="674763" y="539488"/>
              <a:chExt cx="2605087" cy="1609727"/>
            </a:xfrm>
          </p:grpSpPr>
          <p:sp>
            <p:nvSpPr>
              <p:cNvPr id="834" name="Google Shape;834;p15"/>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5"/>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5"/>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5"/>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5"/>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5"/>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5"/>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5"/>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5"/>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5"/>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5"/>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5"/>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5"/>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5"/>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5"/>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5"/>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5"/>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5"/>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5"/>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15"/>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15"/>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15"/>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15"/>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15"/>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15"/>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15"/>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15"/>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15"/>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15"/>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5"/>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5"/>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5"/>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5"/>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5"/>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5"/>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5"/>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5"/>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5"/>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5"/>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5"/>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5"/>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5"/>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5"/>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5"/>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5"/>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5"/>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5"/>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5"/>
              <p:cNvSpPr/>
              <p:nvPr/>
            </p:nvSpPr>
            <p:spPr>
              <a:xfrm>
                <a:off x="674763" y="587113"/>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5"/>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5"/>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5"/>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5"/>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5"/>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5"/>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5"/>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9" name="Google Shape;889;p15"/>
          <p:cNvGrpSpPr/>
          <p:nvPr/>
        </p:nvGrpSpPr>
        <p:grpSpPr>
          <a:xfrm>
            <a:off x="-614809" y="-866053"/>
            <a:ext cx="10473736" cy="2778496"/>
            <a:chOff x="-614809" y="-866053"/>
            <a:chExt cx="10473736" cy="2778496"/>
          </a:xfrm>
        </p:grpSpPr>
        <p:sp>
          <p:nvSpPr>
            <p:cNvPr id="890" name="Google Shape;890;p15"/>
            <p:cNvSpPr/>
            <p:nvPr/>
          </p:nvSpPr>
          <p:spPr>
            <a:xfrm rot="3466652">
              <a:off x="7843800" y="-308102"/>
              <a:ext cx="1973849" cy="1186704"/>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5"/>
            <p:cNvSpPr/>
            <p:nvPr/>
          </p:nvSpPr>
          <p:spPr>
            <a:xfrm rot="8892575">
              <a:off x="-380118" y="480171"/>
              <a:ext cx="1154339" cy="1219701"/>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5"/>
            <p:cNvSpPr/>
            <p:nvPr/>
          </p:nvSpPr>
          <p:spPr>
            <a:xfrm>
              <a:off x="8608821" y="749263"/>
              <a:ext cx="535173" cy="432978"/>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5"/>
            <p:cNvSpPr/>
            <p:nvPr/>
          </p:nvSpPr>
          <p:spPr>
            <a:xfrm>
              <a:off x="437196" y="-194912"/>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98"/>
        <p:cNvGrpSpPr/>
        <p:nvPr/>
      </p:nvGrpSpPr>
      <p:grpSpPr>
        <a:xfrm>
          <a:off x="0" y="0"/>
          <a:ext cx="0" cy="0"/>
          <a:chOff x="0" y="0"/>
          <a:chExt cx="0" cy="0"/>
        </a:xfrm>
      </p:grpSpPr>
      <p:sp>
        <p:nvSpPr>
          <p:cNvPr id="999" name="Google Shape;9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0" name="Google Shape;1000;p18"/>
          <p:cNvSpPr txBox="1">
            <a:spLocks noGrp="1"/>
          </p:cNvSpPr>
          <p:nvPr>
            <p:ph type="subTitle" idx="1"/>
          </p:nvPr>
        </p:nvSpPr>
        <p:spPr>
          <a:xfrm>
            <a:off x="719975" y="2669675"/>
            <a:ext cx="2352000" cy="16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1" name="Google Shape;1001;p18"/>
          <p:cNvSpPr txBox="1">
            <a:spLocks noGrp="1"/>
          </p:cNvSpPr>
          <p:nvPr>
            <p:ph type="subTitle" idx="2"/>
          </p:nvPr>
        </p:nvSpPr>
        <p:spPr>
          <a:xfrm>
            <a:off x="3395952" y="2669675"/>
            <a:ext cx="2352000" cy="16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2" name="Google Shape;1002;p18"/>
          <p:cNvSpPr txBox="1">
            <a:spLocks noGrp="1"/>
          </p:cNvSpPr>
          <p:nvPr>
            <p:ph type="subTitle" idx="3"/>
          </p:nvPr>
        </p:nvSpPr>
        <p:spPr>
          <a:xfrm>
            <a:off x="6071932" y="2669675"/>
            <a:ext cx="2352000" cy="16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3" name="Google Shape;1003;p18"/>
          <p:cNvSpPr txBox="1">
            <a:spLocks noGrp="1"/>
          </p:cNvSpPr>
          <p:nvPr>
            <p:ph type="subTitle" idx="4"/>
          </p:nvPr>
        </p:nvSpPr>
        <p:spPr>
          <a:xfrm>
            <a:off x="719975" y="2040125"/>
            <a:ext cx="2352000" cy="70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04" name="Google Shape;1004;p18"/>
          <p:cNvSpPr txBox="1">
            <a:spLocks noGrp="1"/>
          </p:cNvSpPr>
          <p:nvPr>
            <p:ph type="subTitle" idx="5"/>
          </p:nvPr>
        </p:nvSpPr>
        <p:spPr>
          <a:xfrm>
            <a:off x="3395952" y="2040125"/>
            <a:ext cx="2352000" cy="70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05" name="Google Shape;1005;p18"/>
          <p:cNvSpPr txBox="1">
            <a:spLocks noGrp="1"/>
          </p:cNvSpPr>
          <p:nvPr>
            <p:ph type="subTitle" idx="6"/>
          </p:nvPr>
        </p:nvSpPr>
        <p:spPr>
          <a:xfrm>
            <a:off x="6071932" y="2040125"/>
            <a:ext cx="2352000" cy="70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06" name="Google Shape;1006;p18"/>
          <p:cNvSpPr/>
          <p:nvPr/>
        </p:nvSpPr>
        <p:spPr>
          <a:xfrm>
            <a:off x="-10" y="3975831"/>
            <a:ext cx="2071625" cy="1676050"/>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7" name="Google Shape;1007;p18"/>
          <p:cNvGrpSpPr/>
          <p:nvPr/>
        </p:nvGrpSpPr>
        <p:grpSpPr>
          <a:xfrm>
            <a:off x="-168436" y="3727583"/>
            <a:ext cx="1193926" cy="1455981"/>
            <a:chOff x="-168436" y="3727583"/>
            <a:chExt cx="1193926" cy="1455981"/>
          </a:xfrm>
        </p:grpSpPr>
        <p:grpSp>
          <p:nvGrpSpPr>
            <p:cNvPr id="1008" name="Google Shape;1008;p18"/>
            <p:cNvGrpSpPr/>
            <p:nvPr/>
          </p:nvGrpSpPr>
          <p:grpSpPr>
            <a:xfrm>
              <a:off x="150316" y="4484224"/>
              <a:ext cx="875175" cy="659275"/>
              <a:chOff x="4402267" y="1818590"/>
              <a:chExt cx="1266900" cy="954365"/>
            </a:xfrm>
          </p:grpSpPr>
          <p:sp>
            <p:nvSpPr>
              <p:cNvPr id="1009" name="Google Shape;1009;p18"/>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8"/>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8"/>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8"/>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8"/>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8"/>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18"/>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18"/>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8"/>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8"/>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8"/>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8"/>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8"/>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8"/>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8"/>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18"/>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18"/>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18"/>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18"/>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8"/>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8"/>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8"/>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8"/>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8"/>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8"/>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8"/>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18"/>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18"/>
              <p:cNvSpPr/>
              <p:nvPr/>
            </p:nvSpPr>
            <p:spPr>
              <a:xfrm>
                <a:off x="5095233"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18"/>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18"/>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8"/>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8"/>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8"/>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2" name="Google Shape;1042;p18"/>
            <p:cNvGrpSpPr/>
            <p:nvPr/>
          </p:nvGrpSpPr>
          <p:grpSpPr>
            <a:xfrm>
              <a:off x="-168436" y="3727583"/>
              <a:ext cx="400817" cy="1455981"/>
              <a:chOff x="4255207" y="732396"/>
              <a:chExt cx="356662" cy="1295703"/>
            </a:xfrm>
          </p:grpSpPr>
          <p:sp>
            <p:nvSpPr>
              <p:cNvPr id="1043" name="Google Shape;1043;p18"/>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8"/>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8"/>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18"/>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18"/>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18"/>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9" name="Google Shape;1049;p18"/>
          <p:cNvGrpSpPr/>
          <p:nvPr/>
        </p:nvGrpSpPr>
        <p:grpSpPr>
          <a:xfrm>
            <a:off x="7362396" y="-783381"/>
            <a:ext cx="2416444" cy="6274115"/>
            <a:chOff x="7362396" y="-783381"/>
            <a:chExt cx="2416444" cy="6274115"/>
          </a:xfrm>
        </p:grpSpPr>
        <p:sp>
          <p:nvSpPr>
            <p:cNvPr id="1050" name="Google Shape;1050;p18"/>
            <p:cNvSpPr/>
            <p:nvPr/>
          </p:nvSpPr>
          <p:spPr>
            <a:xfrm>
              <a:off x="7426842" y="3568863"/>
              <a:ext cx="2351998" cy="1921872"/>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18"/>
            <p:cNvSpPr/>
            <p:nvPr/>
          </p:nvSpPr>
          <p:spPr>
            <a:xfrm>
              <a:off x="7362396" y="-12"/>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18"/>
            <p:cNvSpPr/>
            <p:nvPr/>
          </p:nvSpPr>
          <p:spPr>
            <a:xfrm rot="-9540909">
              <a:off x="7586190" y="-566222"/>
              <a:ext cx="1426509" cy="1154106"/>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18"/>
            <p:cNvSpPr/>
            <p:nvPr/>
          </p:nvSpPr>
          <p:spPr>
            <a:xfrm>
              <a:off x="8209362" y="3983489"/>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4" name="Google Shape;1054;p18"/>
          <p:cNvGrpSpPr/>
          <p:nvPr/>
        </p:nvGrpSpPr>
        <p:grpSpPr>
          <a:xfrm flipH="1">
            <a:off x="826489" y="4786223"/>
            <a:ext cx="1357415" cy="357282"/>
            <a:chOff x="1872250" y="3619296"/>
            <a:chExt cx="1801958" cy="474290"/>
          </a:xfrm>
        </p:grpSpPr>
        <p:sp>
          <p:nvSpPr>
            <p:cNvPr id="1055" name="Google Shape;1055;p18"/>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6" name="Google Shape;1056;p18"/>
            <p:cNvGrpSpPr/>
            <p:nvPr/>
          </p:nvGrpSpPr>
          <p:grpSpPr>
            <a:xfrm>
              <a:off x="2457650" y="3619296"/>
              <a:ext cx="1216558" cy="474290"/>
              <a:chOff x="9578238" y="628500"/>
              <a:chExt cx="1722438" cy="671513"/>
            </a:xfrm>
          </p:grpSpPr>
          <p:sp>
            <p:nvSpPr>
              <p:cNvPr id="1057" name="Google Shape;1057;p18"/>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18"/>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18"/>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18"/>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18"/>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18"/>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18"/>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18"/>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18"/>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66"/>
        <p:cNvGrpSpPr/>
        <p:nvPr/>
      </p:nvGrpSpPr>
      <p:grpSpPr>
        <a:xfrm>
          <a:off x="0" y="0"/>
          <a:ext cx="0" cy="0"/>
          <a:chOff x="0" y="0"/>
          <a:chExt cx="0" cy="0"/>
        </a:xfrm>
      </p:grpSpPr>
      <p:sp>
        <p:nvSpPr>
          <p:cNvPr id="1067" name="Google Shape;106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8" name="Google Shape;1068;p19"/>
          <p:cNvSpPr txBox="1">
            <a:spLocks noGrp="1"/>
          </p:cNvSpPr>
          <p:nvPr>
            <p:ph type="subTitle" idx="1"/>
          </p:nvPr>
        </p:nvSpPr>
        <p:spPr>
          <a:xfrm>
            <a:off x="1444337" y="1604952"/>
            <a:ext cx="3108600" cy="11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9" name="Google Shape;1069;p19"/>
          <p:cNvSpPr txBox="1">
            <a:spLocks noGrp="1"/>
          </p:cNvSpPr>
          <p:nvPr>
            <p:ph type="subTitle" idx="2"/>
          </p:nvPr>
        </p:nvSpPr>
        <p:spPr>
          <a:xfrm>
            <a:off x="5269363" y="1604952"/>
            <a:ext cx="3108600" cy="11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0" name="Google Shape;1070;p19"/>
          <p:cNvSpPr txBox="1">
            <a:spLocks noGrp="1"/>
          </p:cNvSpPr>
          <p:nvPr>
            <p:ph type="subTitle" idx="3"/>
          </p:nvPr>
        </p:nvSpPr>
        <p:spPr>
          <a:xfrm>
            <a:off x="1444337" y="3476475"/>
            <a:ext cx="3108600" cy="11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1" name="Google Shape;1071;p19"/>
          <p:cNvSpPr txBox="1">
            <a:spLocks noGrp="1"/>
          </p:cNvSpPr>
          <p:nvPr>
            <p:ph type="subTitle" idx="4"/>
          </p:nvPr>
        </p:nvSpPr>
        <p:spPr>
          <a:xfrm>
            <a:off x="5269363" y="3476475"/>
            <a:ext cx="3108600" cy="11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2" name="Google Shape;1072;p19"/>
          <p:cNvSpPr txBox="1">
            <a:spLocks noGrp="1"/>
          </p:cNvSpPr>
          <p:nvPr>
            <p:ph type="subTitle" idx="5"/>
          </p:nvPr>
        </p:nvSpPr>
        <p:spPr>
          <a:xfrm>
            <a:off x="1444338" y="1036838"/>
            <a:ext cx="3108600" cy="65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73" name="Google Shape;1073;p19"/>
          <p:cNvSpPr txBox="1">
            <a:spLocks noGrp="1"/>
          </p:cNvSpPr>
          <p:nvPr>
            <p:ph type="subTitle" idx="6"/>
          </p:nvPr>
        </p:nvSpPr>
        <p:spPr>
          <a:xfrm>
            <a:off x="1444338" y="2908500"/>
            <a:ext cx="3108600" cy="65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74" name="Google Shape;1074;p19"/>
          <p:cNvSpPr txBox="1">
            <a:spLocks noGrp="1"/>
          </p:cNvSpPr>
          <p:nvPr>
            <p:ph type="subTitle" idx="7"/>
          </p:nvPr>
        </p:nvSpPr>
        <p:spPr>
          <a:xfrm>
            <a:off x="5269340" y="1036838"/>
            <a:ext cx="3108600" cy="65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75" name="Google Shape;1075;p19"/>
          <p:cNvSpPr txBox="1">
            <a:spLocks noGrp="1"/>
          </p:cNvSpPr>
          <p:nvPr>
            <p:ph type="subTitle" idx="8"/>
          </p:nvPr>
        </p:nvSpPr>
        <p:spPr>
          <a:xfrm>
            <a:off x="5269340" y="2908500"/>
            <a:ext cx="3108600" cy="65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76" name="Google Shape;1076;p19"/>
          <p:cNvSpPr/>
          <p:nvPr/>
        </p:nvSpPr>
        <p:spPr>
          <a:xfrm>
            <a:off x="-925395" y="4288874"/>
            <a:ext cx="3371202" cy="1238551"/>
          </a:xfrm>
          <a:custGeom>
            <a:avLst/>
            <a:gdLst/>
            <a:ahLst/>
            <a:cxnLst/>
            <a:rect l="l" t="t" r="r" b="b"/>
            <a:pathLst>
              <a:path w="2764" h="1015" extrusionOk="0">
                <a:moveTo>
                  <a:pt x="208" y="0"/>
                </a:moveTo>
                <a:cubicBezTo>
                  <a:pt x="151" y="0"/>
                  <a:pt x="95" y="19"/>
                  <a:pt x="54" y="66"/>
                </a:cubicBezTo>
                <a:cubicBezTo>
                  <a:pt x="25" y="99"/>
                  <a:pt x="9" y="140"/>
                  <a:pt x="12" y="184"/>
                </a:cubicBezTo>
                <a:cubicBezTo>
                  <a:pt x="12" y="196"/>
                  <a:pt x="19" y="204"/>
                  <a:pt x="27" y="209"/>
                </a:cubicBezTo>
                <a:cubicBezTo>
                  <a:pt x="17" y="531"/>
                  <a:pt x="17" y="531"/>
                  <a:pt x="17" y="531"/>
                </a:cubicBezTo>
                <a:cubicBezTo>
                  <a:pt x="15" y="595"/>
                  <a:pt x="12" y="659"/>
                  <a:pt x="10" y="723"/>
                </a:cubicBezTo>
                <a:cubicBezTo>
                  <a:pt x="9" y="774"/>
                  <a:pt x="0" y="832"/>
                  <a:pt x="21" y="880"/>
                </a:cubicBezTo>
                <a:cubicBezTo>
                  <a:pt x="41" y="928"/>
                  <a:pt x="87" y="944"/>
                  <a:pt x="135" y="948"/>
                </a:cubicBezTo>
                <a:cubicBezTo>
                  <a:pt x="198" y="953"/>
                  <a:pt x="261" y="952"/>
                  <a:pt x="324" y="954"/>
                </a:cubicBezTo>
                <a:cubicBezTo>
                  <a:pt x="454" y="958"/>
                  <a:pt x="584" y="962"/>
                  <a:pt x="714" y="965"/>
                </a:cubicBezTo>
                <a:cubicBezTo>
                  <a:pt x="1234" y="980"/>
                  <a:pt x="1755" y="995"/>
                  <a:pt x="2275" y="1010"/>
                </a:cubicBezTo>
                <a:cubicBezTo>
                  <a:pt x="2320" y="1012"/>
                  <a:pt x="2367" y="1015"/>
                  <a:pt x="2414" y="1015"/>
                </a:cubicBezTo>
                <a:cubicBezTo>
                  <a:pt x="2486" y="1015"/>
                  <a:pt x="2558" y="1008"/>
                  <a:pt x="2623" y="976"/>
                </a:cubicBezTo>
                <a:cubicBezTo>
                  <a:pt x="2720" y="930"/>
                  <a:pt x="2764" y="839"/>
                  <a:pt x="2763" y="735"/>
                </a:cubicBezTo>
                <a:cubicBezTo>
                  <a:pt x="2762" y="684"/>
                  <a:pt x="2756" y="633"/>
                  <a:pt x="2748" y="583"/>
                </a:cubicBezTo>
                <a:cubicBezTo>
                  <a:pt x="2741" y="538"/>
                  <a:pt x="2728" y="492"/>
                  <a:pt x="2703" y="453"/>
                </a:cubicBezTo>
                <a:cubicBezTo>
                  <a:pt x="2663" y="391"/>
                  <a:pt x="2600" y="365"/>
                  <a:pt x="2532" y="365"/>
                </a:cubicBezTo>
                <a:cubicBezTo>
                  <a:pt x="2505" y="365"/>
                  <a:pt x="2478" y="369"/>
                  <a:pt x="2451" y="376"/>
                </a:cubicBezTo>
                <a:cubicBezTo>
                  <a:pt x="2346" y="406"/>
                  <a:pt x="2255" y="491"/>
                  <a:pt x="2143" y="493"/>
                </a:cubicBezTo>
                <a:cubicBezTo>
                  <a:pt x="2142" y="493"/>
                  <a:pt x="2141" y="493"/>
                  <a:pt x="2140" y="493"/>
                </a:cubicBezTo>
                <a:cubicBezTo>
                  <a:pt x="2031" y="493"/>
                  <a:pt x="1941" y="413"/>
                  <a:pt x="1866" y="343"/>
                </a:cubicBezTo>
                <a:cubicBezTo>
                  <a:pt x="1790" y="273"/>
                  <a:pt x="1713" y="197"/>
                  <a:pt x="1612" y="165"/>
                </a:cubicBezTo>
                <a:cubicBezTo>
                  <a:pt x="1574" y="153"/>
                  <a:pt x="1535" y="148"/>
                  <a:pt x="1496" y="148"/>
                </a:cubicBezTo>
                <a:cubicBezTo>
                  <a:pt x="1419" y="148"/>
                  <a:pt x="1341" y="167"/>
                  <a:pt x="1270" y="192"/>
                </a:cubicBezTo>
                <a:cubicBezTo>
                  <a:pt x="1159" y="230"/>
                  <a:pt x="1050" y="283"/>
                  <a:pt x="932" y="292"/>
                </a:cubicBezTo>
                <a:cubicBezTo>
                  <a:pt x="917" y="294"/>
                  <a:pt x="902" y="294"/>
                  <a:pt x="887" y="294"/>
                </a:cubicBezTo>
                <a:cubicBezTo>
                  <a:pt x="792" y="294"/>
                  <a:pt x="696" y="270"/>
                  <a:pt x="613" y="223"/>
                </a:cubicBezTo>
                <a:cubicBezTo>
                  <a:pt x="512" y="166"/>
                  <a:pt x="436" y="73"/>
                  <a:pt x="329" y="26"/>
                </a:cubicBezTo>
                <a:cubicBezTo>
                  <a:pt x="291" y="10"/>
                  <a:pt x="249" y="0"/>
                  <a:pt x="208"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7" name="Google Shape;1077;p19"/>
          <p:cNvGrpSpPr/>
          <p:nvPr/>
        </p:nvGrpSpPr>
        <p:grpSpPr>
          <a:xfrm>
            <a:off x="1052015" y="4786220"/>
            <a:ext cx="1357415" cy="357282"/>
            <a:chOff x="1872250" y="3619296"/>
            <a:chExt cx="1801958" cy="474290"/>
          </a:xfrm>
        </p:grpSpPr>
        <p:sp>
          <p:nvSpPr>
            <p:cNvPr id="1078" name="Google Shape;1078;p19"/>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9" name="Google Shape;1079;p19"/>
            <p:cNvGrpSpPr/>
            <p:nvPr/>
          </p:nvGrpSpPr>
          <p:grpSpPr>
            <a:xfrm>
              <a:off x="2457650" y="3619296"/>
              <a:ext cx="1216558" cy="474290"/>
              <a:chOff x="9578238" y="628500"/>
              <a:chExt cx="1722438" cy="671513"/>
            </a:xfrm>
          </p:grpSpPr>
          <p:sp>
            <p:nvSpPr>
              <p:cNvPr id="1080" name="Google Shape;1080;p19"/>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19"/>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19"/>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19"/>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19"/>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9"/>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9"/>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9"/>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9"/>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9" name="Google Shape;1089;p19"/>
          <p:cNvGrpSpPr/>
          <p:nvPr/>
        </p:nvGrpSpPr>
        <p:grpSpPr>
          <a:xfrm>
            <a:off x="-1106348" y="3666857"/>
            <a:ext cx="2493712" cy="1476838"/>
            <a:chOff x="-1106348" y="3666857"/>
            <a:chExt cx="2493712" cy="1476838"/>
          </a:xfrm>
        </p:grpSpPr>
        <p:grpSp>
          <p:nvGrpSpPr>
            <p:cNvPr id="1090" name="Google Shape;1090;p19"/>
            <p:cNvGrpSpPr/>
            <p:nvPr/>
          </p:nvGrpSpPr>
          <p:grpSpPr>
            <a:xfrm>
              <a:off x="-1106348" y="3666857"/>
              <a:ext cx="1663405" cy="1476838"/>
              <a:chOff x="6513563" y="421414"/>
              <a:chExt cx="2081337" cy="1847664"/>
            </a:xfrm>
          </p:grpSpPr>
          <p:sp>
            <p:nvSpPr>
              <p:cNvPr id="1091" name="Google Shape;1091;p19"/>
              <p:cNvSpPr/>
              <p:nvPr/>
            </p:nvSpPr>
            <p:spPr>
              <a:xfrm>
                <a:off x="7920088" y="727614"/>
                <a:ext cx="674687" cy="1541463"/>
              </a:xfrm>
              <a:custGeom>
                <a:avLst/>
                <a:gdLst/>
                <a:ahLst/>
                <a:cxnLst/>
                <a:rect l="l" t="t" r="r" b="b"/>
                <a:pathLst>
                  <a:path w="360" h="823" extrusionOk="0">
                    <a:moveTo>
                      <a:pt x="360" y="823"/>
                    </a:moveTo>
                    <a:cubicBezTo>
                      <a:pt x="360" y="822"/>
                      <a:pt x="360" y="822"/>
                      <a:pt x="360" y="822"/>
                    </a:cubicBezTo>
                    <a:cubicBezTo>
                      <a:pt x="360" y="207"/>
                      <a:pt x="360" y="207"/>
                      <a:pt x="360" y="207"/>
                    </a:cubicBezTo>
                    <a:cubicBezTo>
                      <a:pt x="360" y="93"/>
                      <a:pt x="285" y="0"/>
                      <a:pt x="193" y="0"/>
                    </a:cubicBezTo>
                    <a:cubicBezTo>
                      <a:pt x="168" y="0"/>
                      <a:pt x="168" y="0"/>
                      <a:pt x="168" y="0"/>
                    </a:cubicBezTo>
                    <a:cubicBezTo>
                      <a:pt x="75" y="0"/>
                      <a:pt x="0" y="93"/>
                      <a:pt x="0" y="207"/>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19"/>
              <p:cNvSpPr/>
              <p:nvPr/>
            </p:nvSpPr>
            <p:spPr>
              <a:xfrm>
                <a:off x="8296325" y="729201"/>
                <a:ext cx="298450" cy="1262063"/>
              </a:xfrm>
              <a:custGeom>
                <a:avLst/>
                <a:gdLst/>
                <a:ahLst/>
                <a:cxnLst/>
                <a:rect l="l" t="t" r="r" b="b"/>
                <a:pathLst>
                  <a:path w="159" h="674" extrusionOk="0">
                    <a:moveTo>
                      <a:pt x="159" y="618"/>
                    </a:moveTo>
                    <a:cubicBezTo>
                      <a:pt x="117" y="618"/>
                      <a:pt x="117" y="618"/>
                      <a:pt x="117" y="618"/>
                    </a:cubicBezTo>
                    <a:cubicBezTo>
                      <a:pt x="117" y="674"/>
                      <a:pt x="117" y="674"/>
                      <a:pt x="117" y="674"/>
                    </a:cubicBezTo>
                    <a:cubicBezTo>
                      <a:pt x="159" y="674"/>
                      <a:pt x="159" y="674"/>
                      <a:pt x="159" y="674"/>
                    </a:cubicBezTo>
                    <a:cubicBezTo>
                      <a:pt x="159" y="618"/>
                      <a:pt x="159" y="618"/>
                      <a:pt x="159" y="618"/>
                    </a:cubicBezTo>
                    <a:moveTo>
                      <a:pt x="159" y="445"/>
                    </a:moveTo>
                    <a:cubicBezTo>
                      <a:pt x="117" y="445"/>
                      <a:pt x="117" y="445"/>
                      <a:pt x="117" y="445"/>
                    </a:cubicBezTo>
                    <a:cubicBezTo>
                      <a:pt x="117" y="501"/>
                      <a:pt x="117" y="501"/>
                      <a:pt x="117" y="501"/>
                    </a:cubicBezTo>
                    <a:cubicBezTo>
                      <a:pt x="159" y="501"/>
                      <a:pt x="159" y="501"/>
                      <a:pt x="159" y="501"/>
                    </a:cubicBezTo>
                    <a:cubicBezTo>
                      <a:pt x="159" y="445"/>
                      <a:pt x="159" y="445"/>
                      <a:pt x="159" y="445"/>
                    </a:cubicBezTo>
                    <a:moveTo>
                      <a:pt x="0" y="0"/>
                    </a:moveTo>
                    <a:cubicBezTo>
                      <a:pt x="68" y="27"/>
                      <a:pt x="117" y="109"/>
                      <a:pt x="117" y="206"/>
                    </a:cubicBezTo>
                    <a:cubicBezTo>
                      <a:pt x="117" y="327"/>
                      <a:pt x="117" y="327"/>
                      <a:pt x="117" y="327"/>
                    </a:cubicBezTo>
                    <a:cubicBezTo>
                      <a:pt x="159" y="327"/>
                      <a:pt x="159" y="327"/>
                      <a:pt x="159" y="327"/>
                    </a:cubicBezTo>
                    <a:cubicBezTo>
                      <a:pt x="159" y="206"/>
                      <a:pt x="159" y="206"/>
                      <a:pt x="159" y="206"/>
                    </a:cubicBezTo>
                    <a:cubicBezTo>
                      <a:pt x="159" y="95"/>
                      <a:pt x="88" y="5"/>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9"/>
              <p:cNvSpPr/>
              <p:nvPr/>
            </p:nvSpPr>
            <p:spPr>
              <a:xfrm>
                <a:off x="7920088" y="727613"/>
                <a:ext cx="352425" cy="385763"/>
              </a:xfrm>
              <a:custGeom>
                <a:avLst/>
                <a:gdLst/>
                <a:ahLst/>
                <a:cxnLst/>
                <a:rect l="l" t="t" r="r" b="b"/>
                <a:pathLst>
                  <a:path w="188" h="206" extrusionOk="0">
                    <a:moveTo>
                      <a:pt x="0" y="206"/>
                    </a:moveTo>
                    <a:cubicBezTo>
                      <a:pt x="0" y="206"/>
                      <a:pt x="0" y="206"/>
                      <a:pt x="0" y="206"/>
                    </a:cubicBezTo>
                    <a:cubicBezTo>
                      <a:pt x="0" y="206"/>
                      <a:pt x="0" y="206"/>
                      <a:pt x="0" y="206"/>
                    </a:cubicBezTo>
                    <a:moveTo>
                      <a:pt x="0" y="205"/>
                    </a:moveTo>
                    <a:cubicBezTo>
                      <a:pt x="0" y="205"/>
                      <a:pt x="0" y="205"/>
                      <a:pt x="0" y="205"/>
                    </a:cubicBezTo>
                    <a:cubicBezTo>
                      <a:pt x="0" y="205"/>
                      <a:pt x="0" y="205"/>
                      <a:pt x="0" y="205"/>
                    </a:cubicBezTo>
                    <a:moveTo>
                      <a:pt x="0" y="205"/>
                    </a:moveTo>
                    <a:cubicBezTo>
                      <a:pt x="0" y="205"/>
                      <a:pt x="0" y="205"/>
                      <a:pt x="0" y="205"/>
                    </a:cubicBezTo>
                    <a:cubicBezTo>
                      <a:pt x="0" y="205"/>
                      <a:pt x="0" y="205"/>
                      <a:pt x="0" y="205"/>
                    </a:cubicBezTo>
                    <a:moveTo>
                      <a:pt x="0" y="204"/>
                    </a:moveTo>
                    <a:cubicBezTo>
                      <a:pt x="0" y="204"/>
                      <a:pt x="0" y="204"/>
                      <a:pt x="0" y="204"/>
                    </a:cubicBezTo>
                    <a:cubicBezTo>
                      <a:pt x="0" y="204"/>
                      <a:pt x="0" y="204"/>
                      <a:pt x="0" y="204"/>
                    </a:cubicBezTo>
                    <a:moveTo>
                      <a:pt x="0" y="203"/>
                    </a:moveTo>
                    <a:cubicBezTo>
                      <a:pt x="0" y="203"/>
                      <a:pt x="0" y="203"/>
                      <a:pt x="0" y="203"/>
                    </a:cubicBezTo>
                    <a:cubicBezTo>
                      <a:pt x="0" y="203"/>
                      <a:pt x="0" y="203"/>
                      <a:pt x="0" y="203"/>
                    </a:cubicBezTo>
                    <a:moveTo>
                      <a:pt x="0" y="202"/>
                    </a:moveTo>
                    <a:cubicBezTo>
                      <a:pt x="0" y="203"/>
                      <a:pt x="0" y="203"/>
                      <a:pt x="0" y="203"/>
                    </a:cubicBezTo>
                    <a:cubicBezTo>
                      <a:pt x="0" y="203"/>
                      <a:pt x="0" y="203"/>
                      <a:pt x="0" y="202"/>
                    </a:cubicBezTo>
                    <a:moveTo>
                      <a:pt x="0" y="202"/>
                    </a:moveTo>
                    <a:cubicBezTo>
                      <a:pt x="0" y="202"/>
                      <a:pt x="0" y="202"/>
                      <a:pt x="0" y="202"/>
                    </a:cubicBezTo>
                    <a:cubicBezTo>
                      <a:pt x="0" y="202"/>
                      <a:pt x="0" y="202"/>
                      <a:pt x="0" y="202"/>
                    </a:cubicBezTo>
                    <a:moveTo>
                      <a:pt x="0" y="201"/>
                    </a:moveTo>
                    <a:cubicBezTo>
                      <a:pt x="0" y="201"/>
                      <a:pt x="0" y="201"/>
                      <a:pt x="0" y="201"/>
                    </a:cubicBezTo>
                    <a:cubicBezTo>
                      <a:pt x="0" y="201"/>
                      <a:pt x="0" y="201"/>
                      <a:pt x="0" y="201"/>
                    </a:cubicBezTo>
                    <a:moveTo>
                      <a:pt x="0" y="200"/>
                    </a:moveTo>
                    <a:cubicBezTo>
                      <a:pt x="0" y="201"/>
                      <a:pt x="0" y="201"/>
                      <a:pt x="0" y="201"/>
                    </a:cubicBezTo>
                    <a:cubicBezTo>
                      <a:pt x="0" y="201"/>
                      <a:pt x="0" y="201"/>
                      <a:pt x="0" y="200"/>
                    </a:cubicBezTo>
                    <a:moveTo>
                      <a:pt x="0" y="200"/>
                    </a:moveTo>
                    <a:cubicBezTo>
                      <a:pt x="0" y="200"/>
                      <a:pt x="0" y="200"/>
                      <a:pt x="0" y="200"/>
                    </a:cubicBezTo>
                    <a:cubicBezTo>
                      <a:pt x="0" y="200"/>
                      <a:pt x="0" y="200"/>
                      <a:pt x="0" y="200"/>
                    </a:cubicBezTo>
                    <a:moveTo>
                      <a:pt x="0" y="199"/>
                    </a:moveTo>
                    <a:cubicBezTo>
                      <a:pt x="0" y="199"/>
                      <a:pt x="0" y="199"/>
                      <a:pt x="0" y="199"/>
                    </a:cubicBezTo>
                    <a:cubicBezTo>
                      <a:pt x="0" y="199"/>
                      <a:pt x="0" y="199"/>
                      <a:pt x="0" y="199"/>
                    </a:cubicBezTo>
                    <a:moveTo>
                      <a:pt x="0" y="199"/>
                    </a:moveTo>
                    <a:cubicBezTo>
                      <a:pt x="0" y="199"/>
                      <a:pt x="0" y="199"/>
                      <a:pt x="0" y="199"/>
                    </a:cubicBezTo>
                    <a:cubicBezTo>
                      <a:pt x="0" y="199"/>
                      <a:pt x="0" y="199"/>
                      <a:pt x="0" y="199"/>
                    </a:cubicBezTo>
                    <a:moveTo>
                      <a:pt x="0" y="198"/>
                    </a:moveTo>
                    <a:cubicBezTo>
                      <a:pt x="0" y="198"/>
                      <a:pt x="0" y="198"/>
                      <a:pt x="0" y="198"/>
                    </a:cubicBezTo>
                    <a:cubicBezTo>
                      <a:pt x="0" y="198"/>
                      <a:pt x="0" y="198"/>
                      <a:pt x="0" y="198"/>
                    </a:cubicBezTo>
                    <a:moveTo>
                      <a:pt x="0" y="197"/>
                    </a:moveTo>
                    <a:cubicBezTo>
                      <a:pt x="0" y="197"/>
                      <a:pt x="0" y="197"/>
                      <a:pt x="0" y="197"/>
                    </a:cubicBezTo>
                    <a:cubicBezTo>
                      <a:pt x="0" y="197"/>
                      <a:pt x="0" y="197"/>
                      <a:pt x="0" y="197"/>
                    </a:cubicBezTo>
                    <a:moveTo>
                      <a:pt x="0" y="196"/>
                    </a:moveTo>
                    <a:cubicBezTo>
                      <a:pt x="0" y="197"/>
                      <a:pt x="0" y="197"/>
                      <a:pt x="0" y="197"/>
                    </a:cubicBezTo>
                    <a:cubicBezTo>
                      <a:pt x="0" y="197"/>
                      <a:pt x="0" y="197"/>
                      <a:pt x="0" y="196"/>
                    </a:cubicBezTo>
                    <a:moveTo>
                      <a:pt x="0" y="196"/>
                    </a:moveTo>
                    <a:cubicBezTo>
                      <a:pt x="0" y="196"/>
                      <a:pt x="0" y="196"/>
                      <a:pt x="0" y="196"/>
                    </a:cubicBezTo>
                    <a:cubicBezTo>
                      <a:pt x="0" y="196"/>
                      <a:pt x="0" y="196"/>
                      <a:pt x="0" y="196"/>
                    </a:cubicBezTo>
                    <a:moveTo>
                      <a:pt x="0" y="195"/>
                    </a:moveTo>
                    <a:cubicBezTo>
                      <a:pt x="0" y="195"/>
                      <a:pt x="0" y="195"/>
                      <a:pt x="0" y="196"/>
                    </a:cubicBezTo>
                    <a:cubicBezTo>
                      <a:pt x="0" y="195"/>
                      <a:pt x="0" y="195"/>
                      <a:pt x="0" y="195"/>
                    </a:cubicBezTo>
                    <a:moveTo>
                      <a:pt x="0" y="194"/>
                    </a:moveTo>
                    <a:cubicBezTo>
                      <a:pt x="0" y="195"/>
                      <a:pt x="0" y="195"/>
                      <a:pt x="0" y="195"/>
                    </a:cubicBezTo>
                    <a:cubicBezTo>
                      <a:pt x="0" y="195"/>
                      <a:pt x="0" y="195"/>
                      <a:pt x="0" y="194"/>
                    </a:cubicBezTo>
                    <a:moveTo>
                      <a:pt x="0" y="194"/>
                    </a:moveTo>
                    <a:cubicBezTo>
                      <a:pt x="0" y="194"/>
                      <a:pt x="0" y="194"/>
                      <a:pt x="0" y="194"/>
                    </a:cubicBezTo>
                    <a:cubicBezTo>
                      <a:pt x="0" y="194"/>
                      <a:pt x="0" y="194"/>
                      <a:pt x="0" y="194"/>
                    </a:cubicBezTo>
                    <a:moveTo>
                      <a:pt x="0" y="193"/>
                    </a:moveTo>
                    <a:cubicBezTo>
                      <a:pt x="0" y="193"/>
                      <a:pt x="0" y="193"/>
                      <a:pt x="0" y="194"/>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88"/>
                    </a:moveTo>
                    <a:cubicBezTo>
                      <a:pt x="0" y="189"/>
                      <a:pt x="0" y="189"/>
                      <a:pt x="0" y="190"/>
                    </a:cubicBezTo>
                    <a:cubicBezTo>
                      <a:pt x="0" y="189"/>
                      <a:pt x="0" y="189"/>
                      <a:pt x="0" y="188"/>
                    </a:cubicBezTo>
                    <a:moveTo>
                      <a:pt x="0" y="188"/>
                    </a:moveTo>
                    <a:cubicBezTo>
                      <a:pt x="0" y="188"/>
                      <a:pt x="0" y="188"/>
                      <a:pt x="0" y="188"/>
                    </a:cubicBezTo>
                    <a:cubicBezTo>
                      <a:pt x="0" y="188"/>
                      <a:pt x="0" y="188"/>
                      <a:pt x="0" y="188"/>
                    </a:cubicBezTo>
                    <a:moveTo>
                      <a:pt x="0" y="187"/>
                    </a:moveTo>
                    <a:cubicBezTo>
                      <a:pt x="0" y="187"/>
                      <a:pt x="0" y="188"/>
                      <a:pt x="0" y="188"/>
                    </a:cubicBezTo>
                    <a:cubicBezTo>
                      <a:pt x="0" y="188"/>
                      <a:pt x="0" y="187"/>
                      <a:pt x="0" y="187"/>
                    </a:cubicBezTo>
                    <a:moveTo>
                      <a:pt x="0" y="187"/>
                    </a:moveTo>
                    <a:cubicBezTo>
                      <a:pt x="0" y="187"/>
                      <a:pt x="0" y="187"/>
                      <a:pt x="0" y="187"/>
                    </a:cubicBezTo>
                    <a:cubicBezTo>
                      <a:pt x="0" y="187"/>
                      <a:pt x="0" y="187"/>
                      <a:pt x="0" y="187"/>
                    </a:cubicBezTo>
                    <a:moveTo>
                      <a:pt x="1" y="186"/>
                    </a:moveTo>
                    <a:cubicBezTo>
                      <a:pt x="1" y="186"/>
                      <a:pt x="0" y="186"/>
                      <a:pt x="0" y="187"/>
                    </a:cubicBezTo>
                    <a:cubicBezTo>
                      <a:pt x="0" y="186"/>
                      <a:pt x="1" y="186"/>
                      <a:pt x="1" y="186"/>
                    </a:cubicBezTo>
                    <a:moveTo>
                      <a:pt x="1" y="185"/>
                    </a:moveTo>
                    <a:cubicBezTo>
                      <a:pt x="1" y="185"/>
                      <a:pt x="1" y="185"/>
                      <a:pt x="1" y="186"/>
                    </a:cubicBezTo>
                    <a:cubicBezTo>
                      <a:pt x="1" y="185"/>
                      <a:pt x="1" y="185"/>
                      <a:pt x="1" y="185"/>
                    </a:cubicBezTo>
                    <a:moveTo>
                      <a:pt x="1" y="185"/>
                    </a:moveTo>
                    <a:cubicBezTo>
                      <a:pt x="1" y="185"/>
                      <a:pt x="1" y="185"/>
                      <a:pt x="1" y="185"/>
                    </a:cubicBezTo>
                    <a:cubicBezTo>
                      <a:pt x="1" y="185"/>
                      <a:pt x="1" y="185"/>
                      <a:pt x="1" y="185"/>
                    </a:cubicBezTo>
                    <a:moveTo>
                      <a:pt x="1" y="184"/>
                    </a:moveTo>
                    <a:cubicBezTo>
                      <a:pt x="1" y="184"/>
                      <a:pt x="1" y="184"/>
                      <a:pt x="1" y="184"/>
                    </a:cubicBezTo>
                    <a:cubicBezTo>
                      <a:pt x="1" y="184"/>
                      <a:pt x="1" y="184"/>
                      <a:pt x="1" y="184"/>
                    </a:cubicBezTo>
                    <a:moveTo>
                      <a:pt x="1" y="183"/>
                    </a:moveTo>
                    <a:cubicBezTo>
                      <a:pt x="1" y="183"/>
                      <a:pt x="1" y="183"/>
                      <a:pt x="1" y="184"/>
                    </a:cubicBezTo>
                    <a:cubicBezTo>
                      <a:pt x="1" y="183"/>
                      <a:pt x="1" y="183"/>
                      <a:pt x="1" y="183"/>
                    </a:cubicBezTo>
                    <a:moveTo>
                      <a:pt x="1" y="182"/>
                    </a:moveTo>
                    <a:cubicBezTo>
                      <a:pt x="1" y="182"/>
                      <a:pt x="1" y="182"/>
                      <a:pt x="1" y="182"/>
                    </a:cubicBezTo>
                    <a:cubicBezTo>
                      <a:pt x="1" y="182"/>
                      <a:pt x="1" y="182"/>
                      <a:pt x="1" y="182"/>
                    </a:cubicBezTo>
                    <a:moveTo>
                      <a:pt x="188" y="0"/>
                    </a:moveTo>
                    <a:cubicBezTo>
                      <a:pt x="167" y="0"/>
                      <a:pt x="167" y="0"/>
                      <a:pt x="167" y="0"/>
                    </a:cubicBezTo>
                    <a:cubicBezTo>
                      <a:pt x="82" y="0"/>
                      <a:pt x="11" y="80"/>
                      <a:pt x="1" y="182"/>
                    </a:cubicBezTo>
                    <a:cubicBezTo>
                      <a:pt x="9" y="100"/>
                      <a:pt x="56" y="33"/>
                      <a:pt x="118" y="9"/>
                    </a:cubicBezTo>
                    <a:cubicBezTo>
                      <a:pt x="118" y="9"/>
                      <a:pt x="118" y="9"/>
                      <a:pt x="118" y="9"/>
                    </a:cubicBezTo>
                    <a:cubicBezTo>
                      <a:pt x="118" y="9"/>
                      <a:pt x="118" y="9"/>
                      <a:pt x="118" y="9"/>
                    </a:cubicBezTo>
                    <a:cubicBezTo>
                      <a:pt x="118" y="9"/>
                      <a:pt x="118" y="10"/>
                      <a:pt x="118" y="10"/>
                    </a:cubicBezTo>
                    <a:cubicBezTo>
                      <a:pt x="134" y="4"/>
                      <a:pt x="151" y="0"/>
                      <a:pt x="168" y="0"/>
                    </a:cubicBezTo>
                    <a:cubicBezTo>
                      <a:pt x="188" y="0"/>
                      <a:pt x="188" y="0"/>
                      <a:pt x="188" y="0"/>
                    </a:cubicBezTo>
                    <a:cubicBezTo>
                      <a:pt x="188" y="0"/>
                      <a:pt x="188" y="0"/>
                      <a:pt x="188"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19"/>
              <p:cNvSpPr/>
              <p:nvPr/>
            </p:nvSpPr>
            <p:spPr>
              <a:xfrm>
                <a:off x="8050263" y="727613"/>
                <a:ext cx="222250" cy="1263651"/>
              </a:xfrm>
              <a:custGeom>
                <a:avLst/>
                <a:gdLst/>
                <a:ahLst/>
                <a:cxnLst/>
                <a:rect l="l" t="t" r="r" b="b"/>
                <a:pathLst>
                  <a:path w="119" h="675" extrusionOk="0">
                    <a:moveTo>
                      <a:pt x="107" y="619"/>
                    </a:moveTo>
                    <a:cubicBezTo>
                      <a:pt x="1" y="619"/>
                      <a:pt x="1" y="619"/>
                      <a:pt x="1" y="619"/>
                    </a:cubicBezTo>
                    <a:cubicBezTo>
                      <a:pt x="0" y="675"/>
                      <a:pt x="0" y="675"/>
                      <a:pt x="0" y="675"/>
                    </a:cubicBezTo>
                    <a:cubicBezTo>
                      <a:pt x="107" y="675"/>
                      <a:pt x="107" y="675"/>
                      <a:pt x="107" y="675"/>
                    </a:cubicBezTo>
                    <a:cubicBezTo>
                      <a:pt x="107" y="619"/>
                      <a:pt x="107" y="619"/>
                      <a:pt x="107" y="619"/>
                    </a:cubicBezTo>
                    <a:moveTo>
                      <a:pt x="107" y="446"/>
                    </a:moveTo>
                    <a:cubicBezTo>
                      <a:pt x="5" y="446"/>
                      <a:pt x="5" y="446"/>
                      <a:pt x="5" y="446"/>
                    </a:cubicBezTo>
                    <a:cubicBezTo>
                      <a:pt x="4" y="502"/>
                      <a:pt x="4" y="502"/>
                      <a:pt x="4" y="502"/>
                    </a:cubicBezTo>
                    <a:cubicBezTo>
                      <a:pt x="107" y="502"/>
                      <a:pt x="107" y="502"/>
                      <a:pt x="107" y="502"/>
                    </a:cubicBezTo>
                    <a:cubicBezTo>
                      <a:pt x="107" y="446"/>
                      <a:pt x="107" y="446"/>
                      <a:pt x="107" y="446"/>
                    </a:cubicBezTo>
                    <a:moveTo>
                      <a:pt x="119" y="0"/>
                    </a:moveTo>
                    <a:cubicBezTo>
                      <a:pt x="99" y="0"/>
                      <a:pt x="99" y="0"/>
                      <a:pt x="99" y="0"/>
                    </a:cubicBezTo>
                    <a:cubicBezTo>
                      <a:pt x="82" y="0"/>
                      <a:pt x="65" y="4"/>
                      <a:pt x="49" y="10"/>
                    </a:cubicBezTo>
                    <a:cubicBezTo>
                      <a:pt x="25" y="46"/>
                      <a:pt x="11" y="92"/>
                      <a:pt x="11" y="143"/>
                    </a:cubicBezTo>
                    <a:cubicBezTo>
                      <a:pt x="7" y="328"/>
                      <a:pt x="7" y="328"/>
                      <a:pt x="7" y="328"/>
                    </a:cubicBezTo>
                    <a:cubicBezTo>
                      <a:pt x="107" y="328"/>
                      <a:pt x="107" y="328"/>
                      <a:pt x="107" y="328"/>
                    </a:cubicBezTo>
                    <a:cubicBezTo>
                      <a:pt x="107" y="78"/>
                      <a:pt x="107" y="78"/>
                      <a:pt x="107" y="78"/>
                    </a:cubicBezTo>
                    <a:cubicBezTo>
                      <a:pt x="107" y="51"/>
                      <a:pt x="111" y="24"/>
                      <a:pt x="119"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9"/>
              <p:cNvSpPr/>
              <p:nvPr/>
            </p:nvSpPr>
            <p:spPr>
              <a:xfrm>
                <a:off x="7920088" y="1068926"/>
                <a:ext cx="3175" cy="46038"/>
              </a:xfrm>
              <a:custGeom>
                <a:avLst/>
                <a:gdLst/>
                <a:ahLst/>
                <a:cxnLst/>
                <a:rect l="l" t="t" r="r" b="b"/>
                <a:pathLst>
                  <a:path w="1" h="25" extrusionOk="0">
                    <a:moveTo>
                      <a:pt x="0" y="24"/>
                    </a:moveTo>
                    <a:cubicBezTo>
                      <a:pt x="0" y="24"/>
                      <a:pt x="0" y="24"/>
                      <a:pt x="0" y="25"/>
                    </a:cubicBezTo>
                    <a:cubicBezTo>
                      <a:pt x="0" y="25"/>
                      <a:pt x="0" y="25"/>
                      <a:pt x="0" y="25"/>
                    </a:cubicBezTo>
                    <a:cubicBezTo>
                      <a:pt x="0" y="24"/>
                      <a:pt x="0" y="24"/>
                      <a:pt x="0" y="24"/>
                    </a:cubicBezTo>
                    <a:moveTo>
                      <a:pt x="0" y="23"/>
                    </a:moveTo>
                    <a:cubicBezTo>
                      <a:pt x="0" y="24"/>
                      <a:pt x="0" y="24"/>
                      <a:pt x="0" y="24"/>
                    </a:cubicBezTo>
                    <a:cubicBezTo>
                      <a:pt x="0" y="24"/>
                      <a:pt x="0" y="24"/>
                      <a:pt x="0" y="23"/>
                    </a:cubicBezTo>
                    <a:moveTo>
                      <a:pt x="0" y="23"/>
                    </a:moveTo>
                    <a:cubicBezTo>
                      <a:pt x="0" y="23"/>
                      <a:pt x="0" y="23"/>
                      <a:pt x="0" y="23"/>
                    </a:cubicBezTo>
                    <a:cubicBezTo>
                      <a:pt x="0" y="23"/>
                      <a:pt x="0" y="23"/>
                      <a:pt x="0" y="23"/>
                    </a:cubicBezTo>
                    <a:moveTo>
                      <a:pt x="0" y="22"/>
                    </a:moveTo>
                    <a:cubicBezTo>
                      <a:pt x="0" y="22"/>
                      <a:pt x="0" y="22"/>
                      <a:pt x="0" y="23"/>
                    </a:cubicBezTo>
                    <a:cubicBezTo>
                      <a:pt x="0" y="22"/>
                      <a:pt x="0" y="22"/>
                      <a:pt x="0" y="22"/>
                    </a:cubicBezTo>
                    <a:moveTo>
                      <a:pt x="0" y="21"/>
                    </a:moveTo>
                    <a:cubicBezTo>
                      <a:pt x="0" y="22"/>
                      <a:pt x="0" y="22"/>
                      <a:pt x="0" y="22"/>
                    </a:cubicBezTo>
                    <a:cubicBezTo>
                      <a:pt x="0" y="22"/>
                      <a:pt x="0" y="22"/>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20"/>
                      <a:pt x="0" y="20"/>
                      <a:pt x="0" y="20"/>
                    </a:cubicBezTo>
                    <a:cubicBezTo>
                      <a:pt x="0" y="20"/>
                      <a:pt x="0" y="20"/>
                      <a:pt x="0" y="19"/>
                    </a:cubicBezTo>
                    <a:moveTo>
                      <a:pt x="0" y="19"/>
                    </a:moveTo>
                    <a:cubicBezTo>
                      <a:pt x="0" y="19"/>
                      <a:pt x="0" y="19"/>
                      <a:pt x="0" y="19"/>
                    </a:cubicBezTo>
                    <a:cubicBezTo>
                      <a:pt x="0" y="19"/>
                      <a:pt x="0" y="19"/>
                      <a:pt x="0" y="19"/>
                    </a:cubicBezTo>
                    <a:moveTo>
                      <a:pt x="0" y="18"/>
                    </a:moveTo>
                    <a:cubicBezTo>
                      <a:pt x="0" y="18"/>
                      <a:pt x="0" y="18"/>
                      <a:pt x="0" y="18"/>
                    </a:cubicBezTo>
                    <a:cubicBezTo>
                      <a:pt x="0" y="18"/>
                      <a:pt x="0" y="18"/>
                      <a:pt x="0" y="18"/>
                    </a:cubicBezTo>
                    <a:moveTo>
                      <a:pt x="0" y="17"/>
                    </a:moveTo>
                    <a:cubicBezTo>
                      <a:pt x="0" y="18"/>
                      <a:pt x="0" y="18"/>
                      <a:pt x="0" y="18"/>
                    </a:cubicBezTo>
                    <a:cubicBezTo>
                      <a:pt x="0" y="18"/>
                      <a:pt x="0" y="18"/>
                      <a:pt x="0" y="17"/>
                    </a:cubicBezTo>
                    <a:moveTo>
                      <a:pt x="0" y="17"/>
                    </a:moveTo>
                    <a:cubicBezTo>
                      <a:pt x="0" y="17"/>
                      <a:pt x="0" y="17"/>
                      <a:pt x="0" y="17"/>
                    </a:cubicBezTo>
                    <a:cubicBezTo>
                      <a:pt x="0" y="17"/>
                      <a:pt x="0" y="17"/>
                      <a:pt x="0" y="17"/>
                    </a:cubicBezTo>
                    <a:moveTo>
                      <a:pt x="0" y="16"/>
                    </a:moveTo>
                    <a:cubicBezTo>
                      <a:pt x="0" y="16"/>
                      <a:pt x="0" y="16"/>
                      <a:pt x="0" y="17"/>
                    </a:cubicBezTo>
                    <a:cubicBezTo>
                      <a:pt x="0" y="16"/>
                      <a:pt x="0" y="16"/>
                      <a:pt x="0" y="16"/>
                    </a:cubicBezTo>
                    <a:moveTo>
                      <a:pt x="0" y="15"/>
                    </a:moveTo>
                    <a:cubicBezTo>
                      <a:pt x="0" y="16"/>
                      <a:pt x="0" y="16"/>
                      <a:pt x="0" y="16"/>
                    </a:cubicBezTo>
                    <a:cubicBezTo>
                      <a:pt x="0" y="16"/>
                      <a:pt x="0" y="16"/>
                      <a:pt x="0" y="15"/>
                    </a:cubicBezTo>
                    <a:moveTo>
                      <a:pt x="0" y="15"/>
                    </a:moveTo>
                    <a:cubicBezTo>
                      <a:pt x="0" y="15"/>
                      <a:pt x="0" y="15"/>
                      <a:pt x="0" y="15"/>
                    </a:cubicBezTo>
                    <a:cubicBezTo>
                      <a:pt x="0" y="15"/>
                      <a:pt x="0" y="15"/>
                      <a:pt x="0" y="15"/>
                    </a:cubicBezTo>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moveTo>
                      <a:pt x="0" y="13"/>
                    </a:moveTo>
                    <a:cubicBezTo>
                      <a:pt x="0" y="13"/>
                      <a:pt x="0" y="13"/>
                      <a:pt x="0" y="13"/>
                    </a:cubicBezTo>
                    <a:cubicBezTo>
                      <a:pt x="0" y="13"/>
                      <a:pt x="0" y="13"/>
                      <a:pt x="0" y="13"/>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1"/>
                      <a:pt x="0" y="11"/>
                    </a:cubicBezTo>
                    <a:cubicBezTo>
                      <a:pt x="0" y="11"/>
                      <a:pt x="0" y="11"/>
                      <a:pt x="0" y="11"/>
                    </a:cubicBezTo>
                    <a:moveTo>
                      <a:pt x="0" y="10"/>
                    </a:moveTo>
                    <a:cubicBezTo>
                      <a:pt x="0" y="10"/>
                      <a:pt x="0" y="11"/>
                      <a:pt x="0" y="11"/>
                    </a:cubicBezTo>
                    <a:cubicBezTo>
                      <a:pt x="0" y="11"/>
                      <a:pt x="0" y="10"/>
                      <a:pt x="0" y="10"/>
                    </a:cubicBezTo>
                    <a:moveTo>
                      <a:pt x="0" y="9"/>
                    </a:moveTo>
                    <a:cubicBezTo>
                      <a:pt x="0" y="10"/>
                      <a:pt x="0" y="10"/>
                      <a:pt x="0" y="10"/>
                    </a:cubicBezTo>
                    <a:cubicBezTo>
                      <a:pt x="0" y="10"/>
                      <a:pt x="0" y="10"/>
                      <a:pt x="0" y="9"/>
                    </a:cubicBezTo>
                    <a:moveTo>
                      <a:pt x="0" y="9"/>
                    </a:moveTo>
                    <a:cubicBezTo>
                      <a:pt x="0" y="9"/>
                      <a:pt x="0" y="9"/>
                      <a:pt x="0" y="9"/>
                    </a:cubicBezTo>
                    <a:cubicBezTo>
                      <a:pt x="0" y="9"/>
                      <a:pt x="0" y="9"/>
                      <a:pt x="0" y="9"/>
                    </a:cubicBezTo>
                    <a:moveTo>
                      <a:pt x="0" y="8"/>
                    </a:moveTo>
                    <a:cubicBezTo>
                      <a:pt x="0" y="8"/>
                      <a:pt x="0" y="8"/>
                      <a:pt x="0" y="9"/>
                    </a:cubicBezTo>
                    <a:cubicBezTo>
                      <a:pt x="0" y="8"/>
                      <a:pt x="0" y="8"/>
                      <a:pt x="0" y="8"/>
                    </a:cubicBezTo>
                    <a:moveTo>
                      <a:pt x="0" y="8"/>
                    </a:moveTo>
                    <a:cubicBezTo>
                      <a:pt x="0" y="8"/>
                      <a:pt x="0" y="8"/>
                      <a:pt x="0" y="8"/>
                    </a:cubicBezTo>
                    <a:cubicBezTo>
                      <a:pt x="0" y="8"/>
                      <a:pt x="0" y="8"/>
                      <a:pt x="0" y="8"/>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3"/>
                      <a:pt x="1" y="3"/>
                      <a:pt x="1" y="3"/>
                    </a:cubicBezTo>
                    <a:cubicBezTo>
                      <a:pt x="1" y="3"/>
                      <a:pt x="1" y="3"/>
                      <a:pt x="1" y="2"/>
                    </a:cubicBezTo>
                    <a:moveTo>
                      <a:pt x="1" y="2"/>
                    </a:moveTo>
                    <a:cubicBezTo>
                      <a:pt x="1" y="2"/>
                      <a:pt x="1" y="2"/>
                      <a:pt x="1" y="2"/>
                    </a:cubicBezTo>
                    <a:cubicBezTo>
                      <a:pt x="1" y="2"/>
                      <a:pt x="1" y="2"/>
                      <a:pt x="1" y="2"/>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9"/>
              <p:cNvSpPr/>
              <p:nvPr/>
            </p:nvSpPr>
            <p:spPr>
              <a:xfrm>
                <a:off x="7920088" y="745076"/>
                <a:ext cx="220662" cy="1523999"/>
              </a:xfrm>
              <a:custGeom>
                <a:avLst/>
                <a:gdLst/>
                <a:ahLst/>
                <a:cxnLst/>
                <a:rect l="l" t="t" r="r" b="b"/>
                <a:pathLst>
                  <a:path w="118" h="814" extrusionOk="0">
                    <a:moveTo>
                      <a:pt x="118" y="0"/>
                    </a:moveTo>
                    <a:cubicBezTo>
                      <a:pt x="56" y="24"/>
                      <a:pt x="9" y="91"/>
                      <a:pt x="1" y="173"/>
                    </a:cubicBezTo>
                    <a:cubicBezTo>
                      <a:pt x="1" y="173"/>
                      <a:pt x="1" y="173"/>
                      <a:pt x="1" y="173"/>
                    </a:cubicBezTo>
                    <a:cubicBezTo>
                      <a:pt x="1" y="173"/>
                      <a:pt x="1" y="173"/>
                      <a:pt x="1" y="173"/>
                    </a:cubicBezTo>
                    <a:cubicBezTo>
                      <a:pt x="1" y="173"/>
                      <a:pt x="1" y="174"/>
                      <a:pt x="1" y="174"/>
                    </a:cubicBezTo>
                    <a:cubicBezTo>
                      <a:pt x="1" y="174"/>
                      <a:pt x="1" y="174"/>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6"/>
                      <a:pt x="1" y="176"/>
                      <a:pt x="1" y="177"/>
                    </a:cubicBezTo>
                    <a:cubicBezTo>
                      <a:pt x="1" y="177"/>
                      <a:pt x="1" y="177"/>
                      <a:pt x="1" y="177"/>
                    </a:cubicBezTo>
                    <a:cubicBezTo>
                      <a:pt x="1" y="177"/>
                      <a:pt x="0" y="177"/>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80"/>
                      <a:pt x="0" y="180"/>
                      <a:pt x="0" y="181"/>
                    </a:cubicBezTo>
                    <a:cubicBezTo>
                      <a:pt x="0" y="181"/>
                      <a:pt x="0" y="181"/>
                      <a:pt x="0" y="181"/>
                    </a:cubicBezTo>
                    <a:cubicBezTo>
                      <a:pt x="0" y="181"/>
                      <a:pt x="0" y="181"/>
                      <a:pt x="0" y="181"/>
                    </a:cubicBezTo>
                    <a:cubicBezTo>
                      <a:pt x="0" y="181"/>
                      <a:pt x="0" y="181"/>
                      <a:pt x="0" y="182"/>
                    </a:cubicBezTo>
                    <a:cubicBezTo>
                      <a:pt x="0" y="182"/>
                      <a:pt x="0" y="182"/>
                      <a:pt x="0" y="182"/>
                    </a:cubicBezTo>
                    <a:cubicBezTo>
                      <a:pt x="0" y="182"/>
                      <a:pt x="0" y="182"/>
                      <a:pt x="0" y="182"/>
                    </a:cubicBezTo>
                    <a:cubicBezTo>
                      <a:pt x="0" y="182"/>
                      <a:pt x="0" y="182"/>
                      <a:pt x="0" y="182"/>
                    </a:cubicBezTo>
                    <a:cubicBezTo>
                      <a:pt x="0" y="183"/>
                      <a:pt x="0" y="183"/>
                      <a:pt x="0" y="183"/>
                    </a:cubicBezTo>
                    <a:cubicBezTo>
                      <a:pt x="0" y="183"/>
                      <a:pt x="0" y="183"/>
                      <a:pt x="0" y="183"/>
                    </a:cubicBezTo>
                    <a:cubicBezTo>
                      <a:pt x="0" y="183"/>
                      <a:pt x="0" y="184"/>
                      <a:pt x="0" y="184"/>
                    </a:cubicBezTo>
                    <a:cubicBezTo>
                      <a:pt x="0" y="184"/>
                      <a:pt x="0" y="184"/>
                      <a:pt x="0" y="184"/>
                    </a:cubicBezTo>
                    <a:cubicBezTo>
                      <a:pt x="0" y="184"/>
                      <a:pt x="0" y="184"/>
                      <a:pt x="0" y="184"/>
                    </a:cubicBezTo>
                    <a:cubicBezTo>
                      <a:pt x="0" y="184"/>
                      <a:pt x="0" y="184"/>
                      <a:pt x="0" y="185"/>
                    </a:cubicBezTo>
                    <a:cubicBezTo>
                      <a:pt x="0" y="185"/>
                      <a:pt x="0" y="185"/>
                      <a:pt x="0" y="185"/>
                    </a:cubicBezTo>
                    <a:cubicBezTo>
                      <a:pt x="0" y="185"/>
                      <a:pt x="0" y="185"/>
                      <a:pt x="0" y="185"/>
                    </a:cubicBezTo>
                    <a:cubicBezTo>
                      <a:pt x="0" y="185"/>
                      <a:pt x="0" y="185"/>
                      <a:pt x="0" y="185"/>
                    </a:cubicBezTo>
                    <a:cubicBezTo>
                      <a:pt x="0" y="186"/>
                      <a:pt x="0" y="186"/>
                      <a:pt x="0" y="186"/>
                    </a:cubicBezTo>
                    <a:cubicBezTo>
                      <a:pt x="0" y="186"/>
                      <a:pt x="0" y="186"/>
                      <a:pt x="0" y="186"/>
                    </a:cubicBezTo>
                    <a:cubicBezTo>
                      <a:pt x="0" y="186"/>
                      <a:pt x="0" y="186"/>
                      <a:pt x="0" y="187"/>
                    </a:cubicBezTo>
                    <a:cubicBezTo>
                      <a:pt x="0" y="187"/>
                      <a:pt x="0" y="187"/>
                      <a:pt x="0" y="187"/>
                    </a:cubicBezTo>
                    <a:cubicBezTo>
                      <a:pt x="0" y="187"/>
                      <a:pt x="0" y="187"/>
                      <a:pt x="0" y="187"/>
                    </a:cubicBezTo>
                    <a:cubicBezTo>
                      <a:pt x="0" y="187"/>
                      <a:pt x="0" y="187"/>
                      <a:pt x="0" y="187"/>
                    </a:cubicBezTo>
                    <a:cubicBezTo>
                      <a:pt x="0" y="188"/>
                      <a:pt x="0" y="188"/>
                      <a:pt x="0" y="188"/>
                    </a:cubicBezTo>
                    <a:cubicBezTo>
                      <a:pt x="0" y="188"/>
                      <a:pt x="0" y="188"/>
                      <a:pt x="0" y="188"/>
                    </a:cubicBezTo>
                    <a:cubicBezTo>
                      <a:pt x="0" y="188"/>
                      <a:pt x="0" y="188"/>
                      <a:pt x="0" y="188"/>
                    </a:cubicBezTo>
                    <a:cubicBezTo>
                      <a:pt x="0" y="189"/>
                      <a:pt x="0" y="189"/>
                      <a:pt x="0" y="189"/>
                    </a:cubicBezTo>
                    <a:cubicBezTo>
                      <a:pt x="0" y="189"/>
                      <a:pt x="0" y="189"/>
                      <a:pt x="0" y="189"/>
                    </a:cubicBezTo>
                    <a:cubicBezTo>
                      <a:pt x="0" y="189"/>
                      <a:pt x="0" y="189"/>
                      <a:pt x="0" y="190"/>
                    </a:cubicBezTo>
                    <a:cubicBezTo>
                      <a:pt x="0" y="190"/>
                      <a:pt x="0" y="190"/>
                      <a:pt x="0" y="190"/>
                    </a:cubicBezTo>
                    <a:cubicBezTo>
                      <a:pt x="0" y="190"/>
                      <a:pt x="0" y="190"/>
                      <a:pt x="0" y="190"/>
                    </a:cubicBezTo>
                    <a:cubicBezTo>
                      <a:pt x="0" y="190"/>
                      <a:pt x="0" y="190"/>
                      <a:pt x="0" y="190"/>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2"/>
                      <a:pt x="0" y="192"/>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4"/>
                      <a:pt x="0" y="194"/>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6"/>
                    </a:cubicBezTo>
                    <a:cubicBezTo>
                      <a:pt x="0" y="197"/>
                      <a:pt x="0" y="197"/>
                      <a:pt x="0" y="197"/>
                    </a:cubicBezTo>
                    <a:cubicBezTo>
                      <a:pt x="0" y="197"/>
                      <a:pt x="0" y="197"/>
                      <a:pt x="0" y="197"/>
                    </a:cubicBezTo>
                    <a:cubicBezTo>
                      <a:pt x="0" y="197"/>
                      <a:pt x="0" y="197"/>
                      <a:pt x="0" y="198"/>
                    </a:cubicBezTo>
                    <a:cubicBezTo>
                      <a:pt x="0" y="813"/>
                      <a:pt x="0" y="813"/>
                      <a:pt x="0" y="813"/>
                    </a:cubicBezTo>
                    <a:cubicBezTo>
                      <a:pt x="0" y="814"/>
                      <a:pt x="0" y="814"/>
                      <a:pt x="0" y="814"/>
                    </a:cubicBezTo>
                    <a:cubicBezTo>
                      <a:pt x="0" y="814"/>
                      <a:pt x="0" y="814"/>
                      <a:pt x="0" y="814"/>
                    </a:cubicBezTo>
                    <a:cubicBezTo>
                      <a:pt x="0" y="813"/>
                      <a:pt x="0" y="813"/>
                      <a:pt x="0" y="813"/>
                    </a:cubicBezTo>
                    <a:cubicBezTo>
                      <a:pt x="0" y="783"/>
                      <a:pt x="0" y="783"/>
                      <a:pt x="0" y="783"/>
                    </a:cubicBezTo>
                    <a:cubicBezTo>
                      <a:pt x="0" y="783"/>
                      <a:pt x="0" y="783"/>
                      <a:pt x="0" y="783"/>
                    </a:cubicBezTo>
                    <a:cubicBezTo>
                      <a:pt x="0" y="666"/>
                      <a:pt x="0" y="666"/>
                      <a:pt x="0" y="666"/>
                    </a:cubicBezTo>
                    <a:cubicBezTo>
                      <a:pt x="0" y="666"/>
                      <a:pt x="0" y="666"/>
                      <a:pt x="0" y="666"/>
                    </a:cubicBezTo>
                    <a:cubicBezTo>
                      <a:pt x="0" y="610"/>
                      <a:pt x="0" y="610"/>
                      <a:pt x="0" y="610"/>
                    </a:cubicBezTo>
                    <a:cubicBezTo>
                      <a:pt x="0" y="610"/>
                      <a:pt x="0" y="610"/>
                      <a:pt x="0" y="610"/>
                    </a:cubicBezTo>
                    <a:cubicBezTo>
                      <a:pt x="0" y="493"/>
                      <a:pt x="0" y="493"/>
                      <a:pt x="0" y="493"/>
                    </a:cubicBezTo>
                    <a:cubicBezTo>
                      <a:pt x="0" y="493"/>
                      <a:pt x="0" y="493"/>
                      <a:pt x="0" y="493"/>
                    </a:cubicBezTo>
                    <a:cubicBezTo>
                      <a:pt x="0" y="437"/>
                      <a:pt x="0" y="437"/>
                      <a:pt x="0" y="437"/>
                    </a:cubicBezTo>
                    <a:cubicBezTo>
                      <a:pt x="0" y="437"/>
                      <a:pt x="0" y="437"/>
                      <a:pt x="0" y="437"/>
                    </a:cubicBezTo>
                    <a:cubicBezTo>
                      <a:pt x="0" y="319"/>
                      <a:pt x="0" y="319"/>
                      <a:pt x="0" y="319"/>
                    </a:cubicBezTo>
                    <a:cubicBezTo>
                      <a:pt x="0" y="319"/>
                      <a:pt x="0" y="319"/>
                      <a:pt x="0" y="319"/>
                    </a:cubicBezTo>
                    <a:cubicBezTo>
                      <a:pt x="0" y="198"/>
                      <a:pt x="0" y="198"/>
                      <a:pt x="0" y="198"/>
                    </a:cubicBezTo>
                    <a:cubicBezTo>
                      <a:pt x="0" y="105"/>
                      <a:pt x="50" y="27"/>
                      <a:pt x="118" y="1"/>
                    </a:cubicBezTo>
                    <a:cubicBezTo>
                      <a:pt x="118" y="1"/>
                      <a:pt x="118" y="0"/>
                      <a:pt x="118" y="0"/>
                    </a:cubicBezTo>
                  </a:path>
                </a:pathLst>
              </a:custGeom>
              <a:solidFill>
                <a:srgbClr val="D1D8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9"/>
              <p:cNvSpPr/>
              <p:nvPr/>
            </p:nvSpPr>
            <p:spPr>
              <a:xfrm>
                <a:off x="7920088" y="746664"/>
                <a:ext cx="595312" cy="1522414"/>
              </a:xfrm>
              <a:custGeom>
                <a:avLst/>
                <a:gdLst/>
                <a:ahLst/>
                <a:cxnLst/>
                <a:rect l="l" t="t" r="r" b="b"/>
                <a:pathLst>
                  <a:path w="318" h="813" extrusionOk="0">
                    <a:moveTo>
                      <a:pt x="318" y="782"/>
                    </a:moveTo>
                    <a:cubicBezTo>
                      <a:pt x="0" y="782"/>
                      <a:pt x="0" y="782"/>
                      <a:pt x="0" y="782"/>
                    </a:cubicBezTo>
                    <a:cubicBezTo>
                      <a:pt x="0" y="812"/>
                      <a:pt x="0" y="812"/>
                      <a:pt x="0" y="812"/>
                    </a:cubicBezTo>
                    <a:cubicBezTo>
                      <a:pt x="0" y="813"/>
                      <a:pt x="0" y="813"/>
                      <a:pt x="0" y="813"/>
                    </a:cubicBezTo>
                    <a:cubicBezTo>
                      <a:pt x="318" y="813"/>
                      <a:pt x="318" y="813"/>
                      <a:pt x="318" y="813"/>
                    </a:cubicBezTo>
                    <a:cubicBezTo>
                      <a:pt x="318" y="782"/>
                      <a:pt x="318" y="782"/>
                      <a:pt x="318" y="782"/>
                    </a:cubicBezTo>
                    <a:moveTo>
                      <a:pt x="70" y="609"/>
                    </a:moveTo>
                    <a:cubicBezTo>
                      <a:pt x="0" y="609"/>
                      <a:pt x="0" y="609"/>
                      <a:pt x="0" y="609"/>
                    </a:cubicBezTo>
                    <a:cubicBezTo>
                      <a:pt x="0" y="665"/>
                      <a:pt x="0" y="665"/>
                      <a:pt x="0" y="665"/>
                    </a:cubicBezTo>
                    <a:cubicBezTo>
                      <a:pt x="69" y="665"/>
                      <a:pt x="69" y="665"/>
                      <a:pt x="69" y="665"/>
                    </a:cubicBezTo>
                    <a:cubicBezTo>
                      <a:pt x="70" y="609"/>
                      <a:pt x="70" y="609"/>
                      <a:pt x="70" y="609"/>
                    </a:cubicBezTo>
                    <a:moveTo>
                      <a:pt x="74" y="436"/>
                    </a:moveTo>
                    <a:cubicBezTo>
                      <a:pt x="0" y="436"/>
                      <a:pt x="0" y="436"/>
                      <a:pt x="0" y="436"/>
                    </a:cubicBezTo>
                    <a:cubicBezTo>
                      <a:pt x="0" y="492"/>
                      <a:pt x="0" y="492"/>
                      <a:pt x="0" y="492"/>
                    </a:cubicBezTo>
                    <a:cubicBezTo>
                      <a:pt x="73" y="492"/>
                      <a:pt x="73" y="492"/>
                      <a:pt x="73" y="492"/>
                    </a:cubicBezTo>
                    <a:cubicBezTo>
                      <a:pt x="74" y="436"/>
                      <a:pt x="74" y="436"/>
                      <a:pt x="74" y="436"/>
                    </a:cubicBezTo>
                    <a:moveTo>
                      <a:pt x="118" y="0"/>
                    </a:moveTo>
                    <a:cubicBezTo>
                      <a:pt x="50" y="26"/>
                      <a:pt x="0" y="104"/>
                      <a:pt x="0" y="197"/>
                    </a:cubicBezTo>
                    <a:cubicBezTo>
                      <a:pt x="0" y="318"/>
                      <a:pt x="0" y="318"/>
                      <a:pt x="0" y="318"/>
                    </a:cubicBezTo>
                    <a:cubicBezTo>
                      <a:pt x="76" y="318"/>
                      <a:pt x="76" y="318"/>
                      <a:pt x="76" y="318"/>
                    </a:cubicBezTo>
                    <a:cubicBezTo>
                      <a:pt x="80" y="133"/>
                      <a:pt x="80" y="133"/>
                      <a:pt x="80" y="133"/>
                    </a:cubicBezTo>
                    <a:cubicBezTo>
                      <a:pt x="80" y="82"/>
                      <a:pt x="94" y="36"/>
                      <a:pt x="11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9"/>
              <p:cNvSpPr/>
              <p:nvPr/>
            </p:nvSpPr>
            <p:spPr>
              <a:xfrm>
                <a:off x="8515400" y="2210339"/>
                <a:ext cx="79375" cy="58738"/>
              </a:xfrm>
              <a:custGeom>
                <a:avLst/>
                <a:gdLst/>
                <a:ahLst/>
                <a:cxnLst/>
                <a:rect l="l" t="t" r="r" b="b"/>
                <a:pathLst>
                  <a:path w="50" h="37" extrusionOk="0">
                    <a:moveTo>
                      <a:pt x="50" y="0"/>
                    </a:moveTo>
                    <a:lnTo>
                      <a:pt x="0" y="0"/>
                    </a:lnTo>
                    <a:lnTo>
                      <a:pt x="0" y="37"/>
                    </a:lnTo>
                    <a:lnTo>
                      <a:pt x="50" y="37"/>
                    </a:lnTo>
                    <a:lnTo>
                      <a:pt x="50" y="36"/>
                    </a:lnTo>
                    <a:lnTo>
                      <a:pt x="5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9"/>
              <p:cNvSpPr/>
              <p:nvPr/>
            </p:nvSpPr>
            <p:spPr>
              <a:xfrm>
                <a:off x="8250288" y="1341976"/>
                <a:ext cx="344487" cy="220663"/>
              </a:xfrm>
              <a:custGeom>
                <a:avLst/>
                <a:gdLst/>
                <a:ahLst/>
                <a:cxnLst/>
                <a:rect l="l" t="t" r="r" b="b"/>
                <a:pathLst>
                  <a:path w="217" h="139" extrusionOk="0">
                    <a:moveTo>
                      <a:pt x="167" y="0"/>
                    </a:moveTo>
                    <a:lnTo>
                      <a:pt x="0" y="0"/>
                    </a:lnTo>
                    <a:lnTo>
                      <a:pt x="0" y="139"/>
                    </a:lnTo>
                    <a:lnTo>
                      <a:pt x="167" y="139"/>
                    </a:lnTo>
                    <a:lnTo>
                      <a:pt x="167" y="0"/>
                    </a:lnTo>
                    <a:close/>
                    <a:moveTo>
                      <a:pt x="217" y="0"/>
                    </a:moveTo>
                    <a:lnTo>
                      <a:pt x="217" y="0"/>
                    </a:lnTo>
                    <a:lnTo>
                      <a:pt x="217" y="139"/>
                    </a:lnTo>
                    <a:lnTo>
                      <a:pt x="217" y="139"/>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19"/>
              <p:cNvSpPr/>
              <p:nvPr/>
            </p:nvSpPr>
            <p:spPr>
              <a:xfrm>
                <a:off x="8250288" y="1341976"/>
                <a:ext cx="344487" cy="220663"/>
              </a:xfrm>
              <a:custGeom>
                <a:avLst/>
                <a:gdLst/>
                <a:ahLst/>
                <a:cxnLst/>
                <a:rect l="l" t="t" r="r" b="b"/>
                <a:pathLst>
                  <a:path w="217" h="139" extrusionOk="0">
                    <a:moveTo>
                      <a:pt x="167" y="0"/>
                    </a:moveTo>
                    <a:lnTo>
                      <a:pt x="0" y="0"/>
                    </a:lnTo>
                    <a:lnTo>
                      <a:pt x="0" y="139"/>
                    </a:lnTo>
                    <a:lnTo>
                      <a:pt x="167" y="139"/>
                    </a:lnTo>
                    <a:lnTo>
                      <a:pt x="167" y="0"/>
                    </a:lnTo>
                    <a:moveTo>
                      <a:pt x="217" y="0"/>
                    </a:moveTo>
                    <a:lnTo>
                      <a:pt x="217" y="0"/>
                    </a:lnTo>
                    <a:lnTo>
                      <a:pt x="217" y="139"/>
                    </a:lnTo>
                    <a:lnTo>
                      <a:pt x="217" y="139"/>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9"/>
              <p:cNvSpPr/>
              <p:nvPr/>
            </p:nvSpPr>
            <p:spPr>
              <a:xfrm>
                <a:off x="8515400" y="1341976"/>
                <a:ext cx="79500" cy="2208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9"/>
              <p:cNvSpPr/>
              <p:nvPr/>
            </p:nvSpPr>
            <p:spPr>
              <a:xfrm>
                <a:off x="8059788" y="1341976"/>
                <a:ext cx="190500" cy="220663"/>
              </a:xfrm>
              <a:custGeom>
                <a:avLst/>
                <a:gdLst/>
                <a:ahLst/>
                <a:cxnLst/>
                <a:rect l="l" t="t" r="r" b="b"/>
                <a:pathLst>
                  <a:path w="120" h="139" extrusionOk="0">
                    <a:moveTo>
                      <a:pt x="120" y="0"/>
                    </a:moveTo>
                    <a:lnTo>
                      <a:pt x="2" y="0"/>
                    </a:lnTo>
                    <a:lnTo>
                      <a:pt x="0" y="139"/>
                    </a:lnTo>
                    <a:lnTo>
                      <a:pt x="120" y="139"/>
                    </a:lnTo>
                    <a:lnTo>
                      <a:pt x="12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19"/>
              <p:cNvSpPr/>
              <p:nvPr/>
            </p:nvSpPr>
            <p:spPr>
              <a:xfrm>
                <a:off x="8059788" y="1341976"/>
                <a:ext cx="190500" cy="220663"/>
              </a:xfrm>
              <a:custGeom>
                <a:avLst/>
                <a:gdLst/>
                <a:ahLst/>
                <a:cxnLst/>
                <a:rect l="l" t="t" r="r" b="b"/>
                <a:pathLst>
                  <a:path w="120" h="139" extrusionOk="0">
                    <a:moveTo>
                      <a:pt x="120" y="0"/>
                    </a:moveTo>
                    <a:lnTo>
                      <a:pt x="2" y="0"/>
                    </a:lnTo>
                    <a:lnTo>
                      <a:pt x="0" y="139"/>
                    </a:lnTo>
                    <a:lnTo>
                      <a:pt x="120" y="139"/>
                    </a:lnTo>
                    <a:lnTo>
                      <a:pt x="1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19"/>
              <p:cNvSpPr/>
              <p:nvPr/>
            </p:nvSpPr>
            <p:spPr>
              <a:xfrm>
                <a:off x="7920088" y="1341976"/>
                <a:ext cx="1500" cy="2208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9"/>
              <p:cNvSpPr/>
              <p:nvPr/>
            </p:nvSpPr>
            <p:spPr>
              <a:xfrm>
                <a:off x="7920088" y="1341976"/>
                <a:ext cx="1500" cy="2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9"/>
              <p:cNvSpPr/>
              <p:nvPr/>
            </p:nvSpPr>
            <p:spPr>
              <a:xfrm>
                <a:off x="7920088" y="1341976"/>
                <a:ext cx="142875" cy="220663"/>
              </a:xfrm>
              <a:custGeom>
                <a:avLst/>
                <a:gdLst/>
                <a:ahLst/>
                <a:cxnLst/>
                <a:rect l="l" t="t" r="r" b="b"/>
                <a:pathLst>
                  <a:path w="90" h="139" extrusionOk="0">
                    <a:moveTo>
                      <a:pt x="90" y="0"/>
                    </a:moveTo>
                    <a:lnTo>
                      <a:pt x="0" y="0"/>
                    </a:lnTo>
                    <a:lnTo>
                      <a:pt x="0" y="139"/>
                    </a:lnTo>
                    <a:lnTo>
                      <a:pt x="88" y="139"/>
                    </a:lnTo>
                    <a:lnTo>
                      <a:pt x="9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9"/>
              <p:cNvSpPr/>
              <p:nvPr/>
            </p:nvSpPr>
            <p:spPr>
              <a:xfrm>
                <a:off x="7920088" y="1341976"/>
                <a:ext cx="142875" cy="220663"/>
              </a:xfrm>
              <a:custGeom>
                <a:avLst/>
                <a:gdLst/>
                <a:ahLst/>
                <a:cxnLst/>
                <a:rect l="l" t="t" r="r" b="b"/>
                <a:pathLst>
                  <a:path w="90" h="139" extrusionOk="0">
                    <a:moveTo>
                      <a:pt x="90" y="0"/>
                    </a:moveTo>
                    <a:lnTo>
                      <a:pt x="0" y="0"/>
                    </a:lnTo>
                    <a:lnTo>
                      <a:pt x="0" y="139"/>
                    </a:lnTo>
                    <a:lnTo>
                      <a:pt x="88" y="139"/>
                    </a:lnTo>
                    <a:lnTo>
                      <a:pt x="9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9"/>
              <p:cNvSpPr/>
              <p:nvPr/>
            </p:nvSpPr>
            <p:spPr>
              <a:xfrm>
                <a:off x="8250288" y="1667413"/>
                <a:ext cx="344487" cy="219075"/>
              </a:xfrm>
              <a:custGeom>
                <a:avLst/>
                <a:gdLst/>
                <a:ahLst/>
                <a:cxnLst/>
                <a:rect l="l" t="t" r="r" b="b"/>
                <a:pathLst>
                  <a:path w="217" h="138" extrusionOk="0">
                    <a:moveTo>
                      <a:pt x="167" y="0"/>
                    </a:moveTo>
                    <a:lnTo>
                      <a:pt x="0" y="0"/>
                    </a:lnTo>
                    <a:lnTo>
                      <a:pt x="0" y="138"/>
                    </a:lnTo>
                    <a:lnTo>
                      <a:pt x="167" y="138"/>
                    </a:lnTo>
                    <a:lnTo>
                      <a:pt x="167" y="0"/>
                    </a:lnTo>
                    <a:close/>
                    <a:moveTo>
                      <a:pt x="217" y="0"/>
                    </a:moveTo>
                    <a:lnTo>
                      <a:pt x="217" y="0"/>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9"/>
              <p:cNvSpPr/>
              <p:nvPr/>
            </p:nvSpPr>
            <p:spPr>
              <a:xfrm>
                <a:off x="8250288" y="1667413"/>
                <a:ext cx="344487" cy="219075"/>
              </a:xfrm>
              <a:custGeom>
                <a:avLst/>
                <a:gdLst/>
                <a:ahLst/>
                <a:cxnLst/>
                <a:rect l="l" t="t" r="r" b="b"/>
                <a:pathLst>
                  <a:path w="217" h="138" extrusionOk="0">
                    <a:moveTo>
                      <a:pt x="167" y="0"/>
                    </a:moveTo>
                    <a:lnTo>
                      <a:pt x="0" y="0"/>
                    </a:lnTo>
                    <a:lnTo>
                      <a:pt x="0" y="138"/>
                    </a:lnTo>
                    <a:lnTo>
                      <a:pt x="167" y="138"/>
                    </a:lnTo>
                    <a:lnTo>
                      <a:pt x="167" y="0"/>
                    </a:lnTo>
                    <a:moveTo>
                      <a:pt x="217" y="0"/>
                    </a:moveTo>
                    <a:lnTo>
                      <a:pt x="217" y="0"/>
                    </a:lnTo>
                    <a:lnTo>
                      <a:pt x="217" y="138"/>
                    </a:lnTo>
                    <a:lnTo>
                      <a:pt x="217" y="138"/>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9"/>
              <p:cNvSpPr/>
              <p:nvPr/>
            </p:nvSpPr>
            <p:spPr>
              <a:xfrm>
                <a:off x="8515400" y="1667413"/>
                <a:ext cx="79500" cy="2190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9"/>
              <p:cNvSpPr/>
              <p:nvPr/>
            </p:nvSpPr>
            <p:spPr>
              <a:xfrm>
                <a:off x="8051850" y="1667413"/>
                <a:ext cx="198437" cy="219075"/>
              </a:xfrm>
              <a:custGeom>
                <a:avLst/>
                <a:gdLst/>
                <a:ahLst/>
                <a:cxnLst/>
                <a:rect l="l" t="t" r="r" b="b"/>
                <a:pathLst>
                  <a:path w="125" h="138" extrusionOk="0">
                    <a:moveTo>
                      <a:pt x="125" y="0"/>
                    </a:moveTo>
                    <a:lnTo>
                      <a:pt x="3" y="0"/>
                    </a:lnTo>
                    <a:lnTo>
                      <a:pt x="0" y="138"/>
                    </a:lnTo>
                    <a:lnTo>
                      <a:pt x="125" y="138"/>
                    </a:lnTo>
                    <a:lnTo>
                      <a:pt x="12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9"/>
              <p:cNvSpPr/>
              <p:nvPr/>
            </p:nvSpPr>
            <p:spPr>
              <a:xfrm>
                <a:off x="8051850" y="1667413"/>
                <a:ext cx="198437" cy="219075"/>
              </a:xfrm>
              <a:custGeom>
                <a:avLst/>
                <a:gdLst/>
                <a:ahLst/>
                <a:cxnLst/>
                <a:rect l="l" t="t" r="r" b="b"/>
                <a:pathLst>
                  <a:path w="125" h="138" extrusionOk="0">
                    <a:moveTo>
                      <a:pt x="125" y="0"/>
                    </a:moveTo>
                    <a:lnTo>
                      <a:pt x="3" y="0"/>
                    </a:lnTo>
                    <a:lnTo>
                      <a:pt x="0" y="138"/>
                    </a:lnTo>
                    <a:lnTo>
                      <a:pt x="125" y="138"/>
                    </a:lnTo>
                    <a:lnTo>
                      <a:pt x="1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9"/>
              <p:cNvSpPr/>
              <p:nvPr/>
            </p:nvSpPr>
            <p:spPr>
              <a:xfrm>
                <a:off x="7920088" y="1667413"/>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9"/>
              <p:cNvSpPr/>
              <p:nvPr/>
            </p:nvSpPr>
            <p:spPr>
              <a:xfrm>
                <a:off x="7920088" y="1667413"/>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9"/>
              <p:cNvSpPr/>
              <p:nvPr/>
            </p:nvSpPr>
            <p:spPr>
              <a:xfrm>
                <a:off x="7920088" y="1667413"/>
                <a:ext cx="136525" cy="219075"/>
              </a:xfrm>
              <a:custGeom>
                <a:avLst/>
                <a:gdLst/>
                <a:ahLst/>
                <a:cxnLst/>
                <a:rect l="l" t="t" r="r" b="b"/>
                <a:pathLst>
                  <a:path w="86" h="138" extrusionOk="0">
                    <a:moveTo>
                      <a:pt x="86" y="0"/>
                    </a:moveTo>
                    <a:lnTo>
                      <a:pt x="0" y="0"/>
                    </a:lnTo>
                    <a:lnTo>
                      <a:pt x="0" y="138"/>
                    </a:lnTo>
                    <a:lnTo>
                      <a:pt x="83" y="138"/>
                    </a:lnTo>
                    <a:lnTo>
                      <a:pt x="86"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9"/>
              <p:cNvSpPr/>
              <p:nvPr/>
            </p:nvSpPr>
            <p:spPr>
              <a:xfrm>
                <a:off x="7920088" y="1667413"/>
                <a:ext cx="136525" cy="219075"/>
              </a:xfrm>
              <a:custGeom>
                <a:avLst/>
                <a:gdLst/>
                <a:ahLst/>
                <a:cxnLst/>
                <a:rect l="l" t="t" r="r" b="b"/>
                <a:pathLst>
                  <a:path w="86" h="138" extrusionOk="0">
                    <a:moveTo>
                      <a:pt x="86" y="0"/>
                    </a:moveTo>
                    <a:lnTo>
                      <a:pt x="0" y="0"/>
                    </a:lnTo>
                    <a:lnTo>
                      <a:pt x="0" y="138"/>
                    </a:lnTo>
                    <a:lnTo>
                      <a:pt x="83" y="138"/>
                    </a:lnTo>
                    <a:lnTo>
                      <a:pt x="8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9"/>
              <p:cNvSpPr/>
              <p:nvPr/>
            </p:nvSpPr>
            <p:spPr>
              <a:xfrm>
                <a:off x="8250288" y="1991264"/>
                <a:ext cx="344487" cy="219075"/>
              </a:xfrm>
              <a:custGeom>
                <a:avLst/>
                <a:gdLst/>
                <a:ahLst/>
                <a:cxnLst/>
                <a:rect l="l" t="t" r="r" b="b"/>
                <a:pathLst>
                  <a:path w="217" h="138" extrusionOk="0">
                    <a:moveTo>
                      <a:pt x="167" y="0"/>
                    </a:moveTo>
                    <a:lnTo>
                      <a:pt x="0" y="0"/>
                    </a:lnTo>
                    <a:lnTo>
                      <a:pt x="0" y="23"/>
                    </a:lnTo>
                    <a:lnTo>
                      <a:pt x="0" y="24"/>
                    </a:lnTo>
                    <a:lnTo>
                      <a:pt x="167" y="24"/>
                    </a:lnTo>
                    <a:lnTo>
                      <a:pt x="167" y="0"/>
                    </a:lnTo>
                    <a:close/>
                    <a:moveTo>
                      <a:pt x="217" y="0"/>
                    </a:moveTo>
                    <a:lnTo>
                      <a:pt x="217" y="0"/>
                    </a:lnTo>
                    <a:lnTo>
                      <a:pt x="217" y="24"/>
                    </a:lnTo>
                    <a:lnTo>
                      <a:pt x="217" y="137"/>
                    </a:lnTo>
                    <a:lnTo>
                      <a:pt x="217" y="137"/>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9"/>
              <p:cNvSpPr/>
              <p:nvPr/>
            </p:nvSpPr>
            <p:spPr>
              <a:xfrm>
                <a:off x="8515400" y="1991264"/>
                <a:ext cx="79500" cy="381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9"/>
              <p:cNvSpPr/>
              <p:nvPr/>
            </p:nvSpPr>
            <p:spPr>
              <a:xfrm>
                <a:off x="8045500" y="1991264"/>
                <a:ext cx="469900" cy="214313"/>
              </a:xfrm>
              <a:custGeom>
                <a:avLst/>
                <a:gdLst/>
                <a:ahLst/>
                <a:cxnLst/>
                <a:rect l="l" t="t" r="r" b="b"/>
                <a:pathLst>
                  <a:path w="251" h="114" extrusionOk="0">
                    <a:moveTo>
                      <a:pt x="109" y="0"/>
                    </a:moveTo>
                    <a:cubicBezTo>
                      <a:pt x="2" y="0"/>
                      <a:pt x="2" y="0"/>
                      <a:pt x="2" y="0"/>
                    </a:cubicBezTo>
                    <a:cubicBezTo>
                      <a:pt x="0" y="103"/>
                      <a:pt x="0" y="103"/>
                      <a:pt x="0" y="103"/>
                    </a:cubicBezTo>
                    <a:cubicBezTo>
                      <a:pt x="0" y="103"/>
                      <a:pt x="143" y="109"/>
                      <a:pt x="251" y="114"/>
                    </a:cubicBezTo>
                    <a:cubicBezTo>
                      <a:pt x="251" y="20"/>
                      <a:pt x="251" y="20"/>
                      <a:pt x="251" y="20"/>
                    </a:cubicBezTo>
                    <a:cubicBezTo>
                      <a:pt x="109" y="20"/>
                      <a:pt x="109" y="20"/>
                      <a:pt x="109" y="20"/>
                    </a:cubicBezTo>
                    <a:cubicBezTo>
                      <a:pt x="109" y="19"/>
                      <a:pt x="109" y="19"/>
                      <a:pt x="109" y="19"/>
                    </a:cubicBezTo>
                    <a:cubicBezTo>
                      <a:pt x="109" y="0"/>
                      <a:pt x="109" y="0"/>
                      <a:pt x="10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9"/>
              <p:cNvSpPr/>
              <p:nvPr/>
            </p:nvSpPr>
            <p:spPr>
              <a:xfrm>
                <a:off x="8515400" y="2029363"/>
                <a:ext cx="79375" cy="179388"/>
              </a:xfrm>
              <a:custGeom>
                <a:avLst/>
                <a:gdLst/>
                <a:ahLst/>
                <a:cxnLst/>
                <a:rect l="l" t="t" r="r" b="b"/>
                <a:pathLst>
                  <a:path w="42" h="96" extrusionOk="0">
                    <a:moveTo>
                      <a:pt x="42" y="0"/>
                    </a:moveTo>
                    <a:cubicBezTo>
                      <a:pt x="0" y="0"/>
                      <a:pt x="0" y="0"/>
                      <a:pt x="0" y="0"/>
                    </a:cubicBezTo>
                    <a:cubicBezTo>
                      <a:pt x="0" y="94"/>
                      <a:pt x="0" y="94"/>
                      <a:pt x="0" y="94"/>
                    </a:cubicBezTo>
                    <a:cubicBezTo>
                      <a:pt x="15" y="95"/>
                      <a:pt x="29" y="95"/>
                      <a:pt x="42" y="96"/>
                    </a:cubicBezTo>
                    <a:cubicBezTo>
                      <a:pt x="42" y="0"/>
                      <a:pt x="42" y="0"/>
                      <a:pt x="42"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9"/>
              <p:cNvSpPr/>
              <p:nvPr/>
            </p:nvSpPr>
            <p:spPr>
              <a:xfrm>
                <a:off x="7920088" y="1991264"/>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9"/>
              <p:cNvSpPr/>
              <p:nvPr/>
            </p:nvSpPr>
            <p:spPr>
              <a:xfrm>
                <a:off x="7920088" y="1991264"/>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9"/>
              <p:cNvSpPr/>
              <p:nvPr/>
            </p:nvSpPr>
            <p:spPr>
              <a:xfrm>
                <a:off x="7920088" y="1991264"/>
                <a:ext cx="595312" cy="219075"/>
              </a:xfrm>
              <a:custGeom>
                <a:avLst/>
                <a:gdLst/>
                <a:ahLst/>
                <a:cxnLst/>
                <a:rect l="l" t="t" r="r" b="b"/>
                <a:pathLst>
                  <a:path w="318" h="117" extrusionOk="0">
                    <a:moveTo>
                      <a:pt x="69" y="0"/>
                    </a:moveTo>
                    <a:cubicBezTo>
                      <a:pt x="0" y="0"/>
                      <a:pt x="0" y="0"/>
                      <a:pt x="0" y="0"/>
                    </a:cubicBezTo>
                    <a:cubicBezTo>
                      <a:pt x="0" y="117"/>
                      <a:pt x="0" y="117"/>
                      <a:pt x="0" y="117"/>
                    </a:cubicBezTo>
                    <a:cubicBezTo>
                      <a:pt x="318" y="117"/>
                      <a:pt x="318" y="117"/>
                      <a:pt x="318" y="117"/>
                    </a:cubicBezTo>
                    <a:cubicBezTo>
                      <a:pt x="318" y="114"/>
                      <a:pt x="318" y="114"/>
                      <a:pt x="318" y="114"/>
                    </a:cubicBezTo>
                    <a:cubicBezTo>
                      <a:pt x="210" y="109"/>
                      <a:pt x="67" y="103"/>
                      <a:pt x="67" y="103"/>
                    </a:cubicBezTo>
                    <a:cubicBezTo>
                      <a:pt x="69" y="0"/>
                      <a:pt x="69" y="0"/>
                      <a:pt x="6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9"/>
              <p:cNvSpPr/>
              <p:nvPr/>
            </p:nvSpPr>
            <p:spPr>
              <a:xfrm>
                <a:off x="8515400" y="2205576"/>
                <a:ext cx="79375" cy="4763"/>
              </a:xfrm>
              <a:custGeom>
                <a:avLst/>
                <a:gdLst/>
                <a:ahLst/>
                <a:cxnLst/>
                <a:rect l="l" t="t" r="r" b="b"/>
                <a:pathLst>
                  <a:path w="42" h="3" extrusionOk="0">
                    <a:moveTo>
                      <a:pt x="0" y="0"/>
                    </a:moveTo>
                    <a:cubicBezTo>
                      <a:pt x="0" y="3"/>
                      <a:pt x="0" y="3"/>
                      <a:pt x="0" y="3"/>
                    </a:cubicBezTo>
                    <a:cubicBezTo>
                      <a:pt x="42" y="3"/>
                      <a:pt x="42" y="3"/>
                      <a:pt x="42" y="3"/>
                    </a:cubicBezTo>
                    <a:cubicBezTo>
                      <a:pt x="42" y="2"/>
                      <a:pt x="42" y="2"/>
                      <a:pt x="42" y="2"/>
                    </a:cubicBezTo>
                    <a:cubicBezTo>
                      <a:pt x="29" y="1"/>
                      <a:pt x="15" y="1"/>
                      <a:pt x="0" y="0"/>
                    </a:cubicBezTo>
                  </a:path>
                </a:pathLst>
              </a:custGeom>
              <a:solidFill>
                <a:srgbClr val="9AAA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19"/>
              <p:cNvSpPr/>
              <p:nvPr/>
            </p:nvSpPr>
            <p:spPr>
              <a:xfrm>
                <a:off x="6513563" y="421414"/>
                <a:ext cx="1768475" cy="1403351"/>
              </a:xfrm>
              <a:custGeom>
                <a:avLst/>
                <a:gdLst/>
                <a:ahLst/>
                <a:cxnLst/>
                <a:rect l="l" t="t" r="r" b="b"/>
                <a:pathLst>
                  <a:path w="945" h="749" extrusionOk="0">
                    <a:moveTo>
                      <a:pt x="857" y="0"/>
                    </a:moveTo>
                    <a:cubicBezTo>
                      <a:pt x="808" y="0"/>
                      <a:pt x="769" y="39"/>
                      <a:pt x="769" y="88"/>
                    </a:cubicBezTo>
                    <a:cubicBezTo>
                      <a:pt x="769" y="384"/>
                      <a:pt x="769" y="384"/>
                      <a:pt x="769" y="384"/>
                    </a:cubicBezTo>
                    <a:cubicBezTo>
                      <a:pt x="769" y="384"/>
                      <a:pt x="769" y="384"/>
                      <a:pt x="769" y="384"/>
                    </a:cubicBezTo>
                    <a:cubicBezTo>
                      <a:pt x="769" y="543"/>
                      <a:pt x="769" y="543"/>
                      <a:pt x="769" y="543"/>
                    </a:cubicBezTo>
                    <a:cubicBezTo>
                      <a:pt x="769" y="641"/>
                      <a:pt x="689" y="720"/>
                      <a:pt x="591" y="720"/>
                    </a:cubicBezTo>
                    <a:cubicBezTo>
                      <a:pt x="0" y="720"/>
                      <a:pt x="0" y="720"/>
                      <a:pt x="0" y="720"/>
                    </a:cubicBezTo>
                    <a:cubicBezTo>
                      <a:pt x="0" y="749"/>
                      <a:pt x="0" y="749"/>
                      <a:pt x="0" y="749"/>
                    </a:cubicBezTo>
                    <a:cubicBezTo>
                      <a:pt x="591" y="749"/>
                      <a:pt x="591" y="749"/>
                      <a:pt x="591" y="749"/>
                    </a:cubicBezTo>
                    <a:cubicBezTo>
                      <a:pt x="705" y="749"/>
                      <a:pt x="798" y="656"/>
                      <a:pt x="798" y="543"/>
                    </a:cubicBezTo>
                    <a:cubicBezTo>
                      <a:pt x="797" y="360"/>
                      <a:pt x="797" y="360"/>
                      <a:pt x="797" y="360"/>
                    </a:cubicBezTo>
                    <a:cubicBezTo>
                      <a:pt x="797" y="88"/>
                      <a:pt x="797" y="88"/>
                      <a:pt x="797" y="88"/>
                    </a:cubicBezTo>
                    <a:cubicBezTo>
                      <a:pt x="797" y="54"/>
                      <a:pt x="824" y="28"/>
                      <a:pt x="857" y="28"/>
                    </a:cubicBezTo>
                    <a:cubicBezTo>
                      <a:pt x="890" y="28"/>
                      <a:pt x="917" y="54"/>
                      <a:pt x="917" y="88"/>
                    </a:cubicBezTo>
                    <a:cubicBezTo>
                      <a:pt x="917" y="140"/>
                      <a:pt x="917" y="140"/>
                      <a:pt x="917" y="140"/>
                    </a:cubicBezTo>
                    <a:cubicBezTo>
                      <a:pt x="945" y="140"/>
                      <a:pt x="945" y="140"/>
                      <a:pt x="945" y="140"/>
                    </a:cubicBezTo>
                    <a:cubicBezTo>
                      <a:pt x="945" y="88"/>
                      <a:pt x="945" y="88"/>
                      <a:pt x="945" y="88"/>
                    </a:cubicBezTo>
                    <a:cubicBezTo>
                      <a:pt x="945" y="39"/>
                      <a:pt x="905" y="0"/>
                      <a:pt x="857"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19"/>
              <p:cNvSpPr/>
              <p:nvPr/>
            </p:nvSpPr>
            <p:spPr>
              <a:xfrm>
                <a:off x="6627863"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19"/>
              <p:cNvSpPr/>
              <p:nvPr/>
            </p:nvSpPr>
            <p:spPr>
              <a:xfrm>
                <a:off x="6819950"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9"/>
              <p:cNvSpPr/>
              <p:nvPr/>
            </p:nvSpPr>
            <p:spPr>
              <a:xfrm>
                <a:off x="7027913"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9"/>
              <p:cNvSpPr/>
              <p:nvPr/>
            </p:nvSpPr>
            <p:spPr>
              <a:xfrm>
                <a:off x="7196188"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9"/>
              <p:cNvSpPr/>
              <p:nvPr/>
            </p:nvSpPr>
            <p:spPr>
              <a:xfrm>
                <a:off x="7405738"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9"/>
              <p:cNvSpPr/>
              <p:nvPr/>
            </p:nvSpPr>
            <p:spPr>
              <a:xfrm>
                <a:off x="7586713" y="1769013"/>
                <a:ext cx="126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9"/>
              <p:cNvSpPr/>
              <p:nvPr/>
            </p:nvSpPr>
            <p:spPr>
              <a:xfrm>
                <a:off x="7951838" y="1427701"/>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9"/>
              <p:cNvSpPr/>
              <p:nvPr/>
            </p:nvSpPr>
            <p:spPr>
              <a:xfrm>
                <a:off x="7951838" y="1337214"/>
                <a:ext cx="52500" cy="12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9"/>
              <p:cNvSpPr/>
              <p:nvPr/>
            </p:nvSpPr>
            <p:spPr>
              <a:xfrm>
                <a:off x="7951838" y="125307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9"/>
              <p:cNvSpPr/>
              <p:nvPr/>
            </p:nvSpPr>
            <p:spPr>
              <a:xfrm>
                <a:off x="7951838" y="1184814"/>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9"/>
              <p:cNvSpPr/>
              <p:nvPr/>
            </p:nvSpPr>
            <p:spPr>
              <a:xfrm>
                <a:off x="7951838" y="109432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19"/>
              <p:cNvSpPr/>
              <p:nvPr/>
            </p:nvSpPr>
            <p:spPr>
              <a:xfrm>
                <a:off x="7951838" y="101177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9"/>
              <p:cNvSpPr/>
              <p:nvPr/>
            </p:nvSpPr>
            <p:spPr>
              <a:xfrm>
                <a:off x="8191550" y="657764"/>
                <a:ext cx="131700" cy="7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9"/>
              <p:cNvSpPr/>
              <p:nvPr/>
            </p:nvSpPr>
            <p:spPr>
              <a:xfrm>
                <a:off x="8196313"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9"/>
              <p:cNvSpPr/>
              <p:nvPr/>
            </p:nvSpPr>
            <p:spPr>
              <a:xfrm>
                <a:off x="8218538"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9"/>
              <p:cNvSpPr/>
              <p:nvPr/>
            </p:nvSpPr>
            <p:spPr>
              <a:xfrm>
                <a:off x="8239175"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9"/>
              <p:cNvSpPr/>
              <p:nvPr/>
            </p:nvSpPr>
            <p:spPr>
              <a:xfrm>
                <a:off x="8259813"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9"/>
              <p:cNvSpPr/>
              <p:nvPr/>
            </p:nvSpPr>
            <p:spPr>
              <a:xfrm>
                <a:off x="8282038"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9"/>
              <p:cNvSpPr/>
              <p:nvPr/>
            </p:nvSpPr>
            <p:spPr>
              <a:xfrm>
                <a:off x="8302675"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5" name="Google Shape;1145;p19"/>
            <p:cNvGrpSpPr/>
            <p:nvPr/>
          </p:nvGrpSpPr>
          <p:grpSpPr>
            <a:xfrm>
              <a:off x="366208" y="4538795"/>
              <a:ext cx="1021156" cy="604710"/>
              <a:chOff x="4289668" y="1971992"/>
              <a:chExt cx="1667193" cy="987282"/>
            </a:xfrm>
          </p:grpSpPr>
          <p:sp>
            <p:nvSpPr>
              <p:cNvPr id="1146" name="Google Shape;1146;p19"/>
              <p:cNvSpPr/>
              <p:nvPr/>
            </p:nvSpPr>
            <p:spPr>
              <a:xfrm>
                <a:off x="5377181" y="2448892"/>
                <a:ext cx="267796" cy="500582"/>
              </a:xfrm>
              <a:custGeom>
                <a:avLst/>
                <a:gdLst/>
                <a:ahLst/>
                <a:cxnLst/>
                <a:rect l="l" t="t" r="r" b="b"/>
                <a:pathLst>
                  <a:path w="138" h="258" extrusionOk="0">
                    <a:moveTo>
                      <a:pt x="129" y="247"/>
                    </a:moveTo>
                    <a:cubicBezTo>
                      <a:pt x="129" y="247"/>
                      <a:pt x="134" y="145"/>
                      <a:pt x="136" y="126"/>
                    </a:cubicBezTo>
                    <a:cubicBezTo>
                      <a:pt x="138" y="108"/>
                      <a:pt x="138" y="109"/>
                      <a:pt x="129" y="95"/>
                    </a:cubicBezTo>
                    <a:cubicBezTo>
                      <a:pt x="121" y="81"/>
                      <a:pt x="108" y="52"/>
                      <a:pt x="109" y="33"/>
                    </a:cubicBezTo>
                    <a:cubicBezTo>
                      <a:pt x="111" y="13"/>
                      <a:pt x="2" y="0"/>
                      <a:pt x="2" y="0"/>
                    </a:cubicBezTo>
                    <a:cubicBezTo>
                      <a:pt x="2" y="0"/>
                      <a:pt x="0" y="14"/>
                      <a:pt x="11" y="30"/>
                    </a:cubicBezTo>
                    <a:cubicBezTo>
                      <a:pt x="23" y="46"/>
                      <a:pt x="66" y="98"/>
                      <a:pt x="78" y="113"/>
                    </a:cubicBezTo>
                    <a:cubicBezTo>
                      <a:pt x="89" y="129"/>
                      <a:pt x="102" y="193"/>
                      <a:pt x="98" y="218"/>
                    </a:cubicBezTo>
                    <a:cubicBezTo>
                      <a:pt x="94" y="242"/>
                      <a:pt x="84" y="258"/>
                      <a:pt x="84" y="258"/>
                    </a:cubicBezTo>
                    <a:cubicBezTo>
                      <a:pt x="117" y="258"/>
                      <a:pt x="117" y="258"/>
                      <a:pt x="117" y="258"/>
                    </a:cubicBezTo>
                    <a:cubicBezTo>
                      <a:pt x="117" y="245"/>
                      <a:pt x="117" y="245"/>
                      <a:pt x="117" y="245"/>
                    </a:cubicBezTo>
                    <a:lnTo>
                      <a:pt x="129" y="24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9"/>
              <p:cNvSpPr/>
              <p:nvPr/>
            </p:nvSpPr>
            <p:spPr>
              <a:xfrm>
                <a:off x="5522509" y="2918443"/>
                <a:ext cx="101240" cy="38381"/>
              </a:xfrm>
              <a:custGeom>
                <a:avLst/>
                <a:gdLst/>
                <a:ahLst/>
                <a:cxnLst/>
                <a:rect l="l" t="t" r="r" b="b"/>
                <a:pathLst>
                  <a:path w="52" h="20" extrusionOk="0">
                    <a:moveTo>
                      <a:pt x="52" y="20"/>
                    </a:moveTo>
                    <a:cubicBezTo>
                      <a:pt x="49" y="9"/>
                      <a:pt x="39" y="0"/>
                      <a:pt x="26" y="0"/>
                    </a:cubicBezTo>
                    <a:cubicBezTo>
                      <a:pt x="13" y="0"/>
                      <a:pt x="2" y="9"/>
                      <a:pt x="0" y="20"/>
                    </a:cubicBezTo>
                    <a:lnTo>
                      <a:pt x="52"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19"/>
              <p:cNvSpPr/>
              <p:nvPr/>
            </p:nvSpPr>
            <p:spPr>
              <a:xfrm>
                <a:off x="5350238" y="2241473"/>
                <a:ext cx="444150" cy="459752"/>
              </a:xfrm>
              <a:custGeom>
                <a:avLst/>
                <a:gdLst/>
                <a:ahLst/>
                <a:cxnLst/>
                <a:rect l="l" t="t" r="r" b="b"/>
                <a:pathLst>
                  <a:path w="229" h="237" extrusionOk="0">
                    <a:moveTo>
                      <a:pt x="0" y="107"/>
                    </a:moveTo>
                    <a:cubicBezTo>
                      <a:pt x="0" y="48"/>
                      <a:pt x="52" y="0"/>
                      <a:pt x="115" y="0"/>
                    </a:cubicBezTo>
                    <a:cubicBezTo>
                      <a:pt x="178" y="0"/>
                      <a:pt x="229" y="48"/>
                      <a:pt x="229" y="107"/>
                    </a:cubicBezTo>
                    <a:cubicBezTo>
                      <a:pt x="229" y="151"/>
                      <a:pt x="201" y="189"/>
                      <a:pt x="160" y="206"/>
                    </a:cubicBezTo>
                    <a:cubicBezTo>
                      <a:pt x="166" y="219"/>
                      <a:pt x="166" y="219"/>
                      <a:pt x="166" y="219"/>
                    </a:cubicBezTo>
                    <a:cubicBezTo>
                      <a:pt x="168" y="223"/>
                      <a:pt x="166" y="228"/>
                      <a:pt x="162" y="230"/>
                    </a:cubicBezTo>
                    <a:cubicBezTo>
                      <a:pt x="157" y="231"/>
                      <a:pt x="152" y="230"/>
                      <a:pt x="150" y="225"/>
                    </a:cubicBezTo>
                    <a:cubicBezTo>
                      <a:pt x="143" y="211"/>
                      <a:pt x="143" y="211"/>
                      <a:pt x="143" y="211"/>
                    </a:cubicBezTo>
                    <a:cubicBezTo>
                      <a:pt x="136" y="213"/>
                      <a:pt x="127" y="214"/>
                      <a:pt x="119" y="214"/>
                    </a:cubicBezTo>
                    <a:cubicBezTo>
                      <a:pt x="119" y="229"/>
                      <a:pt x="119" y="229"/>
                      <a:pt x="119" y="229"/>
                    </a:cubicBezTo>
                    <a:cubicBezTo>
                      <a:pt x="118" y="233"/>
                      <a:pt x="114" y="237"/>
                      <a:pt x="109" y="237"/>
                    </a:cubicBezTo>
                    <a:cubicBezTo>
                      <a:pt x="104" y="237"/>
                      <a:pt x="100" y="233"/>
                      <a:pt x="101" y="228"/>
                    </a:cubicBezTo>
                    <a:cubicBezTo>
                      <a:pt x="101" y="214"/>
                      <a:pt x="101" y="214"/>
                      <a:pt x="101" y="214"/>
                    </a:cubicBezTo>
                    <a:cubicBezTo>
                      <a:pt x="93" y="213"/>
                      <a:pt x="84" y="211"/>
                      <a:pt x="76" y="208"/>
                    </a:cubicBezTo>
                    <a:cubicBezTo>
                      <a:pt x="69" y="219"/>
                      <a:pt x="69" y="219"/>
                      <a:pt x="69" y="219"/>
                    </a:cubicBezTo>
                    <a:cubicBezTo>
                      <a:pt x="66" y="223"/>
                      <a:pt x="61" y="224"/>
                      <a:pt x="56" y="222"/>
                    </a:cubicBezTo>
                    <a:cubicBezTo>
                      <a:pt x="52" y="219"/>
                      <a:pt x="51" y="214"/>
                      <a:pt x="53" y="210"/>
                    </a:cubicBezTo>
                    <a:cubicBezTo>
                      <a:pt x="59" y="201"/>
                      <a:pt x="59" y="201"/>
                      <a:pt x="59" y="201"/>
                    </a:cubicBezTo>
                    <a:cubicBezTo>
                      <a:pt x="24" y="183"/>
                      <a:pt x="0" y="148"/>
                      <a:pt x="0" y="10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9"/>
              <p:cNvSpPr/>
              <p:nvPr/>
            </p:nvSpPr>
            <p:spPr>
              <a:xfrm>
                <a:off x="4727286" y="2448892"/>
                <a:ext cx="164923" cy="498132"/>
              </a:xfrm>
              <a:custGeom>
                <a:avLst/>
                <a:gdLst/>
                <a:ahLst/>
                <a:cxnLst/>
                <a:rect l="l" t="t" r="r" b="b"/>
                <a:pathLst>
                  <a:path w="85" h="257" extrusionOk="0">
                    <a:moveTo>
                      <a:pt x="2" y="34"/>
                    </a:moveTo>
                    <a:cubicBezTo>
                      <a:pt x="2" y="34"/>
                      <a:pt x="26" y="87"/>
                      <a:pt x="29" y="121"/>
                    </a:cubicBezTo>
                    <a:cubicBezTo>
                      <a:pt x="32" y="156"/>
                      <a:pt x="35" y="206"/>
                      <a:pt x="29" y="216"/>
                    </a:cubicBezTo>
                    <a:cubicBezTo>
                      <a:pt x="23" y="227"/>
                      <a:pt x="2" y="257"/>
                      <a:pt x="2" y="257"/>
                    </a:cubicBezTo>
                    <a:cubicBezTo>
                      <a:pt x="39" y="257"/>
                      <a:pt x="39" y="257"/>
                      <a:pt x="39" y="257"/>
                    </a:cubicBezTo>
                    <a:cubicBezTo>
                      <a:pt x="52" y="237"/>
                      <a:pt x="52" y="237"/>
                      <a:pt x="52" y="237"/>
                    </a:cubicBezTo>
                    <a:cubicBezTo>
                      <a:pt x="68" y="234"/>
                      <a:pt x="68" y="234"/>
                      <a:pt x="68" y="234"/>
                    </a:cubicBezTo>
                    <a:cubicBezTo>
                      <a:pt x="68" y="234"/>
                      <a:pt x="66" y="129"/>
                      <a:pt x="68" y="106"/>
                    </a:cubicBezTo>
                    <a:cubicBezTo>
                      <a:pt x="69" y="84"/>
                      <a:pt x="85" y="48"/>
                      <a:pt x="80" y="27"/>
                    </a:cubicBezTo>
                    <a:cubicBezTo>
                      <a:pt x="76" y="6"/>
                      <a:pt x="66" y="0"/>
                      <a:pt x="41" y="1"/>
                    </a:cubicBezTo>
                    <a:cubicBezTo>
                      <a:pt x="17" y="3"/>
                      <a:pt x="3" y="9"/>
                      <a:pt x="2" y="15"/>
                    </a:cubicBezTo>
                    <a:cubicBezTo>
                      <a:pt x="0" y="21"/>
                      <a:pt x="2" y="34"/>
                      <a:pt x="2"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9"/>
              <p:cNvSpPr/>
              <p:nvPr/>
            </p:nvSpPr>
            <p:spPr>
              <a:xfrm>
                <a:off x="4724020" y="2918443"/>
                <a:ext cx="100424" cy="38381"/>
              </a:xfrm>
              <a:custGeom>
                <a:avLst/>
                <a:gdLst/>
                <a:ahLst/>
                <a:cxnLst/>
                <a:rect l="l" t="t" r="r" b="b"/>
                <a:pathLst>
                  <a:path w="52" h="20" extrusionOk="0">
                    <a:moveTo>
                      <a:pt x="52" y="20"/>
                    </a:moveTo>
                    <a:cubicBezTo>
                      <a:pt x="50" y="9"/>
                      <a:pt x="39" y="0"/>
                      <a:pt x="26" y="0"/>
                    </a:cubicBezTo>
                    <a:cubicBezTo>
                      <a:pt x="13" y="0"/>
                      <a:pt x="2" y="9"/>
                      <a:pt x="0" y="20"/>
                    </a:cubicBezTo>
                    <a:lnTo>
                      <a:pt x="52"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19"/>
              <p:cNvSpPr/>
              <p:nvPr/>
            </p:nvSpPr>
            <p:spPr>
              <a:xfrm>
                <a:off x="4471736" y="2034054"/>
                <a:ext cx="1365107" cy="610824"/>
              </a:xfrm>
              <a:custGeom>
                <a:avLst/>
                <a:gdLst/>
                <a:ahLst/>
                <a:cxnLst/>
                <a:rect l="l" t="t" r="r" b="b"/>
                <a:pathLst>
                  <a:path w="704" h="315" extrusionOk="0">
                    <a:moveTo>
                      <a:pt x="637" y="16"/>
                    </a:moveTo>
                    <a:cubicBezTo>
                      <a:pt x="541" y="16"/>
                      <a:pt x="314" y="40"/>
                      <a:pt x="261" y="21"/>
                    </a:cubicBezTo>
                    <a:cubicBezTo>
                      <a:pt x="206" y="0"/>
                      <a:pt x="109" y="48"/>
                      <a:pt x="86" y="46"/>
                    </a:cubicBezTo>
                    <a:cubicBezTo>
                      <a:pt x="63" y="44"/>
                      <a:pt x="18" y="46"/>
                      <a:pt x="18" y="46"/>
                    </a:cubicBezTo>
                    <a:cubicBezTo>
                      <a:pt x="0" y="152"/>
                      <a:pt x="0" y="152"/>
                      <a:pt x="0" y="152"/>
                    </a:cubicBezTo>
                    <a:cubicBezTo>
                      <a:pt x="0" y="152"/>
                      <a:pt x="98" y="248"/>
                      <a:pt x="153" y="278"/>
                    </a:cubicBezTo>
                    <a:cubicBezTo>
                      <a:pt x="213" y="310"/>
                      <a:pt x="334" y="315"/>
                      <a:pt x="380" y="312"/>
                    </a:cubicBezTo>
                    <a:cubicBezTo>
                      <a:pt x="448" y="306"/>
                      <a:pt x="532" y="267"/>
                      <a:pt x="555" y="256"/>
                    </a:cubicBezTo>
                    <a:cubicBezTo>
                      <a:pt x="578" y="245"/>
                      <a:pt x="669" y="247"/>
                      <a:pt x="669" y="247"/>
                    </a:cubicBezTo>
                    <a:cubicBezTo>
                      <a:pt x="669" y="247"/>
                      <a:pt x="673" y="180"/>
                      <a:pt x="686" y="154"/>
                    </a:cubicBezTo>
                    <a:cubicBezTo>
                      <a:pt x="700" y="128"/>
                      <a:pt x="704" y="104"/>
                      <a:pt x="703" y="73"/>
                    </a:cubicBezTo>
                    <a:cubicBezTo>
                      <a:pt x="702" y="51"/>
                      <a:pt x="692" y="16"/>
                      <a:pt x="637" y="1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9"/>
              <p:cNvSpPr/>
              <p:nvPr/>
            </p:nvSpPr>
            <p:spPr>
              <a:xfrm>
                <a:off x="4471736" y="2280670"/>
                <a:ext cx="1334082" cy="371558"/>
              </a:xfrm>
              <a:custGeom>
                <a:avLst/>
                <a:gdLst/>
                <a:ahLst/>
                <a:cxnLst/>
                <a:rect l="l" t="t" r="r" b="b"/>
                <a:pathLst>
                  <a:path w="688" h="192" extrusionOk="0">
                    <a:moveTo>
                      <a:pt x="333" y="130"/>
                    </a:moveTo>
                    <a:cubicBezTo>
                      <a:pt x="185" y="121"/>
                      <a:pt x="60" y="69"/>
                      <a:pt x="5" y="0"/>
                    </a:cubicBezTo>
                    <a:cubicBezTo>
                      <a:pt x="0" y="28"/>
                      <a:pt x="0" y="28"/>
                      <a:pt x="0" y="28"/>
                    </a:cubicBezTo>
                    <a:cubicBezTo>
                      <a:pt x="0" y="28"/>
                      <a:pt x="98" y="125"/>
                      <a:pt x="153" y="155"/>
                    </a:cubicBezTo>
                    <a:cubicBezTo>
                      <a:pt x="213" y="187"/>
                      <a:pt x="334" y="192"/>
                      <a:pt x="380" y="188"/>
                    </a:cubicBezTo>
                    <a:cubicBezTo>
                      <a:pt x="448" y="183"/>
                      <a:pt x="532" y="143"/>
                      <a:pt x="555" y="132"/>
                    </a:cubicBezTo>
                    <a:cubicBezTo>
                      <a:pt x="578" y="121"/>
                      <a:pt x="669" y="123"/>
                      <a:pt x="669" y="123"/>
                    </a:cubicBezTo>
                    <a:cubicBezTo>
                      <a:pt x="669" y="123"/>
                      <a:pt x="673" y="56"/>
                      <a:pt x="686" y="30"/>
                    </a:cubicBezTo>
                    <a:cubicBezTo>
                      <a:pt x="687" y="29"/>
                      <a:pt x="688" y="27"/>
                      <a:pt x="688" y="26"/>
                    </a:cubicBezTo>
                    <a:cubicBezTo>
                      <a:pt x="632" y="96"/>
                      <a:pt x="493" y="140"/>
                      <a:pt x="333" y="13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19"/>
              <p:cNvSpPr/>
              <p:nvPr/>
            </p:nvSpPr>
            <p:spPr>
              <a:xfrm>
                <a:off x="4803216" y="2439093"/>
                <a:ext cx="265347" cy="507932"/>
              </a:xfrm>
              <a:custGeom>
                <a:avLst/>
                <a:gdLst/>
                <a:ahLst/>
                <a:cxnLst/>
                <a:rect l="l" t="t" r="r" b="b"/>
                <a:pathLst>
                  <a:path w="137" h="262" extrusionOk="0">
                    <a:moveTo>
                      <a:pt x="33" y="58"/>
                    </a:moveTo>
                    <a:cubicBezTo>
                      <a:pt x="33" y="58"/>
                      <a:pt x="51" y="105"/>
                      <a:pt x="54" y="137"/>
                    </a:cubicBezTo>
                    <a:cubicBezTo>
                      <a:pt x="57" y="168"/>
                      <a:pt x="67" y="215"/>
                      <a:pt x="61" y="225"/>
                    </a:cubicBezTo>
                    <a:cubicBezTo>
                      <a:pt x="55" y="234"/>
                      <a:pt x="33" y="262"/>
                      <a:pt x="33" y="262"/>
                    </a:cubicBezTo>
                    <a:cubicBezTo>
                      <a:pt x="70" y="262"/>
                      <a:pt x="70" y="262"/>
                      <a:pt x="70" y="262"/>
                    </a:cubicBezTo>
                    <a:cubicBezTo>
                      <a:pt x="84" y="244"/>
                      <a:pt x="84" y="244"/>
                      <a:pt x="84" y="244"/>
                    </a:cubicBezTo>
                    <a:cubicBezTo>
                      <a:pt x="99" y="241"/>
                      <a:pt x="99" y="241"/>
                      <a:pt x="99" y="241"/>
                    </a:cubicBezTo>
                    <a:cubicBezTo>
                      <a:pt x="99" y="241"/>
                      <a:pt x="99" y="160"/>
                      <a:pt x="103" y="131"/>
                    </a:cubicBezTo>
                    <a:cubicBezTo>
                      <a:pt x="109" y="89"/>
                      <a:pt x="137" y="51"/>
                      <a:pt x="133" y="32"/>
                    </a:cubicBezTo>
                    <a:cubicBezTo>
                      <a:pt x="128" y="13"/>
                      <a:pt x="112" y="0"/>
                      <a:pt x="70" y="0"/>
                    </a:cubicBezTo>
                    <a:cubicBezTo>
                      <a:pt x="45" y="0"/>
                      <a:pt x="3" y="7"/>
                      <a:pt x="2" y="13"/>
                    </a:cubicBezTo>
                    <a:cubicBezTo>
                      <a:pt x="0" y="18"/>
                      <a:pt x="33" y="58"/>
                      <a:pt x="33" y="5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9"/>
              <p:cNvSpPr/>
              <p:nvPr/>
            </p:nvSpPr>
            <p:spPr>
              <a:xfrm>
                <a:off x="4855469" y="2918443"/>
                <a:ext cx="101240" cy="38381"/>
              </a:xfrm>
              <a:custGeom>
                <a:avLst/>
                <a:gdLst/>
                <a:ahLst/>
                <a:cxnLst/>
                <a:rect l="l" t="t" r="r" b="b"/>
                <a:pathLst>
                  <a:path w="52" h="20" extrusionOk="0">
                    <a:moveTo>
                      <a:pt x="52" y="20"/>
                    </a:moveTo>
                    <a:cubicBezTo>
                      <a:pt x="50" y="9"/>
                      <a:pt x="39" y="0"/>
                      <a:pt x="26" y="0"/>
                    </a:cubicBezTo>
                    <a:cubicBezTo>
                      <a:pt x="13" y="0"/>
                      <a:pt x="2" y="9"/>
                      <a:pt x="0" y="20"/>
                    </a:cubicBezTo>
                    <a:lnTo>
                      <a:pt x="52"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9"/>
              <p:cNvSpPr/>
              <p:nvPr/>
            </p:nvSpPr>
            <p:spPr>
              <a:xfrm>
                <a:off x="5749483" y="2092034"/>
                <a:ext cx="166556" cy="389523"/>
              </a:xfrm>
              <a:custGeom>
                <a:avLst/>
                <a:gdLst/>
                <a:ahLst/>
                <a:cxnLst/>
                <a:rect l="l" t="t" r="r" b="b"/>
                <a:pathLst>
                  <a:path w="86" h="201" extrusionOk="0">
                    <a:moveTo>
                      <a:pt x="76" y="92"/>
                    </a:moveTo>
                    <a:cubicBezTo>
                      <a:pt x="76" y="201"/>
                      <a:pt x="76" y="201"/>
                      <a:pt x="76" y="201"/>
                    </a:cubicBezTo>
                    <a:cubicBezTo>
                      <a:pt x="86" y="201"/>
                      <a:pt x="86" y="201"/>
                      <a:pt x="86" y="201"/>
                    </a:cubicBezTo>
                    <a:cubicBezTo>
                      <a:pt x="86" y="92"/>
                      <a:pt x="86" y="92"/>
                      <a:pt x="86" y="92"/>
                    </a:cubicBezTo>
                    <a:cubicBezTo>
                      <a:pt x="86" y="44"/>
                      <a:pt x="48" y="4"/>
                      <a:pt x="0" y="0"/>
                    </a:cubicBezTo>
                    <a:cubicBezTo>
                      <a:pt x="0" y="10"/>
                      <a:pt x="0" y="10"/>
                      <a:pt x="0" y="10"/>
                    </a:cubicBezTo>
                    <a:cubicBezTo>
                      <a:pt x="43" y="14"/>
                      <a:pt x="76" y="49"/>
                      <a:pt x="76" y="9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19"/>
              <p:cNvSpPr/>
              <p:nvPr/>
            </p:nvSpPr>
            <p:spPr>
              <a:xfrm>
                <a:off x="5879298" y="2479923"/>
                <a:ext cx="77563" cy="178838"/>
              </a:xfrm>
              <a:custGeom>
                <a:avLst/>
                <a:gdLst/>
                <a:ahLst/>
                <a:cxnLst/>
                <a:rect l="l" t="t" r="r" b="b"/>
                <a:pathLst>
                  <a:path w="40" h="92" extrusionOk="0">
                    <a:moveTo>
                      <a:pt x="9" y="1"/>
                    </a:moveTo>
                    <a:cubicBezTo>
                      <a:pt x="9" y="1"/>
                      <a:pt x="3" y="0"/>
                      <a:pt x="2" y="17"/>
                    </a:cubicBezTo>
                    <a:cubicBezTo>
                      <a:pt x="0" y="33"/>
                      <a:pt x="4" y="57"/>
                      <a:pt x="9" y="69"/>
                    </a:cubicBezTo>
                    <a:cubicBezTo>
                      <a:pt x="14" y="81"/>
                      <a:pt x="19" y="92"/>
                      <a:pt x="19" y="92"/>
                    </a:cubicBezTo>
                    <a:cubicBezTo>
                      <a:pt x="19" y="92"/>
                      <a:pt x="33" y="67"/>
                      <a:pt x="36" y="55"/>
                    </a:cubicBezTo>
                    <a:cubicBezTo>
                      <a:pt x="39" y="44"/>
                      <a:pt x="40" y="35"/>
                      <a:pt x="36" y="22"/>
                    </a:cubicBezTo>
                    <a:cubicBezTo>
                      <a:pt x="32" y="9"/>
                      <a:pt x="19" y="1"/>
                      <a:pt x="19" y="1"/>
                    </a:cubicBezTo>
                    <a:lnTo>
                      <a:pt x="9" y="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19"/>
              <p:cNvSpPr/>
              <p:nvPr/>
            </p:nvSpPr>
            <p:spPr>
              <a:xfrm>
                <a:off x="4399889" y="1971992"/>
                <a:ext cx="67766" cy="133924"/>
              </a:xfrm>
              <a:custGeom>
                <a:avLst/>
                <a:gdLst/>
                <a:ahLst/>
                <a:cxnLst/>
                <a:rect l="l" t="t" r="r" b="b"/>
                <a:pathLst>
                  <a:path w="35" h="69" extrusionOk="0">
                    <a:moveTo>
                      <a:pt x="35" y="63"/>
                    </a:moveTo>
                    <a:cubicBezTo>
                      <a:pt x="29" y="58"/>
                      <a:pt x="24" y="51"/>
                      <a:pt x="21" y="43"/>
                    </a:cubicBezTo>
                    <a:cubicBezTo>
                      <a:pt x="16" y="27"/>
                      <a:pt x="19" y="11"/>
                      <a:pt x="29" y="0"/>
                    </a:cubicBezTo>
                    <a:cubicBezTo>
                      <a:pt x="9" y="8"/>
                      <a:pt x="0" y="31"/>
                      <a:pt x="8" y="53"/>
                    </a:cubicBezTo>
                    <a:cubicBezTo>
                      <a:pt x="10" y="59"/>
                      <a:pt x="13" y="64"/>
                      <a:pt x="18" y="69"/>
                    </a:cubicBezTo>
                    <a:lnTo>
                      <a:pt x="35" y="6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19"/>
              <p:cNvSpPr/>
              <p:nvPr/>
            </p:nvSpPr>
            <p:spPr>
              <a:xfrm>
                <a:off x="4550932" y="1971992"/>
                <a:ext cx="67766" cy="133924"/>
              </a:xfrm>
              <a:custGeom>
                <a:avLst/>
                <a:gdLst/>
                <a:ahLst/>
                <a:cxnLst/>
                <a:rect l="l" t="t" r="r" b="b"/>
                <a:pathLst>
                  <a:path w="35" h="69" extrusionOk="0">
                    <a:moveTo>
                      <a:pt x="0" y="63"/>
                    </a:moveTo>
                    <a:cubicBezTo>
                      <a:pt x="6" y="58"/>
                      <a:pt x="11" y="51"/>
                      <a:pt x="14" y="43"/>
                    </a:cubicBezTo>
                    <a:cubicBezTo>
                      <a:pt x="19" y="27"/>
                      <a:pt x="16" y="11"/>
                      <a:pt x="6" y="0"/>
                    </a:cubicBezTo>
                    <a:cubicBezTo>
                      <a:pt x="26" y="8"/>
                      <a:pt x="35" y="31"/>
                      <a:pt x="27" y="53"/>
                    </a:cubicBezTo>
                    <a:cubicBezTo>
                      <a:pt x="25" y="59"/>
                      <a:pt x="22" y="64"/>
                      <a:pt x="17" y="69"/>
                    </a:cubicBezTo>
                    <a:lnTo>
                      <a:pt x="0" y="6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19"/>
              <p:cNvSpPr/>
              <p:nvPr/>
            </p:nvSpPr>
            <p:spPr>
              <a:xfrm>
                <a:off x="4289668" y="2074885"/>
                <a:ext cx="142879" cy="93094"/>
              </a:xfrm>
              <a:custGeom>
                <a:avLst/>
                <a:gdLst/>
                <a:ahLst/>
                <a:cxnLst/>
                <a:rect l="l" t="t" r="r" b="b"/>
                <a:pathLst>
                  <a:path w="74" h="48" extrusionOk="0">
                    <a:moveTo>
                      <a:pt x="0" y="14"/>
                    </a:moveTo>
                    <a:cubicBezTo>
                      <a:pt x="0" y="14"/>
                      <a:pt x="13" y="3"/>
                      <a:pt x="26" y="1"/>
                    </a:cubicBezTo>
                    <a:cubicBezTo>
                      <a:pt x="38" y="0"/>
                      <a:pt x="61" y="1"/>
                      <a:pt x="67" y="5"/>
                    </a:cubicBezTo>
                    <a:cubicBezTo>
                      <a:pt x="74" y="8"/>
                      <a:pt x="67" y="34"/>
                      <a:pt x="67" y="34"/>
                    </a:cubicBezTo>
                    <a:cubicBezTo>
                      <a:pt x="67" y="34"/>
                      <a:pt x="56" y="48"/>
                      <a:pt x="35" y="42"/>
                    </a:cubicBezTo>
                    <a:cubicBezTo>
                      <a:pt x="15" y="35"/>
                      <a:pt x="0" y="14"/>
                      <a:pt x="0"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19"/>
              <p:cNvSpPr/>
              <p:nvPr/>
            </p:nvSpPr>
            <p:spPr>
              <a:xfrm>
                <a:off x="4597470" y="2074885"/>
                <a:ext cx="143695" cy="93094"/>
              </a:xfrm>
              <a:custGeom>
                <a:avLst/>
                <a:gdLst/>
                <a:ahLst/>
                <a:cxnLst/>
                <a:rect l="l" t="t" r="r" b="b"/>
                <a:pathLst>
                  <a:path w="74" h="48" extrusionOk="0">
                    <a:moveTo>
                      <a:pt x="74" y="14"/>
                    </a:moveTo>
                    <a:cubicBezTo>
                      <a:pt x="74" y="14"/>
                      <a:pt x="61" y="3"/>
                      <a:pt x="48" y="1"/>
                    </a:cubicBezTo>
                    <a:cubicBezTo>
                      <a:pt x="36" y="0"/>
                      <a:pt x="13" y="1"/>
                      <a:pt x="6" y="5"/>
                    </a:cubicBezTo>
                    <a:cubicBezTo>
                      <a:pt x="0" y="8"/>
                      <a:pt x="6" y="34"/>
                      <a:pt x="6" y="34"/>
                    </a:cubicBezTo>
                    <a:cubicBezTo>
                      <a:pt x="6" y="34"/>
                      <a:pt x="18" y="48"/>
                      <a:pt x="39" y="42"/>
                    </a:cubicBezTo>
                    <a:cubicBezTo>
                      <a:pt x="59" y="35"/>
                      <a:pt x="74" y="14"/>
                      <a:pt x="74"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19"/>
              <p:cNvSpPr/>
              <p:nvPr/>
            </p:nvSpPr>
            <p:spPr>
              <a:xfrm>
                <a:off x="4398256" y="2056919"/>
                <a:ext cx="241670" cy="347060"/>
              </a:xfrm>
              <a:custGeom>
                <a:avLst/>
                <a:gdLst/>
                <a:ahLst/>
                <a:cxnLst/>
                <a:rect l="l" t="t" r="r" b="b"/>
                <a:pathLst>
                  <a:path w="125" h="179" extrusionOk="0">
                    <a:moveTo>
                      <a:pt x="125" y="48"/>
                    </a:moveTo>
                    <a:cubicBezTo>
                      <a:pt x="125" y="14"/>
                      <a:pt x="103" y="0"/>
                      <a:pt x="59" y="0"/>
                    </a:cubicBezTo>
                    <a:cubicBezTo>
                      <a:pt x="16" y="0"/>
                      <a:pt x="0" y="14"/>
                      <a:pt x="0" y="48"/>
                    </a:cubicBezTo>
                    <a:cubicBezTo>
                      <a:pt x="0" y="48"/>
                      <a:pt x="6" y="90"/>
                      <a:pt x="12" y="109"/>
                    </a:cubicBezTo>
                    <a:cubicBezTo>
                      <a:pt x="14" y="132"/>
                      <a:pt x="17" y="137"/>
                      <a:pt x="17" y="150"/>
                    </a:cubicBezTo>
                    <a:cubicBezTo>
                      <a:pt x="18" y="174"/>
                      <a:pt x="26" y="179"/>
                      <a:pt x="55" y="179"/>
                    </a:cubicBezTo>
                    <a:cubicBezTo>
                      <a:pt x="77" y="179"/>
                      <a:pt x="77" y="179"/>
                      <a:pt x="77" y="179"/>
                    </a:cubicBezTo>
                    <a:cubicBezTo>
                      <a:pt x="93" y="179"/>
                      <a:pt x="109" y="173"/>
                      <a:pt x="109" y="149"/>
                    </a:cubicBezTo>
                    <a:cubicBezTo>
                      <a:pt x="113" y="105"/>
                      <a:pt x="113" y="105"/>
                      <a:pt x="113" y="105"/>
                    </a:cubicBezTo>
                    <a:cubicBezTo>
                      <a:pt x="119" y="85"/>
                      <a:pt x="125" y="48"/>
                      <a:pt x="125" y="4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19"/>
              <p:cNvSpPr/>
              <p:nvPr/>
            </p:nvSpPr>
            <p:spPr>
              <a:xfrm>
                <a:off x="4395807" y="2132864"/>
                <a:ext cx="77563" cy="200070"/>
              </a:xfrm>
              <a:custGeom>
                <a:avLst/>
                <a:gdLst/>
                <a:ahLst/>
                <a:cxnLst/>
                <a:rect l="l" t="t" r="r" b="b"/>
                <a:pathLst>
                  <a:path w="40" h="103" extrusionOk="0">
                    <a:moveTo>
                      <a:pt x="1" y="5"/>
                    </a:moveTo>
                    <a:cubicBezTo>
                      <a:pt x="1" y="5"/>
                      <a:pt x="23" y="0"/>
                      <a:pt x="28" y="7"/>
                    </a:cubicBezTo>
                    <a:cubicBezTo>
                      <a:pt x="34" y="13"/>
                      <a:pt x="36" y="28"/>
                      <a:pt x="37" y="41"/>
                    </a:cubicBezTo>
                    <a:cubicBezTo>
                      <a:pt x="37" y="55"/>
                      <a:pt x="40" y="89"/>
                      <a:pt x="40" y="89"/>
                    </a:cubicBezTo>
                    <a:cubicBezTo>
                      <a:pt x="16" y="103"/>
                      <a:pt x="16" y="103"/>
                      <a:pt x="16" y="103"/>
                    </a:cubicBezTo>
                    <a:cubicBezTo>
                      <a:pt x="16" y="103"/>
                      <a:pt x="14" y="78"/>
                      <a:pt x="12" y="71"/>
                    </a:cubicBezTo>
                    <a:cubicBezTo>
                      <a:pt x="10" y="64"/>
                      <a:pt x="2" y="32"/>
                      <a:pt x="1" y="24"/>
                    </a:cubicBezTo>
                    <a:cubicBezTo>
                      <a:pt x="0" y="16"/>
                      <a:pt x="1" y="5"/>
                      <a:pt x="1"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19"/>
              <p:cNvSpPr/>
              <p:nvPr/>
            </p:nvSpPr>
            <p:spPr>
              <a:xfrm>
                <a:off x="4566445" y="2132864"/>
                <a:ext cx="77563" cy="200070"/>
              </a:xfrm>
              <a:custGeom>
                <a:avLst/>
                <a:gdLst/>
                <a:ahLst/>
                <a:cxnLst/>
                <a:rect l="l" t="t" r="r" b="b"/>
                <a:pathLst>
                  <a:path w="40" h="103" extrusionOk="0">
                    <a:moveTo>
                      <a:pt x="38" y="4"/>
                    </a:moveTo>
                    <a:cubicBezTo>
                      <a:pt x="38" y="4"/>
                      <a:pt x="17" y="0"/>
                      <a:pt x="11" y="7"/>
                    </a:cubicBezTo>
                    <a:cubicBezTo>
                      <a:pt x="6" y="13"/>
                      <a:pt x="4" y="28"/>
                      <a:pt x="3" y="41"/>
                    </a:cubicBezTo>
                    <a:cubicBezTo>
                      <a:pt x="2" y="55"/>
                      <a:pt x="0" y="89"/>
                      <a:pt x="0" y="89"/>
                    </a:cubicBezTo>
                    <a:cubicBezTo>
                      <a:pt x="24" y="103"/>
                      <a:pt x="24" y="103"/>
                      <a:pt x="24" y="103"/>
                    </a:cubicBezTo>
                    <a:cubicBezTo>
                      <a:pt x="24" y="103"/>
                      <a:pt x="25" y="78"/>
                      <a:pt x="27" y="71"/>
                    </a:cubicBezTo>
                    <a:cubicBezTo>
                      <a:pt x="29" y="64"/>
                      <a:pt x="37" y="32"/>
                      <a:pt x="39" y="24"/>
                    </a:cubicBezTo>
                    <a:cubicBezTo>
                      <a:pt x="40" y="16"/>
                      <a:pt x="38" y="4"/>
                      <a:pt x="38" y="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19"/>
              <p:cNvSpPr/>
              <p:nvPr/>
            </p:nvSpPr>
            <p:spPr>
              <a:xfrm>
                <a:off x="4425199" y="2292103"/>
                <a:ext cx="187784" cy="120042"/>
              </a:xfrm>
              <a:custGeom>
                <a:avLst/>
                <a:gdLst/>
                <a:ahLst/>
                <a:cxnLst/>
                <a:rect l="l" t="t" r="r" b="b"/>
                <a:pathLst>
                  <a:path w="97" h="62" extrusionOk="0">
                    <a:moveTo>
                      <a:pt x="41" y="62"/>
                    </a:moveTo>
                    <a:cubicBezTo>
                      <a:pt x="63" y="62"/>
                      <a:pt x="63" y="62"/>
                      <a:pt x="63" y="62"/>
                    </a:cubicBezTo>
                    <a:cubicBezTo>
                      <a:pt x="79" y="62"/>
                      <a:pt x="95" y="56"/>
                      <a:pt x="95" y="31"/>
                    </a:cubicBezTo>
                    <a:cubicBezTo>
                      <a:pt x="97" y="13"/>
                      <a:pt x="97" y="13"/>
                      <a:pt x="97" y="13"/>
                    </a:cubicBezTo>
                    <a:cubicBezTo>
                      <a:pt x="84" y="5"/>
                      <a:pt x="67" y="0"/>
                      <a:pt x="49" y="0"/>
                    </a:cubicBezTo>
                    <a:cubicBezTo>
                      <a:pt x="31" y="0"/>
                      <a:pt x="14" y="5"/>
                      <a:pt x="0" y="14"/>
                    </a:cubicBezTo>
                    <a:cubicBezTo>
                      <a:pt x="2" y="28"/>
                      <a:pt x="2" y="28"/>
                      <a:pt x="2" y="28"/>
                    </a:cubicBezTo>
                    <a:cubicBezTo>
                      <a:pt x="2" y="52"/>
                      <a:pt x="12" y="62"/>
                      <a:pt x="41" y="6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19"/>
              <p:cNvSpPr/>
              <p:nvPr/>
            </p:nvSpPr>
            <p:spPr>
              <a:xfrm>
                <a:off x="4460306" y="2311702"/>
                <a:ext cx="106139" cy="80845"/>
              </a:xfrm>
              <a:custGeom>
                <a:avLst/>
                <a:gdLst/>
                <a:ahLst/>
                <a:cxnLst/>
                <a:rect l="l" t="t" r="r" b="b"/>
                <a:pathLst>
                  <a:path w="55" h="42" extrusionOk="0">
                    <a:moveTo>
                      <a:pt x="2" y="8"/>
                    </a:moveTo>
                    <a:cubicBezTo>
                      <a:pt x="0" y="10"/>
                      <a:pt x="0" y="13"/>
                      <a:pt x="0" y="16"/>
                    </a:cubicBezTo>
                    <a:cubicBezTo>
                      <a:pt x="0" y="30"/>
                      <a:pt x="12" y="42"/>
                      <a:pt x="27" y="42"/>
                    </a:cubicBezTo>
                    <a:cubicBezTo>
                      <a:pt x="42" y="42"/>
                      <a:pt x="54" y="30"/>
                      <a:pt x="54" y="16"/>
                    </a:cubicBezTo>
                    <a:cubicBezTo>
                      <a:pt x="54" y="13"/>
                      <a:pt x="55" y="10"/>
                      <a:pt x="53" y="8"/>
                    </a:cubicBezTo>
                    <a:cubicBezTo>
                      <a:pt x="43" y="0"/>
                      <a:pt x="12" y="1"/>
                      <a:pt x="2"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19"/>
              <p:cNvSpPr/>
              <p:nvPr/>
            </p:nvSpPr>
            <p:spPr>
              <a:xfrm>
                <a:off x="4457857" y="2320684"/>
                <a:ext cx="33475" cy="40831"/>
              </a:xfrm>
              <a:custGeom>
                <a:avLst/>
                <a:gdLst/>
                <a:ahLst/>
                <a:cxnLst/>
                <a:rect l="l" t="t" r="r" b="b"/>
                <a:pathLst>
                  <a:path w="17" h="21" extrusionOk="0">
                    <a:moveTo>
                      <a:pt x="13" y="2"/>
                    </a:moveTo>
                    <a:cubicBezTo>
                      <a:pt x="17" y="6"/>
                      <a:pt x="17" y="13"/>
                      <a:pt x="12" y="17"/>
                    </a:cubicBezTo>
                    <a:cubicBezTo>
                      <a:pt x="9" y="20"/>
                      <a:pt x="4" y="21"/>
                      <a:pt x="4" y="21"/>
                    </a:cubicBezTo>
                    <a:cubicBezTo>
                      <a:pt x="4" y="21"/>
                      <a:pt x="0" y="11"/>
                      <a:pt x="1" y="6"/>
                    </a:cubicBezTo>
                    <a:cubicBezTo>
                      <a:pt x="2" y="0"/>
                      <a:pt x="11" y="0"/>
                      <a:pt x="13"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19"/>
              <p:cNvSpPr/>
              <p:nvPr/>
            </p:nvSpPr>
            <p:spPr>
              <a:xfrm>
                <a:off x="4532154" y="2319051"/>
                <a:ext cx="38373" cy="42464"/>
              </a:xfrm>
              <a:custGeom>
                <a:avLst/>
                <a:gdLst/>
                <a:ahLst/>
                <a:cxnLst/>
                <a:rect l="l" t="t" r="r" b="b"/>
                <a:pathLst>
                  <a:path w="20" h="22" extrusionOk="0">
                    <a:moveTo>
                      <a:pt x="4" y="5"/>
                    </a:moveTo>
                    <a:cubicBezTo>
                      <a:pt x="0" y="8"/>
                      <a:pt x="3" y="15"/>
                      <a:pt x="6" y="18"/>
                    </a:cubicBezTo>
                    <a:cubicBezTo>
                      <a:pt x="9" y="21"/>
                      <a:pt x="15" y="22"/>
                      <a:pt x="15" y="22"/>
                    </a:cubicBezTo>
                    <a:cubicBezTo>
                      <a:pt x="15" y="22"/>
                      <a:pt x="20" y="12"/>
                      <a:pt x="17" y="5"/>
                    </a:cubicBezTo>
                    <a:cubicBezTo>
                      <a:pt x="15" y="0"/>
                      <a:pt x="7" y="2"/>
                      <a:pt x="4"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19"/>
              <p:cNvSpPr/>
              <p:nvPr/>
            </p:nvSpPr>
            <p:spPr>
              <a:xfrm>
                <a:off x="4394174" y="2144297"/>
                <a:ext cx="71848" cy="58796"/>
              </a:xfrm>
              <a:custGeom>
                <a:avLst/>
                <a:gdLst/>
                <a:ahLst/>
                <a:cxnLst/>
                <a:rect l="l" t="t" r="r" b="b"/>
                <a:pathLst>
                  <a:path w="37" h="30" extrusionOk="0">
                    <a:moveTo>
                      <a:pt x="13" y="1"/>
                    </a:moveTo>
                    <a:cubicBezTo>
                      <a:pt x="25" y="5"/>
                      <a:pt x="37" y="30"/>
                      <a:pt x="29" y="30"/>
                    </a:cubicBezTo>
                    <a:cubicBezTo>
                      <a:pt x="22" y="29"/>
                      <a:pt x="18" y="30"/>
                      <a:pt x="7" y="27"/>
                    </a:cubicBezTo>
                    <a:cubicBezTo>
                      <a:pt x="0" y="26"/>
                      <a:pt x="2" y="3"/>
                      <a:pt x="2" y="3"/>
                    </a:cubicBezTo>
                    <a:cubicBezTo>
                      <a:pt x="2" y="3"/>
                      <a:pt x="9" y="0"/>
                      <a:pt x="13" y="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19"/>
              <p:cNvSpPr/>
              <p:nvPr/>
            </p:nvSpPr>
            <p:spPr>
              <a:xfrm>
                <a:off x="4399889" y="2163895"/>
                <a:ext cx="52253" cy="29398"/>
              </a:xfrm>
              <a:custGeom>
                <a:avLst/>
                <a:gdLst/>
                <a:ahLst/>
                <a:cxnLst/>
                <a:rect l="l" t="t" r="r" b="b"/>
                <a:pathLst>
                  <a:path w="27" h="15" extrusionOk="0">
                    <a:moveTo>
                      <a:pt x="0" y="5"/>
                    </a:moveTo>
                    <a:cubicBezTo>
                      <a:pt x="0" y="5"/>
                      <a:pt x="4" y="0"/>
                      <a:pt x="9" y="1"/>
                    </a:cubicBezTo>
                    <a:cubicBezTo>
                      <a:pt x="15" y="2"/>
                      <a:pt x="21" y="8"/>
                      <a:pt x="24" y="11"/>
                    </a:cubicBezTo>
                    <a:cubicBezTo>
                      <a:pt x="27" y="13"/>
                      <a:pt x="20" y="15"/>
                      <a:pt x="12" y="13"/>
                    </a:cubicBezTo>
                    <a:cubicBezTo>
                      <a:pt x="5" y="11"/>
                      <a:pt x="0" y="5"/>
                      <a:pt x="0"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19"/>
              <p:cNvSpPr/>
              <p:nvPr/>
            </p:nvSpPr>
            <p:spPr>
              <a:xfrm>
                <a:off x="4574609" y="2144297"/>
                <a:ext cx="69399" cy="58796"/>
              </a:xfrm>
              <a:custGeom>
                <a:avLst/>
                <a:gdLst/>
                <a:ahLst/>
                <a:cxnLst/>
                <a:rect l="l" t="t" r="r" b="b"/>
                <a:pathLst>
                  <a:path w="36" h="30" extrusionOk="0">
                    <a:moveTo>
                      <a:pt x="23" y="1"/>
                    </a:moveTo>
                    <a:cubicBezTo>
                      <a:pt x="12" y="5"/>
                      <a:pt x="0" y="30"/>
                      <a:pt x="7" y="30"/>
                    </a:cubicBezTo>
                    <a:cubicBezTo>
                      <a:pt x="14" y="29"/>
                      <a:pt x="18" y="30"/>
                      <a:pt x="30" y="27"/>
                    </a:cubicBezTo>
                    <a:cubicBezTo>
                      <a:pt x="36" y="26"/>
                      <a:pt x="35" y="3"/>
                      <a:pt x="35" y="3"/>
                    </a:cubicBezTo>
                    <a:cubicBezTo>
                      <a:pt x="35" y="3"/>
                      <a:pt x="27" y="0"/>
                      <a:pt x="23" y="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19"/>
              <p:cNvSpPr/>
              <p:nvPr/>
            </p:nvSpPr>
            <p:spPr>
              <a:xfrm>
                <a:off x="4586040" y="2163895"/>
                <a:ext cx="52253" cy="29398"/>
              </a:xfrm>
              <a:custGeom>
                <a:avLst/>
                <a:gdLst/>
                <a:ahLst/>
                <a:cxnLst/>
                <a:rect l="l" t="t" r="r" b="b"/>
                <a:pathLst>
                  <a:path w="27" h="15" extrusionOk="0">
                    <a:moveTo>
                      <a:pt x="27" y="5"/>
                    </a:moveTo>
                    <a:cubicBezTo>
                      <a:pt x="27" y="5"/>
                      <a:pt x="23" y="0"/>
                      <a:pt x="18" y="1"/>
                    </a:cubicBezTo>
                    <a:cubicBezTo>
                      <a:pt x="12" y="2"/>
                      <a:pt x="5" y="8"/>
                      <a:pt x="2" y="11"/>
                    </a:cubicBezTo>
                    <a:cubicBezTo>
                      <a:pt x="0" y="13"/>
                      <a:pt x="7" y="15"/>
                      <a:pt x="15" y="13"/>
                    </a:cubicBezTo>
                    <a:cubicBezTo>
                      <a:pt x="23" y="11"/>
                      <a:pt x="27" y="5"/>
                      <a:pt x="27"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19"/>
              <p:cNvSpPr/>
              <p:nvPr/>
            </p:nvSpPr>
            <p:spPr>
              <a:xfrm>
                <a:off x="5561699" y="2243106"/>
                <a:ext cx="265347" cy="706368"/>
              </a:xfrm>
              <a:custGeom>
                <a:avLst/>
                <a:gdLst/>
                <a:ahLst/>
                <a:cxnLst/>
                <a:rect l="l" t="t" r="r" b="b"/>
                <a:pathLst>
                  <a:path w="137" h="364" extrusionOk="0">
                    <a:moveTo>
                      <a:pt x="127" y="353"/>
                    </a:moveTo>
                    <a:cubicBezTo>
                      <a:pt x="127" y="353"/>
                      <a:pt x="132" y="251"/>
                      <a:pt x="134" y="232"/>
                    </a:cubicBezTo>
                    <a:cubicBezTo>
                      <a:pt x="136" y="214"/>
                      <a:pt x="136" y="215"/>
                      <a:pt x="127" y="201"/>
                    </a:cubicBezTo>
                    <a:cubicBezTo>
                      <a:pt x="119" y="187"/>
                      <a:pt x="133" y="39"/>
                      <a:pt x="135" y="19"/>
                    </a:cubicBezTo>
                    <a:cubicBezTo>
                      <a:pt x="137" y="0"/>
                      <a:pt x="0" y="84"/>
                      <a:pt x="0" y="84"/>
                    </a:cubicBezTo>
                    <a:cubicBezTo>
                      <a:pt x="0" y="84"/>
                      <a:pt x="10" y="109"/>
                      <a:pt x="22" y="125"/>
                    </a:cubicBezTo>
                    <a:cubicBezTo>
                      <a:pt x="33" y="141"/>
                      <a:pt x="64" y="204"/>
                      <a:pt x="76" y="219"/>
                    </a:cubicBezTo>
                    <a:cubicBezTo>
                      <a:pt x="87" y="235"/>
                      <a:pt x="100" y="299"/>
                      <a:pt x="96" y="324"/>
                    </a:cubicBezTo>
                    <a:cubicBezTo>
                      <a:pt x="92" y="348"/>
                      <a:pt x="82" y="364"/>
                      <a:pt x="82" y="364"/>
                    </a:cubicBezTo>
                    <a:cubicBezTo>
                      <a:pt x="115" y="364"/>
                      <a:pt x="115" y="364"/>
                      <a:pt x="115" y="364"/>
                    </a:cubicBezTo>
                    <a:cubicBezTo>
                      <a:pt x="115" y="351"/>
                      <a:pt x="115" y="351"/>
                      <a:pt x="115" y="351"/>
                    </a:cubicBezTo>
                    <a:lnTo>
                      <a:pt x="127" y="35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19"/>
              <p:cNvSpPr/>
              <p:nvPr/>
            </p:nvSpPr>
            <p:spPr>
              <a:xfrm>
                <a:off x="5704578" y="2920076"/>
                <a:ext cx="101240" cy="39197"/>
              </a:xfrm>
              <a:custGeom>
                <a:avLst/>
                <a:gdLst/>
                <a:ahLst/>
                <a:cxnLst/>
                <a:rect l="l" t="t" r="r" b="b"/>
                <a:pathLst>
                  <a:path w="52" h="20" extrusionOk="0">
                    <a:moveTo>
                      <a:pt x="52" y="20"/>
                    </a:moveTo>
                    <a:cubicBezTo>
                      <a:pt x="50" y="8"/>
                      <a:pt x="39" y="0"/>
                      <a:pt x="26" y="0"/>
                    </a:cubicBezTo>
                    <a:cubicBezTo>
                      <a:pt x="13" y="0"/>
                      <a:pt x="3" y="8"/>
                      <a:pt x="0" y="20"/>
                    </a:cubicBezTo>
                    <a:lnTo>
                      <a:pt x="52"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19"/>
              <p:cNvSpPr/>
              <p:nvPr/>
            </p:nvSpPr>
            <p:spPr>
              <a:xfrm>
                <a:off x="5285739" y="2061003"/>
                <a:ext cx="506200" cy="380540"/>
              </a:xfrm>
              <a:custGeom>
                <a:avLst/>
                <a:gdLst/>
                <a:ahLst/>
                <a:cxnLst/>
                <a:rect l="l" t="t" r="r" b="b"/>
                <a:pathLst>
                  <a:path w="261" h="196" extrusionOk="0">
                    <a:moveTo>
                      <a:pt x="232" y="20"/>
                    </a:moveTo>
                    <a:cubicBezTo>
                      <a:pt x="244" y="26"/>
                      <a:pt x="254" y="49"/>
                      <a:pt x="257" y="62"/>
                    </a:cubicBezTo>
                    <a:cubicBezTo>
                      <a:pt x="261" y="78"/>
                      <a:pt x="257" y="83"/>
                      <a:pt x="246" y="95"/>
                    </a:cubicBezTo>
                    <a:cubicBezTo>
                      <a:pt x="229" y="113"/>
                      <a:pt x="239" y="140"/>
                      <a:pt x="230" y="162"/>
                    </a:cubicBezTo>
                    <a:cubicBezTo>
                      <a:pt x="217" y="196"/>
                      <a:pt x="189" y="168"/>
                      <a:pt x="177" y="149"/>
                    </a:cubicBezTo>
                    <a:cubicBezTo>
                      <a:pt x="157" y="120"/>
                      <a:pt x="151" y="88"/>
                      <a:pt x="112" y="79"/>
                    </a:cubicBezTo>
                    <a:cubicBezTo>
                      <a:pt x="84" y="72"/>
                      <a:pt x="56" y="82"/>
                      <a:pt x="28" y="76"/>
                    </a:cubicBezTo>
                    <a:cubicBezTo>
                      <a:pt x="15" y="74"/>
                      <a:pt x="0" y="65"/>
                      <a:pt x="0" y="49"/>
                    </a:cubicBezTo>
                    <a:cubicBezTo>
                      <a:pt x="0" y="34"/>
                      <a:pt x="16" y="29"/>
                      <a:pt x="28" y="24"/>
                    </a:cubicBezTo>
                    <a:cubicBezTo>
                      <a:pt x="51" y="15"/>
                      <a:pt x="71" y="10"/>
                      <a:pt x="96" y="11"/>
                    </a:cubicBezTo>
                    <a:cubicBezTo>
                      <a:pt x="121" y="12"/>
                      <a:pt x="145" y="21"/>
                      <a:pt x="171" y="18"/>
                    </a:cubicBezTo>
                    <a:cubicBezTo>
                      <a:pt x="192" y="16"/>
                      <a:pt x="225" y="0"/>
                      <a:pt x="238" y="24"/>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19"/>
              <p:cNvSpPr/>
              <p:nvPr/>
            </p:nvSpPr>
            <p:spPr>
              <a:xfrm>
                <a:off x="4673400" y="2204726"/>
                <a:ext cx="354340" cy="382174"/>
              </a:xfrm>
              <a:custGeom>
                <a:avLst/>
                <a:gdLst/>
                <a:ahLst/>
                <a:cxnLst/>
                <a:rect l="l" t="t" r="r" b="b"/>
                <a:pathLst>
                  <a:path w="183" h="197" extrusionOk="0">
                    <a:moveTo>
                      <a:pt x="82" y="43"/>
                    </a:moveTo>
                    <a:cubicBezTo>
                      <a:pt x="98" y="53"/>
                      <a:pt x="104" y="73"/>
                      <a:pt x="120" y="84"/>
                    </a:cubicBezTo>
                    <a:cubicBezTo>
                      <a:pt x="134" y="93"/>
                      <a:pt x="150" y="95"/>
                      <a:pt x="161" y="110"/>
                    </a:cubicBezTo>
                    <a:cubicBezTo>
                      <a:pt x="183" y="137"/>
                      <a:pt x="166" y="151"/>
                      <a:pt x="156" y="177"/>
                    </a:cubicBezTo>
                    <a:cubicBezTo>
                      <a:pt x="150" y="193"/>
                      <a:pt x="145" y="197"/>
                      <a:pt x="132" y="180"/>
                    </a:cubicBezTo>
                    <a:cubicBezTo>
                      <a:pt x="123" y="167"/>
                      <a:pt x="115" y="152"/>
                      <a:pt x="108" y="139"/>
                    </a:cubicBezTo>
                    <a:cubicBezTo>
                      <a:pt x="92" y="111"/>
                      <a:pt x="79" y="110"/>
                      <a:pt x="53" y="97"/>
                    </a:cubicBezTo>
                    <a:cubicBezTo>
                      <a:pt x="0" y="71"/>
                      <a:pt x="60" y="0"/>
                      <a:pt x="88" y="47"/>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19"/>
              <p:cNvSpPr/>
              <p:nvPr/>
            </p:nvSpPr>
            <p:spPr>
              <a:xfrm>
                <a:off x="5010594" y="2225958"/>
                <a:ext cx="486605" cy="232734"/>
              </a:xfrm>
              <a:custGeom>
                <a:avLst/>
                <a:gdLst/>
                <a:ahLst/>
                <a:cxnLst/>
                <a:rect l="l" t="t" r="r" b="b"/>
                <a:pathLst>
                  <a:path w="251" h="120" extrusionOk="0">
                    <a:moveTo>
                      <a:pt x="197" y="64"/>
                    </a:moveTo>
                    <a:cubicBezTo>
                      <a:pt x="214" y="69"/>
                      <a:pt x="251" y="110"/>
                      <a:pt x="216" y="117"/>
                    </a:cubicBezTo>
                    <a:cubicBezTo>
                      <a:pt x="204" y="120"/>
                      <a:pt x="197" y="111"/>
                      <a:pt x="186" y="107"/>
                    </a:cubicBezTo>
                    <a:cubicBezTo>
                      <a:pt x="174" y="103"/>
                      <a:pt x="158" y="104"/>
                      <a:pt x="145" y="106"/>
                    </a:cubicBezTo>
                    <a:cubicBezTo>
                      <a:pt x="135" y="107"/>
                      <a:pt x="119" y="117"/>
                      <a:pt x="109" y="113"/>
                    </a:cubicBezTo>
                    <a:cubicBezTo>
                      <a:pt x="100" y="110"/>
                      <a:pt x="92" y="93"/>
                      <a:pt x="84" y="87"/>
                    </a:cubicBezTo>
                    <a:cubicBezTo>
                      <a:pt x="63" y="70"/>
                      <a:pt x="28" y="73"/>
                      <a:pt x="14" y="47"/>
                    </a:cubicBezTo>
                    <a:cubicBezTo>
                      <a:pt x="0" y="18"/>
                      <a:pt x="26" y="0"/>
                      <a:pt x="54" y="3"/>
                    </a:cubicBezTo>
                    <a:cubicBezTo>
                      <a:pt x="79" y="6"/>
                      <a:pt x="83" y="25"/>
                      <a:pt x="102" y="38"/>
                    </a:cubicBezTo>
                    <a:cubicBezTo>
                      <a:pt x="119" y="51"/>
                      <a:pt x="141" y="47"/>
                      <a:pt x="161" y="48"/>
                    </a:cubicBezTo>
                    <a:cubicBezTo>
                      <a:pt x="184" y="49"/>
                      <a:pt x="194" y="57"/>
                      <a:pt x="206" y="73"/>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19"/>
              <p:cNvSpPr/>
              <p:nvPr/>
            </p:nvSpPr>
            <p:spPr>
              <a:xfrm>
                <a:off x="4808931" y="2097750"/>
                <a:ext cx="197581" cy="145357"/>
              </a:xfrm>
              <a:custGeom>
                <a:avLst/>
                <a:gdLst/>
                <a:ahLst/>
                <a:cxnLst/>
                <a:rect l="l" t="t" r="r" b="b"/>
                <a:pathLst>
                  <a:path w="102" h="75" extrusionOk="0">
                    <a:moveTo>
                      <a:pt x="72" y="12"/>
                    </a:moveTo>
                    <a:cubicBezTo>
                      <a:pt x="102" y="0"/>
                      <a:pt x="97" y="53"/>
                      <a:pt x="84" y="64"/>
                    </a:cubicBezTo>
                    <a:cubicBezTo>
                      <a:pt x="71" y="75"/>
                      <a:pt x="64" y="58"/>
                      <a:pt x="55" y="52"/>
                    </a:cubicBezTo>
                    <a:cubicBezTo>
                      <a:pt x="39" y="39"/>
                      <a:pt x="40" y="54"/>
                      <a:pt x="27" y="56"/>
                    </a:cubicBezTo>
                    <a:cubicBezTo>
                      <a:pt x="0" y="61"/>
                      <a:pt x="3" y="16"/>
                      <a:pt x="24" y="9"/>
                    </a:cubicBezTo>
                    <a:cubicBezTo>
                      <a:pt x="37" y="5"/>
                      <a:pt x="41" y="19"/>
                      <a:pt x="51" y="20"/>
                    </a:cubicBezTo>
                    <a:cubicBezTo>
                      <a:pt x="61" y="21"/>
                      <a:pt x="67" y="8"/>
                      <a:pt x="79" y="14"/>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78" name="Google Shape;1178;p19"/>
          <p:cNvGrpSpPr/>
          <p:nvPr/>
        </p:nvGrpSpPr>
        <p:grpSpPr>
          <a:xfrm>
            <a:off x="7081774" y="-1145684"/>
            <a:ext cx="2698002" cy="6972630"/>
            <a:chOff x="7081774" y="-1145684"/>
            <a:chExt cx="2698002" cy="6972630"/>
          </a:xfrm>
        </p:grpSpPr>
        <p:sp>
          <p:nvSpPr>
            <p:cNvPr id="1179" name="Google Shape;1179;p19"/>
            <p:cNvSpPr/>
            <p:nvPr/>
          </p:nvSpPr>
          <p:spPr>
            <a:xfrm>
              <a:off x="7453293" y="4102773"/>
              <a:ext cx="2110056" cy="1724174"/>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19"/>
            <p:cNvSpPr/>
            <p:nvPr/>
          </p:nvSpPr>
          <p:spPr>
            <a:xfrm>
              <a:off x="8499612" y="3561289"/>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19"/>
            <p:cNvSpPr/>
            <p:nvPr/>
          </p:nvSpPr>
          <p:spPr>
            <a:xfrm rot="-7874678">
              <a:off x="7365198" y="-637433"/>
              <a:ext cx="2131155" cy="1719616"/>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19"/>
            <p:cNvSpPr/>
            <p:nvPr/>
          </p:nvSpPr>
          <p:spPr>
            <a:xfrm>
              <a:off x="8942446" y="1017713"/>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16"/>
        <p:cNvGrpSpPr/>
        <p:nvPr/>
      </p:nvGrpSpPr>
      <p:grpSpPr>
        <a:xfrm>
          <a:off x="0" y="0"/>
          <a:ext cx="0" cy="0"/>
          <a:chOff x="0" y="0"/>
          <a:chExt cx="0" cy="0"/>
        </a:xfrm>
      </p:grpSpPr>
      <p:sp>
        <p:nvSpPr>
          <p:cNvPr id="1317" name="Google Shape;1317;p21"/>
          <p:cNvSpPr/>
          <p:nvPr/>
        </p:nvSpPr>
        <p:spPr>
          <a:xfrm>
            <a:off x="5980274" y="1074325"/>
            <a:ext cx="5796901" cy="5547124"/>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8" name="Google Shape;1318;p21"/>
          <p:cNvGrpSpPr/>
          <p:nvPr/>
        </p:nvGrpSpPr>
        <p:grpSpPr>
          <a:xfrm>
            <a:off x="-655104" y="-1080093"/>
            <a:ext cx="9403873" cy="7555776"/>
            <a:chOff x="-655104" y="-1080093"/>
            <a:chExt cx="9403873" cy="7555776"/>
          </a:xfrm>
        </p:grpSpPr>
        <p:sp>
          <p:nvSpPr>
            <p:cNvPr id="1319" name="Google Shape;1319;p21"/>
            <p:cNvSpPr/>
            <p:nvPr/>
          </p:nvSpPr>
          <p:spPr>
            <a:xfrm>
              <a:off x="-318617" y="4436033"/>
              <a:ext cx="1930225" cy="2039650"/>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1"/>
            <p:cNvSpPr/>
            <p:nvPr/>
          </p:nvSpPr>
          <p:spPr>
            <a:xfrm>
              <a:off x="-655104" y="4018040"/>
              <a:ext cx="1153883" cy="1104166"/>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1"/>
            <p:cNvSpPr/>
            <p:nvPr/>
          </p:nvSpPr>
          <p:spPr>
            <a:xfrm>
              <a:off x="8112785" y="419169"/>
              <a:ext cx="635984" cy="749924"/>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1"/>
            <p:cNvSpPr/>
            <p:nvPr/>
          </p:nvSpPr>
          <p:spPr>
            <a:xfrm rot="7430706">
              <a:off x="5883375" y="-582183"/>
              <a:ext cx="2109346" cy="1706554"/>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3" name="Google Shape;1323;p21"/>
          <p:cNvSpPr txBox="1">
            <a:spLocks noGrp="1"/>
          </p:cNvSpPr>
          <p:nvPr>
            <p:ph type="title" hasCustomPrompt="1"/>
          </p:nvPr>
        </p:nvSpPr>
        <p:spPr>
          <a:xfrm>
            <a:off x="713213" y="1967094"/>
            <a:ext cx="3492600" cy="7689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24" name="Google Shape;1324;p21"/>
          <p:cNvSpPr txBox="1">
            <a:spLocks noGrp="1"/>
          </p:cNvSpPr>
          <p:nvPr>
            <p:ph type="subTitle" idx="1"/>
          </p:nvPr>
        </p:nvSpPr>
        <p:spPr>
          <a:xfrm>
            <a:off x="713225" y="2775587"/>
            <a:ext cx="34926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25" name="Google Shape;1325;p21"/>
          <p:cNvSpPr txBox="1">
            <a:spLocks noGrp="1"/>
          </p:cNvSpPr>
          <p:nvPr>
            <p:ph type="title" idx="2" hasCustomPrompt="1"/>
          </p:nvPr>
        </p:nvSpPr>
        <p:spPr>
          <a:xfrm>
            <a:off x="713225" y="678588"/>
            <a:ext cx="3492600" cy="7689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26" name="Google Shape;1326;p21"/>
          <p:cNvSpPr txBox="1">
            <a:spLocks noGrp="1"/>
          </p:cNvSpPr>
          <p:nvPr>
            <p:ph type="subTitle" idx="3"/>
          </p:nvPr>
        </p:nvSpPr>
        <p:spPr>
          <a:xfrm>
            <a:off x="713225" y="1485588"/>
            <a:ext cx="34926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327" name="Google Shape;1327;p21"/>
          <p:cNvSpPr txBox="1">
            <a:spLocks noGrp="1"/>
          </p:cNvSpPr>
          <p:nvPr>
            <p:ph type="title" idx="4" hasCustomPrompt="1"/>
          </p:nvPr>
        </p:nvSpPr>
        <p:spPr>
          <a:xfrm>
            <a:off x="713213" y="3254074"/>
            <a:ext cx="3492600" cy="7689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28" name="Google Shape;1328;p21"/>
          <p:cNvSpPr txBox="1">
            <a:spLocks noGrp="1"/>
          </p:cNvSpPr>
          <p:nvPr>
            <p:ph type="subTitle" idx="5"/>
          </p:nvPr>
        </p:nvSpPr>
        <p:spPr>
          <a:xfrm>
            <a:off x="713225" y="4062612"/>
            <a:ext cx="34926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9"/>
        <p:cNvGrpSpPr/>
        <p:nvPr/>
      </p:nvGrpSpPr>
      <p:grpSpPr>
        <a:xfrm>
          <a:off x="0" y="0"/>
          <a:ext cx="0" cy="0"/>
          <a:chOff x="0" y="0"/>
          <a:chExt cx="0" cy="0"/>
        </a:xfrm>
      </p:grpSpPr>
      <p:sp>
        <p:nvSpPr>
          <p:cNvPr id="1330" name="Google Shape;133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1" name="Google Shape;1331;p22"/>
          <p:cNvSpPr/>
          <p:nvPr/>
        </p:nvSpPr>
        <p:spPr>
          <a:xfrm>
            <a:off x="-478324" y="4024776"/>
            <a:ext cx="2471251" cy="1517126"/>
          </a:xfrm>
          <a:custGeom>
            <a:avLst/>
            <a:gdLst/>
            <a:ahLst/>
            <a:cxnLst/>
            <a:rect l="l" t="t" r="r" b="b"/>
            <a:pathLst>
              <a:path w="1896" h="1164" extrusionOk="0">
                <a:moveTo>
                  <a:pt x="1738" y="1067"/>
                </a:moveTo>
                <a:cubicBezTo>
                  <a:pt x="1580" y="1164"/>
                  <a:pt x="1396" y="1089"/>
                  <a:pt x="1242" y="1024"/>
                </a:cubicBezTo>
                <a:cubicBezTo>
                  <a:pt x="1151" y="985"/>
                  <a:pt x="1059" y="950"/>
                  <a:pt x="959" y="950"/>
                </a:cubicBezTo>
                <a:cubicBezTo>
                  <a:pt x="855" y="950"/>
                  <a:pt x="755" y="978"/>
                  <a:pt x="654" y="998"/>
                </a:cubicBezTo>
                <a:cubicBezTo>
                  <a:pt x="487" y="1032"/>
                  <a:pt x="293" y="1044"/>
                  <a:pt x="164" y="911"/>
                </a:cubicBezTo>
                <a:cubicBezTo>
                  <a:pt x="104" y="850"/>
                  <a:pt x="83" y="771"/>
                  <a:pt x="85" y="687"/>
                </a:cubicBezTo>
                <a:cubicBezTo>
                  <a:pt x="88" y="593"/>
                  <a:pt x="107" y="506"/>
                  <a:pt x="72" y="415"/>
                </a:cubicBezTo>
                <a:cubicBezTo>
                  <a:pt x="42" y="336"/>
                  <a:pt x="0" y="248"/>
                  <a:pt x="42" y="165"/>
                </a:cubicBezTo>
                <a:cubicBezTo>
                  <a:pt x="61" y="128"/>
                  <a:pt x="100" y="101"/>
                  <a:pt x="141" y="97"/>
                </a:cubicBezTo>
                <a:cubicBezTo>
                  <a:pt x="147" y="88"/>
                  <a:pt x="153" y="79"/>
                  <a:pt x="161" y="71"/>
                </a:cubicBezTo>
                <a:cubicBezTo>
                  <a:pt x="210" y="18"/>
                  <a:pt x="288" y="0"/>
                  <a:pt x="356" y="20"/>
                </a:cubicBezTo>
                <a:cubicBezTo>
                  <a:pt x="435" y="41"/>
                  <a:pt x="495" y="101"/>
                  <a:pt x="541" y="166"/>
                </a:cubicBezTo>
                <a:cubicBezTo>
                  <a:pt x="593" y="240"/>
                  <a:pt x="628" y="326"/>
                  <a:pt x="692" y="392"/>
                </a:cubicBezTo>
                <a:cubicBezTo>
                  <a:pt x="719" y="421"/>
                  <a:pt x="752" y="447"/>
                  <a:pt x="790" y="459"/>
                </a:cubicBezTo>
                <a:cubicBezTo>
                  <a:pt x="838" y="475"/>
                  <a:pt x="889" y="470"/>
                  <a:pt x="937" y="458"/>
                </a:cubicBezTo>
                <a:cubicBezTo>
                  <a:pt x="1029" y="434"/>
                  <a:pt x="1112" y="385"/>
                  <a:pt x="1207" y="377"/>
                </a:cubicBezTo>
                <a:cubicBezTo>
                  <a:pt x="1282" y="369"/>
                  <a:pt x="1364" y="391"/>
                  <a:pt x="1412" y="453"/>
                </a:cubicBezTo>
                <a:cubicBezTo>
                  <a:pt x="1451" y="503"/>
                  <a:pt x="1462" y="598"/>
                  <a:pt x="1527" y="623"/>
                </a:cubicBezTo>
                <a:cubicBezTo>
                  <a:pt x="1566" y="639"/>
                  <a:pt x="1613" y="629"/>
                  <a:pt x="1654" y="635"/>
                </a:cubicBezTo>
                <a:cubicBezTo>
                  <a:pt x="1692" y="640"/>
                  <a:pt x="1729" y="654"/>
                  <a:pt x="1760" y="677"/>
                </a:cubicBezTo>
                <a:cubicBezTo>
                  <a:pt x="1896" y="777"/>
                  <a:pt x="1879" y="980"/>
                  <a:pt x="1738" y="106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2" name="Google Shape;1332;p22"/>
          <p:cNvGrpSpPr/>
          <p:nvPr/>
        </p:nvGrpSpPr>
        <p:grpSpPr>
          <a:xfrm>
            <a:off x="-377534" y="3595396"/>
            <a:ext cx="1021340" cy="1555279"/>
            <a:chOff x="-377534" y="3595396"/>
            <a:chExt cx="1021340" cy="1555279"/>
          </a:xfrm>
        </p:grpSpPr>
        <p:grpSp>
          <p:nvGrpSpPr>
            <p:cNvPr id="1333" name="Google Shape;1333;p22"/>
            <p:cNvGrpSpPr/>
            <p:nvPr/>
          </p:nvGrpSpPr>
          <p:grpSpPr>
            <a:xfrm>
              <a:off x="242989" y="3595396"/>
              <a:ext cx="400817" cy="1455981"/>
              <a:chOff x="4255207" y="732396"/>
              <a:chExt cx="356662" cy="1295703"/>
            </a:xfrm>
          </p:grpSpPr>
          <p:sp>
            <p:nvSpPr>
              <p:cNvPr id="1334" name="Google Shape;1334;p22"/>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2"/>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2"/>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2"/>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2"/>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2"/>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0" name="Google Shape;1340;p22"/>
            <p:cNvGrpSpPr/>
            <p:nvPr/>
          </p:nvGrpSpPr>
          <p:grpSpPr>
            <a:xfrm>
              <a:off x="-377534" y="4491399"/>
              <a:ext cx="875175" cy="659275"/>
              <a:chOff x="4402267" y="1818590"/>
              <a:chExt cx="1266900" cy="954365"/>
            </a:xfrm>
          </p:grpSpPr>
          <p:sp>
            <p:nvSpPr>
              <p:cNvPr id="1341" name="Google Shape;1341;p22"/>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2"/>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2"/>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2"/>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2"/>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2"/>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2"/>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2"/>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2"/>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2"/>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2"/>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2"/>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2"/>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2"/>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2"/>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2"/>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2"/>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2"/>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2"/>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2"/>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2"/>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2"/>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2"/>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2"/>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2"/>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2"/>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2"/>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2"/>
              <p:cNvSpPr/>
              <p:nvPr/>
            </p:nvSpPr>
            <p:spPr>
              <a:xfrm>
                <a:off x="5095233"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2"/>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2"/>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2"/>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2"/>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2"/>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4" name="Google Shape;1374;p22"/>
          <p:cNvGrpSpPr/>
          <p:nvPr/>
        </p:nvGrpSpPr>
        <p:grpSpPr>
          <a:xfrm flipH="1">
            <a:off x="383989" y="4786223"/>
            <a:ext cx="1357415" cy="357282"/>
            <a:chOff x="1872250" y="3619296"/>
            <a:chExt cx="1801958" cy="474290"/>
          </a:xfrm>
        </p:grpSpPr>
        <p:sp>
          <p:nvSpPr>
            <p:cNvPr id="1375" name="Google Shape;1375;p22"/>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6" name="Google Shape;1376;p22"/>
            <p:cNvGrpSpPr/>
            <p:nvPr/>
          </p:nvGrpSpPr>
          <p:grpSpPr>
            <a:xfrm>
              <a:off x="2457650" y="3619296"/>
              <a:ext cx="1216558" cy="474290"/>
              <a:chOff x="9578238" y="628500"/>
              <a:chExt cx="1722438" cy="671513"/>
            </a:xfrm>
          </p:grpSpPr>
          <p:sp>
            <p:nvSpPr>
              <p:cNvPr id="1377" name="Google Shape;1377;p22"/>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2"/>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2"/>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2"/>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2"/>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2"/>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2"/>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2"/>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2"/>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86" name="Google Shape;1386;p22"/>
          <p:cNvSpPr/>
          <p:nvPr/>
        </p:nvSpPr>
        <p:spPr>
          <a:xfrm>
            <a:off x="8565675" y="693216"/>
            <a:ext cx="275206" cy="32451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7" name="Google Shape;1387;p22"/>
          <p:cNvGrpSpPr/>
          <p:nvPr/>
        </p:nvGrpSpPr>
        <p:grpSpPr>
          <a:xfrm>
            <a:off x="6969966" y="-1084603"/>
            <a:ext cx="2700959" cy="7136301"/>
            <a:chOff x="6969966" y="-1084603"/>
            <a:chExt cx="2700959" cy="7136301"/>
          </a:xfrm>
        </p:grpSpPr>
        <p:sp>
          <p:nvSpPr>
            <p:cNvPr id="1388" name="Google Shape;1388;p22"/>
            <p:cNvSpPr/>
            <p:nvPr/>
          </p:nvSpPr>
          <p:spPr>
            <a:xfrm rot="2700000">
              <a:off x="7181287" y="-504831"/>
              <a:ext cx="2278317" cy="1541415"/>
            </a:xfrm>
            <a:custGeom>
              <a:avLst/>
              <a:gdLst/>
              <a:ahLst/>
              <a:cxnLst/>
              <a:rect l="l" t="t" r="r" b="b"/>
              <a:pathLst>
                <a:path w="1328" h="899" extrusionOk="0">
                  <a:moveTo>
                    <a:pt x="1282" y="125"/>
                  </a:moveTo>
                  <a:cubicBezTo>
                    <a:pt x="1315" y="168"/>
                    <a:pt x="1328" y="230"/>
                    <a:pt x="1299" y="279"/>
                  </a:cubicBezTo>
                  <a:cubicBezTo>
                    <a:pt x="1269" y="329"/>
                    <a:pt x="1207" y="347"/>
                    <a:pt x="1152" y="346"/>
                  </a:cubicBezTo>
                  <a:cubicBezTo>
                    <a:pt x="1082" y="344"/>
                    <a:pt x="1010" y="304"/>
                    <a:pt x="939" y="324"/>
                  </a:cubicBezTo>
                  <a:cubicBezTo>
                    <a:pt x="906" y="333"/>
                    <a:pt x="885" y="353"/>
                    <a:pt x="881" y="388"/>
                  </a:cubicBezTo>
                  <a:cubicBezTo>
                    <a:pt x="877" y="418"/>
                    <a:pt x="879" y="448"/>
                    <a:pt x="863" y="476"/>
                  </a:cubicBezTo>
                  <a:cubicBezTo>
                    <a:pt x="833" y="527"/>
                    <a:pt x="769" y="538"/>
                    <a:pt x="715" y="538"/>
                  </a:cubicBezTo>
                  <a:cubicBezTo>
                    <a:pt x="680" y="538"/>
                    <a:pt x="639" y="533"/>
                    <a:pt x="607" y="553"/>
                  </a:cubicBezTo>
                  <a:cubicBezTo>
                    <a:pt x="581" y="570"/>
                    <a:pt x="569" y="601"/>
                    <a:pt x="562" y="629"/>
                  </a:cubicBezTo>
                  <a:cubicBezTo>
                    <a:pt x="546" y="695"/>
                    <a:pt x="551" y="767"/>
                    <a:pt x="508" y="824"/>
                  </a:cubicBezTo>
                  <a:cubicBezTo>
                    <a:pt x="474" y="868"/>
                    <a:pt x="421" y="894"/>
                    <a:pt x="366" y="897"/>
                  </a:cubicBezTo>
                  <a:cubicBezTo>
                    <a:pt x="313" y="899"/>
                    <a:pt x="266" y="876"/>
                    <a:pt x="233" y="840"/>
                  </a:cubicBezTo>
                  <a:cubicBezTo>
                    <a:pt x="205" y="847"/>
                    <a:pt x="172" y="840"/>
                    <a:pt x="151" y="819"/>
                  </a:cubicBezTo>
                  <a:cubicBezTo>
                    <a:pt x="93" y="761"/>
                    <a:pt x="129" y="680"/>
                    <a:pt x="127" y="610"/>
                  </a:cubicBezTo>
                  <a:cubicBezTo>
                    <a:pt x="123" y="470"/>
                    <a:pt x="0" y="342"/>
                    <a:pt x="79" y="201"/>
                  </a:cubicBezTo>
                  <a:cubicBezTo>
                    <a:pt x="147" y="83"/>
                    <a:pt x="299" y="50"/>
                    <a:pt x="425" y="53"/>
                  </a:cubicBezTo>
                  <a:cubicBezTo>
                    <a:pt x="581" y="57"/>
                    <a:pt x="734" y="112"/>
                    <a:pt x="891" y="94"/>
                  </a:cubicBezTo>
                  <a:cubicBezTo>
                    <a:pt x="1015" y="81"/>
                    <a:pt x="1186" y="0"/>
                    <a:pt x="1282" y="125"/>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2"/>
            <p:cNvSpPr/>
            <p:nvPr/>
          </p:nvSpPr>
          <p:spPr>
            <a:xfrm rot="-3668715">
              <a:off x="7618879" y="4395619"/>
              <a:ext cx="1854489" cy="1138487"/>
            </a:xfrm>
            <a:custGeom>
              <a:avLst/>
              <a:gdLst/>
              <a:ahLst/>
              <a:cxnLst/>
              <a:rect l="l" t="t" r="r" b="b"/>
              <a:pathLst>
                <a:path w="1896" h="1164" extrusionOk="0">
                  <a:moveTo>
                    <a:pt x="1738" y="1067"/>
                  </a:moveTo>
                  <a:cubicBezTo>
                    <a:pt x="1580" y="1164"/>
                    <a:pt x="1396" y="1089"/>
                    <a:pt x="1242" y="1024"/>
                  </a:cubicBezTo>
                  <a:cubicBezTo>
                    <a:pt x="1151" y="985"/>
                    <a:pt x="1059" y="950"/>
                    <a:pt x="959" y="950"/>
                  </a:cubicBezTo>
                  <a:cubicBezTo>
                    <a:pt x="855" y="950"/>
                    <a:pt x="755" y="978"/>
                    <a:pt x="654" y="998"/>
                  </a:cubicBezTo>
                  <a:cubicBezTo>
                    <a:pt x="487" y="1032"/>
                    <a:pt x="293" y="1044"/>
                    <a:pt x="164" y="911"/>
                  </a:cubicBezTo>
                  <a:cubicBezTo>
                    <a:pt x="104" y="850"/>
                    <a:pt x="83" y="771"/>
                    <a:pt x="85" y="687"/>
                  </a:cubicBezTo>
                  <a:cubicBezTo>
                    <a:pt x="88" y="593"/>
                    <a:pt x="107" y="506"/>
                    <a:pt x="72" y="415"/>
                  </a:cubicBezTo>
                  <a:cubicBezTo>
                    <a:pt x="42" y="336"/>
                    <a:pt x="0" y="248"/>
                    <a:pt x="42" y="165"/>
                  </a:cubicBezTo>
                  <a:cubicBezTo>
                    <a:pt x="61" y="128"/>
                    <a:pt x="100" y="101"/>
                    <a:pt x="141" y="97"/>
                  </a:cubicBezTo>
                  <a:cubicBezTo>
                    <a:pt x="147" y="88"/>
                    <a:pt x="153" y="79"/>
                    <a:pt x="161" y="71"/>
                  </a:cubicBezTo>
                  <a:cubicBezTo>
                    <a:pt x="210" y="18"/>
                    <a:pt x="288" y="0"/>
                    <a:pt x="356" y="20"/>
                  </a:cubicBezTo>
                  <a:cubicBezTo>
                    <a:pt x="435" y="41"/>
                    <a:pt x="495" y="101"/>
                    <a:pt x="541" y="166"/>
                  </a:cubicBezTo>
                  <a:cubicBezTo>
                    <a:pt x="593" y="240"/>
                    <a:pt x="628" y="326"/>
                    <a:pt x="692" y="392"/>
                  </a:cubicBezTo>
                  <a:cubicBezTo>
                    <a:pt x="719" y="421"/>
                    <a:pt x="752" y="447"/>
                    <a:pt x="790" y="459"/>
                  </a:cubicBezTo>
                  <a:cubicBezTo>
                    <a:pt x="838" y="475"/>
                    <a:pt x="889" y="470"/>
                    <a:pt x="937" y="458"/>
                  </a:cubicBezTo>
                  <a:cubicBezTo>
                    <a:pt x="1029" y="434"/>
                    <a:pt x="1112" y="385"/>
                    <a:pt x="1207" y="377"/>
                  </a:cubicBezTo>
                  <a:cubicBezTo>
                    <a:pt x="1282" y="369"/>
                    <a:pt x="1364" y="391"/>
                    <a:pt x="1412" y="453"/>
                  </a:cubicBezTo>
                  <a:cubicBezTo>
                    <a:pt x="1451" y="503"/>
                    <a:pt x="1462" y="598"/>
                    <a:pt x="1527" y="623"/>
                  </a:cubicBezTo>
                  <a:cubicBezTo>
                    <a:pt x="1566" y="639"/>
                    <a:pt x="1613" y="629"/>
                    <a:pt x="1654" y="635"/>
                  </a:cubicBezTo>
                  <a:cubicBezTo>
                    <a:pt x="1692" y="640"/>
                    <a:pt x="1729" y="654"/>
                    <a:pt x="1760" y="677"/>
                  </a:cubicBezTo>
                  <a:cubicBezTo>
                    <a:pt x="1896" y="777"/>
                    <a:pt x="1879" y="980"/>
                    <a:pt x="1738" y="106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2"/>
            <p:cNvSpPr/>
            <p:nvPr/>
          </p:nvSpPr>
          <p:spPr>
            <a:xfrm rot="-5788399">
              <a:off x="8388801" y="3599539"/>
              <a:ext cx="628975" cy="508862"/>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391"/>
        <p:cNvGrpSpPr/>
        <p:nvPr/>
      </p:nvGrpSpPr>
      <p:grpSpPr>
        <a:xfrm>
          <a:off x="0" y="0"/>
          <a:ext cx="0" cy="0"/>
          <a:chOff x="0" y="0"/>
          <a:chExt cx="0" cy="0"/>
        </a:xfrm>
      </p:grpSpPr>
      <p:sp>
        <p:nvSpPr>
          <p:cNvPr id="1392" name="Google Shape;139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3" name="Google Shape;1393;p23"/>
          <p:cNvSpPr/>
          <p:nvPr/>
        </p:nvSpPr>
        <p:spPr>
          <a:xfrm flipH="1">
            <a:off x="7834682" y="4144767"/>
            <a:ext cx="1507600" cy="1219701"/>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4" name="Google Shape;1394;p23"/>
          <p:cNvGrpSpPr/>
          <p:nvPr/>
        </p:nvGrpSpPr>
        <p:grpSpPr>
          <a:xfrm>
            <a:off x="8094552" y="3923806"/>
            <a:ext cx="2260435" cy="1219690"/>
            <a:chOff x="8094552" y="3923806"/>
            <a:chExt cx="2260435" cy="1219690"/>
          </a:xfrm>
        </p:grpSpPr>
        <p:grpSp>
          <p:nvGrpSpPr>
            <p:cNvPr id="1395" name="Google Shape;1395;p23"/>
            <p:cNvGrpSpPr/>
            <p:nvPr/>
          </p:nvGrpSpPr>
          <p:grpSpPr>
            <a:xfrm flipH="1">
              <a:off x="8381113" y="3923806"/>
              <a:ext cx="1973875" cy="1219690"/>
              <a:chOff x="674763" y="539488"/>
              <a:chExt cx="2605087" cy="1609727"/>
            </a:xfrm>
          </p:grpSpPr>
          <p:sp>
            <p:nvSpPr>
              <p:cNvPr id="1396" name="Google Shape;1396;p23"/>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3"/>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3"/>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3"/>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3"/>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3"/>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3"/>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3"/>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3"/>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3"/>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3"/>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3"/>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3"/>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3"/>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3"/>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3"/>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3"/>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3"/>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3"/>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3"/>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3"/>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3"/>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3"/>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3"/>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3"/>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a:off x="674763" y="587113"/>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3"/>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3"/>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1" name="Google Shape;1451;p23"/>
            <p:cNvGrpSpPr/>
            <p:nvPr/>
          </p:nvGrpSpPr>
          <p:grpSpPr>
            <a:xfrm>
              <a:off x="8094552" y="4587582"/>
              <a:ext cx="377351" cy="555914"/>
              <a:chOff x="3366442" y="2229577"/>
              <a:chExt cx="546252" cy="804739"/>
            </a:xfrm>
          </p:grpSpPr>
          <p:sp>
            <p:nvSpPr>
              <p:cNvPr id="1452" name="Google Shape;1452;p23"/>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3"/>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3"/>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3"/>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3"/>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3"/>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3"/>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3"/>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3"/>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3"/>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3"/>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72" name="Google Shape;1472;p23"/>
          <p:cNvGrpSpPr/>
          <p:nvPr/>
        </p:nvGrpSpPr>
        <p:grpSpPr>
          <a:xfrm flipH="1">
            <a:off x="8580039" y="4786223"/>
            <a:ext cx="1357415" cy="357282"/>
            <a:chOff x="1872250" y="3619296"/>
            <a:chExt cx="1801958" cy="474290"/>
          </a:xfrm>
        </p:grpSpPr>
        <p:sp>
          <p:nvSpPr>
            <p:cNvPr id="1473" name="Google Shape;1473;p23"/>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4" name="Google Shape;1474;p23"/>
            <p:cNvGrpSpPr/>
            <p:nvPr/>
          </p:nvGrpSpPr>
          <p:grpSpPr>
            <a:xfrm>
              <a:off x="2457650" y="3619296"/>
              <a:ext cx="1216558" cy="474290"/>
              <a:chOff x="9578238" y="628500"/>
              <a:chExt cx="1722438" cy="671513"/>
            </a:xfrm>
          </p:grpSpPr>
          <p:sp>
            <p:nvSpPr>
              <p:cNvPr id="1475" name="Google Shape;1475;p23"/>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3"/>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3"/>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3"/>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3"/>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3"/>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3"/>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3"/>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3"/>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84" name="Google Shape;1484;p23"/>
          <p:cNvGrpSpPr/>
          <p:nvPr/>
        </p:nvGrpSpPr>
        <p:grpSpPr>
          <a:xfrm>
            <a:off x="-1354320" y="-546678"/>
            <a:ext cx="11230137" cy="6069385"/>
            <a:chOff x="-1354320" y="-546678"/>
            <a:chExt cx="11230137" cy="6069385"/>
          </a:xfrm>
        </p:grpSpPr>
        <p:sp>
          <p:nvSpPr>
            <p:cNvPr id="1485" name="Google Shape;1485;p23"/>
            <p:cNvSpPr/>
            <p:nvPr/>
          </p:nvSpPr>
          <p:spPr>
            <a:xfrm rot="-4631420">
              <a:off x="7595997" y="-163613"/>
              <a:ext cx="2258927" cy="1845819"/>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3"/>
            <p:cNvSpPr/>
            <p:nvPr/>
          </p:nvSpPr>
          <p:spPr>
            <a:xfrm rot="-2340542">
              <a:off x="-1036544" y="3571071"/>
              <a:ext cx="1675275" cy="1603099"/>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3"/>
            <p:cNvSpPr/>
            <p:nvPr/>
          </p:nvSpPr>
          <p:spPr>
            <a:xfrm>
              <a:off x="7277861" y="-207457"/>
              <a:ext cx="474994" cy="56009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3"/>
            <p:cNvSpPr/>
            <p:nvPr/>
          </p:nvSpPr>
          <p:spPr>
            <a:xfrm>
              <a:off x="337424" y="4734984"/>
              <a:ext cx="923685" cy="747301"/>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842999" y="-993525"/>
            <a:ext cx="4532100" cy="4789000"/>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17;p3"/>
          <p:cNvGrpSpPr/>
          <p:nvPr/>
        </p:nvGrpSpPr>
        <p:grpSpPr>
          <a:xfrm>
            <a:off x="-1129559" y="-458898"/>
            <a:ext cx="11693618" cy="6476607"/>
            <a:chOff x="-1129559" y="-458898"/>
            <a:chExt cx="11693618" cy="6476607"/>
          </a:xfrm>
        </p:grpSpPr>
        <p:sp>
          <p:nvSpPr>
            <p:cNvPr id="18" name="Google Shape;18;p3"/>
            <p:cNvSpPr/>
            <p:nvPr/>
          </p:nvSpPr>
          <p:spPr>
            <a:xfrm>
              <a:off x="-1129559" y="3679233"/>
              <a:ext cx="3809140" cy="2338476"/>
            </a:xfrm>
            <a:custGeom>
              <a:avLst/>
              <a:gdLst/>
              <a:ahLst/>
              <a:cxnLst/>
              <a:rect l="l" t="t" r="r" b="b"/>
              <a:pathLst>
                <a:path w="1896" h="1164" extrusionOk="0">
                  <a:moveTo>
                    <a:pt x="1738" y="1067"/>
                  </a:moveTo>
                  <a:cubicBezTo>
                    <a:pt x="1580" y="1164"/>
                    <a:pt x="1396" y="1089"/>
                    <a:pt x="1242" y="1024"/>
                  </a:cubicBezTo>
                  <a:cubicBezTo>
                    <a:pt x="1151" y="985"/>
                    <a:pt x="1059" y="950"/>
                    <a:pt x="959" y="950"/>
                  </a:cubicBezTo>
                  <a:cubicBezTo>
                    <a:pt x="855" y="950"/>
                    <a:pt x="755" y="978"/>
                    <a:pt x="654" y="998"/>
                  </a:cubicBezTo>
                  <a:cubicBezTo>
                    <a:pt x="487" y="1032"/>
                    <a:pt x="293" y="1044"/>
                    <a:pt x="164" y="911"/>
                  </a:cubicBezTo>
                  <a:cubicBezTo>
                    <a:pt x="104" y="850"/>
                    <a:pt x="83" y="771"/>
                    <a:pt x="85" y="687"/>
                  </a:cubicBezTo>
                  <a:cubicBezTo>
                    <a:pt x="88" y="593"/>
                    <a:pt x="107" y="506"/>
                    <a:pt x="72" y="415"/>
                  </a:cubicBezTo>
                  <a:cubicBezTo>
                    <a:pt x="42" y="336"/>
                    <a:pt x="0" y="248"/>
                    <a:pt x="42" y="165"/>
                  </a:cubicBezTo>
                  <a:cubicBezTo>
                    <a:pt x="61" y="128"/>
                    <a:pt x="100" y="101"/>
                    <a:pt x="141" y="97"/>
                  </a:cubicBezTo>
                  <a:cubicBezTo>
                    <a:pt x="147" y="88"/>
                    <a:pt x="153" y="79"/>
                    <a:pt x="161" y="71"/>
                  </a:cubicBezTo>
                  <a:cubicBezTo>
                    <a:pt x="210" y="18"/>
                    <a:pt x="288" y="0"/>
                    <a:pt x="356" y="20"/>
                  </a:cubicBezTo>
                  <a:cubicBezTo>
                    <a:pt x="435" y="41"/>
                    <a:pt x="495" y="101"/>
                    <a:pt x="541" y="166"/>
                  </a:cubicBezTo>
                  <a:cubicBezTo>
                    <a:pt x="593" y="240"/>
                    <a:pt x="628" y="326"/>
                    <a:pt x="692" y="392"/>
                  </a:cubicBezTo>
                  <a:cubicBezTo>
                    <a:pt x="719" y="421"/>
                    <a:pt x="752" y="447"/>
                    <a:pt x="790" y="459"/>
                  </a:cubicBezTo>
                  <a:cubicBezTo>
                    <a:pt x="838" y="475"/>
                    <a:pt x="889" y="470"/>
                    <a:pt x="937" y="458"/>
                  </a:cubicBezTo>
                  <a:cubicBezTo>
                    <a:pt x="1029" y="434"/>
                    <a:pt x="1112" y="385"/>
                    <a:pt x="1207" y="377"/>
                  </a:cubicBezTo>
                  <a:cubicBezTo>
                    <a:pt x="1282" y="369"/>
                    <a:pt x="1364" y="391"/>
                    <a:pt x="1412" y="453"/>
                  </a:cubicBezTo>
                  <a:cubicBezTo>
                    <a:pt x="1451" y="503"/>
                    <a:pt x="1462" y="598"/>
                    <a:pt x="1527" y="623"/>
                  </a:cubicBezTo>
                  <a:cubicBezTo>
                    <a:pt x="1566" y="639"/>
                    <a:pt x="1613" y="629"/>
                    <a:pt x="1654" y="635"/>
                  </a:cubicBezTo>
                  <a:cubicBezTo>
                    <a:pt x="1692" y="640"/>
                    <a:pt x="1729" y="654"/>
                    <a:pt x="1760" y="677"/>
                  </a:cubicBezTo>
                  <a:cubicBezTo>
                    <a:pt x="1896" y="777"/>
                    <a:pt x="1879" y="980"/>
                    <a:pt x="1738" y="106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7101194" y="-458898"/>
              <a:ext cx="3462865" cy="2081891"/>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3"/>
            <p:cNvSpPr/>
            <p:nvPr/>
          </p:nvSpPr>
          <p:spPr>
            <a:xfrm>
              <a:off x="2730209" y="4524263"/>
              <a:ext cx="1245382" cy="1007569"/>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 name="Google Shape;21;p3"/>
          <p:cNvSpPr txBox="1">
            <a:spLocks noGrp="1"/>
          </p:cNvSpPr>
          <p:nvPr>
            <p:ph type="title"/>
          </p:nvPr>
        </p:nvSpPr>
        <p:spPr>
          <a:xfrm>
            <a:off x="4670125" y="3179900"/>
            <a:ext cx="3760800" cy="1424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7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750150" y="2437700"/>
            <a:ext cx="865500" cy="742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9"/>
        <p:cNvGrpSpPr/>
        <p:nvPr/>
      </p:nvGrpSpPr>
      <p:grpSpPr>
        <a:xfrm>
          <a:off x="0" y="0"/>
          <a:ext cx="0" cy="0"/>
          <a:chOff x="0" y="0"/>
          <a:chExt cx="0" cy="0"/>
        </a:xfrm>
      </p:grpSpPr>
      <p:sp>
        <p:nvSpPr>
          <p:cNvPr id="1500" name="Google Shape;1500;p25"/>
          <p:cNvSpPr/>
          <p:nvPr/>
        </p:nvSpPr>
        <p:spPr>
          <a:xfrm rot="-7723956" flipH="1">
            <a:off x="-371218" y="4291571"/>
            <a:ext cx="2291748" cy="1854122"/>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1" name="Google Shape;1501;p25"/>
          <p:cNvGrpSpPr/>
          <p:nvPr/>
        </p:nvGrpSpPr>
        <p:grpSpPr>
          <a:xfrm>
            <a:off x="-67722" y="3785394"/>
            <a:ext cx="2499649" cy="1358111"/>
            <a:chOff x="-67722" y="3785394"/>
            <a:chExt cx="2499649" cy="1358111"/>
          </a:xfrm>
        </p:grpSpPr>
        <p:grpSp>
          <p:nvGrpSpPr>
            <p:cNvPr id="1502" name="Google Shape;1502;p25"/>
            <p:cNvGrpSpPr/>
            <p:nvPr/>
          </p:nvGrpSpPr>
          <p:grpSpPr>
            <a:xfrm>
              <a:off x="1074512" y="4786223"/>
              <a:ext cx="1357415" cy="357282"/>
              <a:chOff x="1872250" y="3619296"/>
              <a:chExt cx="1801958" cy="474290"/>
            </a:xfrm>
          </p:grpSpPr>
          <p:sp>
            <p:nvSpPr>
              <p:cNvPr id="1503" name="Google Shape;1503;p25"/>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4" name="Google Shape;1504;p25"/>
              <p:cNvGrpSpPr/>
              <p:nvPr/>
            </p:nvGrpSpPr>
            <p:grpSpPr>
              <a:xfrm>
                <a:off x="2457650" y="3619296"/>
                <a:ext cx="1216558" cy="474290"/>
                <a:chOff x="9578238" y="628500"/>
                <a:chExt cx="1722438" cy="671513"/>
              </a:xfrm>
            </p:grpSpPr>
            <p:sp>
              <p:nvSpPr>
                <p:cNvPr id="1505" name="Google Shape;1505;p25"/>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5"/>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5"/>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14" name="Google Shape;1514;p25"/>
            <p:cNvGrpSpPr/>
            <p:nvPr/>
          </p:nvGrpSpPr>
          <p:grpSpPr>
            <a:xfrm flipH="1">
              <a:off x="-67722" y="3785394"/>
              <a:ext cx="592179" cy="1358099"/>
              <a:chOff x="7034609" y="618577"/>
              <a:chExt cx="857236" cy="1965981"/>
            </a:xfrm>
          </p:grpSpPr>
          <p:sp>
            <p:nvSpPr>
              <p:cNvPr id="1515" name="Google Shape;1515;p25"/>
              <p:cNvSpPr/>
              <p:nvPr/>
            </p:nvSpPr>
            <p:spPr>
              <a:xfrm>
                <a:off x="70346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5"/>
              <p:cNvSpPr/>
              <p:nvPr/>
            </p:nvSpPr>
            <p:spPr>
              <a:xfrm>
                <a:off x="74576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5"/>
              <p:cNvSpPr/>
              <p:nvPr/>
            </p:nvSpPr>
            <p:spPr>
              <a:xfrm>
                <a:off x="74576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5"/>
              <p:cNvSpPr/>
              <p:nvPr/>
            </p:nvSpPr>
            <p:spPr>
              <a:xfrm>
                <a:off x="74576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5"/>
              <p:cNvSpPr/>
              <p:nvPr/>
            </p:nvSpPr>
            <p:spPr>
              <a:xfrm>
                <a:off x="7453849" y="627958"/>
                <a:ext cx="19800" cy="1956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5"/>
              <p:cNvSpPr/>
              <p:nvPr/>
            </p:nvSpPr>
            <p:spPr>
              <a:xfrm>
                <a:off x="71865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5"/>
              <p:cNvSpPr/>
              <p:nvPr/>
            </p:nvSpPr>
            <p:spPr>
              <a:xfrm>
                <a:off x="70346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5"/>
              <p:cNvSpPr/>
              <p:nvPr/>
            </p:nvSpPr>
            <p:spPr>
              <a:xfrm>
                <a:off x="74735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5"/>
              <p:cNvSpPr/>
              <p:nvPr/>
            </p:nvSpPr>
            <p:spPr>
              <a:xfrm>
                <a:off x="74735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24" name="Google Shape;1524;p25"/>
          <p:cNvGrpSpPr/>
          <p:nvPr/>
        </p:nvGrpSpPr>
        <p:grpSpPr>
          <a:xfrm flipH="1">
            <a:off x="-1496760" y="3601588"/>
            <a:ext cx="2812068" cy="1541904"/>
            <a:chOff x="7890133" y="3601588"/>
            <a:chExt cx="2812068" cy="1541904"/>
          </a:xfrm>
        </p:grpSpPr>
        <p:grpSp>
          <p:nvGrpSpPr>
            <p:cNvPr id="1525" name="Google Shape;1525;p25"/>
            <p:cNvGrpSpPr/>
            <p:nvPr/>
          </p:nvGrpSpPr>
          <p:grpSpPr>
            <a:xfrm>
              <a:off x="7890133" y="4573159"/>
              <a:ext cx="1081291" cy="570333"/>
              <a:chOff x="3896850" y="3927263"/>
              <a:chExt cx="1565274" cy="825612"/>
            </a:xfrm>
          </p:grpSpPr>
          <p:sp>
            <p:nvSpPr>
              <p:cNvPr id="1526" name="Google Shape;1526;p25"/>
              <p:cNvSpPr/>
              <p:nvPr/>
            </p:nvSpPr>
            <p:spPr>
              <a:xfrm>
                <a:off x="4166725" y="4662275"/>
                <a:ext cx="207900" cy="906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5"/>
              <p:cNvSpPr/>
              <p:nvPr/>
            </p:nvSpPr>
            <p:spPr>
              <a:xfrm>
                <a:off x="4166725" y="4662275"/>
                <a:ext cx="207900" cy="9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5"/>
              <p:cNvSpPr/>
              <p:nvPr/>
            </p:nvSpPr>
            <p:spPr>
              <a:xfrm>
                <a:off x="4982700" y="4659100"/>
                <a:ext cx="207900" cy="888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5"/>
              <p:cNvSpPr/>
              <p:nvPr/>
            </p:nvSpPr>
            <p:spPr>
              <a:xfrm>
                <a:off x="4982700" y="4659100"/>
                <a:ext cx="207900" cy="88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5"/>
              <p:cNvSpPr/>
              <p:nvPr/>
            </p:nvSpPr>
            <p:spPr>
              <a:xfrm>
                <a:off x="4514388" y="3927263"/>
                <a:ext cx="330200" cy="47625"/>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5"/>
              <p:cNvSpPr/>
              <p:nvPr/>
            </p:nvSpPr>
            <p:spPr>
              <a:xfrm>
                <a:off x="4538200" y="3974888"/>
                <a:ext cx="281100" cy="936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5"/>
              <p:cNvSpPr/>
              <p:nvPr/>
            </p:nvSpPr>
            <p:spPr>
              <a:xfrm>
                <a:off x="4538200" y="3974888"/>
                <a:ext cx="281100" cy="9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5"/>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5"/>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5"/>
              <p:cNvSpPr/>
              <p:nvPr/>
            </p:nvSpPr>
            <p:spPr>
              <a:xfrm>
                <a:off x="3896850" y="4054263"/>
                <a:ext cx="1565274" cy="673100"/>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5"/>
              <p:cNvSpPr/>
              <p:nvPr/>
            </p:nvSpPr>
            <p:spPr>
              <a:xfrm>
                <a:off x="3896850" y="4352713"/>
                <a:ext cx="1565274" cy="14288"/>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5"/>
              <p:cNvSpPr/>
              <p:nvPr/>
            </p:nvSpPr>
            <p:spPr>
              <a:xfrm>
                <a:off x="3896850" y="4109825"/>
                <a:ext cx="1565274" cy="477838"/>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5"/>
              <p:cNvSpPr/>
              <p:nvPr/>
            </p:nvSpPr>
            <p:spPr>
              <a:xfrm>
                <a:off x="3896850" y="4271750"/>
                <a:ext cx="1565274" cy="455613"/>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5"/>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5"/>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5"/>
              <p:cNvSpPr/>
              <p:nvPr/>
            </p:nvSpPr>
            <p:spPr>
              <a:xfrm>
                <a:off x="4606463" y="4054263"/>
                <a:ext cx="212700" cy="15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5"/>
              <p:cNvSpPr/>
              <p:nvPr/>
            </p:nvSpPr>
            <p:spPr>
              <a:xfrm>
                <a:off x="4606463" y="4054263"/>
                <a:ext cx="2127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5"/>
              <p:cNvSpPr/>
              <p:nvPr/>
            </p:nvSpPr>
            <p:spPr>
              <a:xfrm>
                <a:off x="4538200" y="4054263"/>
                <a:ext cx="68400" cy="15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5"/>
              <p:cNvSpPr/>
              <p:nvPr/>
            </p:nvSpPr>
            <p:spPr>
              <a:xfrm>
                <a:off x="4538200" y="4054263"/>
                <a:ext cx="684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5"/>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5"/>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5"/>
              <p:cNvSpPr/>
              <p:nvPr/>
            </p:nvSpPr>
            <p:spPr>
              <a:xfrm>
                <a:off x="4484225" y="4355888"/>
                <a:ext cx="388800" cy="2319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5"/>
              <p:cNvSpPr/>
              <p:nvPr/>
            </p:nvSpPr>
            <p:spPr>
              <a:xfrm>
                <a:off x="4484225" y="4587663"/>
                <a:ext cx="388800" cy="1398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5"/>
              <p:cNvSpPr/>
              <p:nvPr/>
            </p:nvSpPr>
            <p:spPr>
              <a:xfrm>
                <a:off x="4314363" y="4120938"/>
                <a:ext cx="777875" cy="123825"/>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5"/>
              <p:cNvSpPr/>
              <p:nvPr/>
            </p:nvSpPr>
            <p:spPr>
              <a:xfrm>
                <a:off x="4484225" y="4120938"/>
                <a:ext cx="388800" cy="1239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1" name="Google Shape;1551;p25"/>
            <p:cNvSpPr/>
            <p:nvPr/>
          </p:nvSpPr>
          <p:spPr>
            <a:xfrm rot="10800000">
              <a:off x="8408263" y="3601588"/>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2" name="Google Shape;1552;p25"/>
          <p:cNvGrpSpPr/>
          <p:nvPr/>
        </p:nvGrpSpPr>
        <p:grpSpPr>
          <a:xfrm>
            <a:off x="-613966" y="-517937"/>
            <a:ext cx="10239067" cy="6104484"/>
            <a:chOff x="-613966" y="-517937"/>
            <a:chExt cx="10239067" cy="6104484"/>
          </a:xfrm>
        </p:grpSpPr>
        <p:sp>
          <p:nvSpPr>
            <p:cNvPr id="1553" name="Google Shape;1553;p25"/>
            <p:cNvSpPr/>
            <p:nvPr/>
          </p:nvSpPr>
          <p:spPr>
            <a:xfrm rot="-1801078" flipH="1">
              <a:off x="-398560" y="-204628"/>
              <a:ext cx="1598349" cy="1289701"/>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5"/>
            <p:cNvSpPr/>
            <p:nvPr/>
          </p:nvSpPr>
          <p:spPr>
            <a:xfrm flipH="1">
              <a:off x="1352910" y="-110674"/>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5"/>
            <p:cNvSpPr/>
            <p:nvPr/>
          </p:nvSpPr>
          <p:spPr>
            <a:xfrm flipH="1">
              <a:off x="8198591" y="4432440"/>
              <a:ext cx="1426510" cy="1154107"/>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5"/>
            <p:cNvSpPr/>
            <p:nvPr/>
          </p:nvSpPr>
          <p:spPr>
            <a:xfrm flipH="1">
              <a:off x="8367758" y="4133652"/>
              <a:ext cx="499314" cy="477799"/>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57"/>
        <p:cNvGrpSpPr/>
        <p:nvPr/>
      </p:nvGrpSpPr>
      <p:grpSpPr>
        <a:xfrm>
          <a:off x="0" y="0"/>
          <a:ext cx="0" cy="0"/>
          <a:chOff x="0" y="0"/>
          <a:chExt cx="0" cy="0"/>
        </a:xfrm>
      </p:grpSpPr>
      <p:sp>
        <p:nvSpPr>
          <p:cNvPr id="1558" name="Google Shape;1558;p26"/>
          <p:cNvSpPr/>
          <p:nvPr/>
        </p:nvSpPr>
        <p:spPr>
          <a:xfrm>
            <a:off x="4671921" y="1545815"/>
            <a:ext cx="5162602" cy="4218451"/>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9" name="Google Shape;1559;p26"/>
          <p:cNvGrpSpPr/>
          <p:nvPr/>
        </p:nvGrpSpPr>
        <p:grpSpPr>
          <a:xfrm>
            <a:off x="3936097" y="2234280"/>
            <a:ext cx="5763390" cy="2369712"/>
            <a:chOff x="3936097" y="2234280"/>
            <a:chExt cx="5763390" cy="2369712"/>
          </a:xfrm>
        </p:grpSpPr>
        <p:grpSp>
          <p:nvGrpSpPr>
            <p:cNvPr id="1560" name="Google Shape;1560;p26"/>
            <p:cNvGrpSpPr/>
            <p:nvPr/>
          </p:nvGrpSpPr>
          <p:grpSpPr>
            <a:xfrm>
              <a:off x="7652653" y="2234280"/>
              <a:ext cx="586138" cy="2129358"/>
              <a:chOff x="4255207" y="732396"/>
              <a:chExt cx="356662" cy="1295703"/>
            </a:xfrm>
          </p:grpSpPr>
          <p:sp>
            <p:nvSpPr>
              <p:cNvPr id="1561" name="Google Shape;1561;p26"/>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6"/>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6"/>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6"/>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6"/>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6"/>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7" name="Google Shape;1567;p26"/>
            <p:cNvGrpSpPr/>
            <p:nvPr/>
          </p:nvGrpSpPr>
          <p:grpSpPr>
            <a:xfrm>
              <a:off x="8089763" y="2836551"/>
              <a:ext cx="1609724" cy="1527087"/>
              <a:chOff x="923738" y="3225776"/>
              <a:chExt cx="1609724" cy="1527087"/>
            </a:xfrm>
          </p:grpSpPr>
          <p:sp>
            <p:nvSpPr>
              <p:cNvPr id="1568" name="Google Shape;1568;p26"/>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6"/>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6"/>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6"/>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6"/>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6"/>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6"/>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6"/>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6"/>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6"/>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6"/>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6"/>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6"/>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6"/>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6"/>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6"/>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6"/>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6"/>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6"/>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6"/>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6"/>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6"/>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6"/>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6"/>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6"/>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6"/>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6"/>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6"/>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6"/>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6"/>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6"/>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6"/>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6"/>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6"/>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2" name="Google Shape;1602;p26"/>
            <p:cNvGrpSpPr/>
            <p:nvPr/>
          </p:nvGrpSpPr>
          <p:grpSpPr>
            <a:xfrm>
              <a:off x="7106392" y="3558902"/>
              <a:ext cx="546252" cy="804739"/>
              <a:chOff x="3366442" y="2229577"/>
              <a:chExt cx="546252" cy="804739"/>
            </a:xfrm>
          </p:grpSpPr>
          <p:sp>
            <p:nvSpPr>
              <p:cNvPr id="1603" name="Google Shape;1603;p26"/>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6"/>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6"/>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6"/>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6"/>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6"/>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6"/>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6"/>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6"/>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6"/>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6"/>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6"/>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6"/>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6"/>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6"/>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6"/>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6"/>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6"/>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3" name="Google Shape;1623;p26"/>
            <p:cNvGrpSpPr/>
            <p:nvPr/>
          </p:nvGrpSpPr>
          <p:grpSpPr>
            <a:xfrm>
              <a:off x="6493817" y="3558902"/>
              <a:ext cx="546252" cy="804739"/>
              <a:chOff x="3366442" y="2229577"/>
              <a:chExt cx="546252" cy="804739"/>
            </a:xfrm>
          </p:grpSpPr>
          <p:sp>
            <p:nvSpPr>
              <p:cNvPr id="1624" name="Google Shape;1624;p26"/>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6"/>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6"/>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6"/>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6"/>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6"/>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6"/>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6"/>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6"/>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6"/>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6"/>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6"/>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6"/>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6"/>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6"/>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6"/>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6"/>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6"/>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4" name="Google Shape;1644;p26"/>
            <p:cNvGrpSpPr/>
            <p:nvPr/>
          </p:nvGrpSpPr>
          <p:grpSpPr>
            <a:xfrm>
              <a:off x="7413417" y="3799252"/>
              <a:ext cx="546252" cy="804739"/>
              <a:chOff x="3366442" y="2229577"/>
              <a:chExt cx="546252" cy="804739"/>
            </a:xfrm>
          </p:grpSpPr>
          <p:sp>
            <p:nvSpPr>
              <p:cNvPr id="1645" name="Google Shape;1645;p26"/>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6"/>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6"/>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6"/>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6"/>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6"/>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6"/>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6"/>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6"/>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6"/>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6"/>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6"/>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6"/>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6"/>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6"/>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6"/>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6"/>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6"/>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6"/>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5" name="Google Shape;1665;p26"/>
            <p:cNvGrpSpPr/>
            <p:nvPr/>
          </p:nvGrpSpPr>
          <p:grpSpPr>
            <a:xfrm>
              <a:off x="3936097" y="3293146"/>
              <a:ext cx="2029150" cy="1070500"/>
              <a:chOff x="866370" y="3360534"/>
              <a:chExt cx="1081291" cy="570446"/>
            </a:xfrm>
          </p:grpSpPr>
          <p:sp>
            <p:nvSpPr>
              <p:cNvPr id="1666" name="Google Shape;1666;p26"/>
              <p:cNvSpPr/>
              <p:nvPr/>
            </p:nvSpPr>
            <p:spPr>
              <a:xfrm>
                <a:off x="1052800" y="3868280"/>
                <a:ext cx="143700" cy="627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6"/>
              <p:cNvSpPr/>
              <p:nvPr/>
            </p:nvSpPr>
            <p:spPr>
              <a:xfrm>
                <a:off x="1052800" y="3868280"/>
                <a:ext cx="143700" cy="6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6"/>
              <p:cNvSpPr/>
              <p:nvPr/>
            </p:nvSpPr>
            <p:spPr>
              <a:xfrm>
                <a:off x="1616475" y="3866087"/>
                <a:ext cx="143700" cy="612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6"/>
              <p:cNvSpPr/>
              <p:nvPr/>
            </p:nvSpPr>
            <p:spPr>
              <a:xfrm>
                <a:off x="1616475" y="3866087"/>
                <a:ext cx="143700" cy="61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6"/>
              <p:cNvSpPr/>
              <p:nvPr/>
            </p:nvSpPr>
            <p:spPr>
              <a:xfrm>
                <a:off x="1292966" y="3360534"/>
                <a:ext cx="228102" cy="32899"/>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6"/>
              <p:cNvSpPr/>
              <p:nvPr/>
            </p:nvSpPr>
            <p:spPr>
              <a:xfrm>
                <a:off x="1309415" y="3393433"/>
                <a:ext cx="194100" cy="648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6"/>
              <p:cNvSpPr/>
              <p:nvPr/>
            </p:nvSpPr>
            <p:spPr>
              <a:xfrm>
                <a:off x="1309415" y="3393433"/>
                <a:ext cx="194100" cy="64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6"/>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6"/>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6"/>
              <p:cNvSpPr/>
              <p:nvPr/>
            </p:nvSpPr>
            <p:spPr>
              <a:xfrm>
                <a:off x="866370" y="3448266"/>
                <a:ext cx="1081291" cy="464978"/>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6"/>
              <p:cNvSpPr/>
              <p:nvPr/>
            </p:nvSpPr>
            <p:spPr>
              <a:xfrm>
                <a:off x="866370" y="3654435"/>
                <a:ext cx="1081291" cy="9870"/>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6"/>
              <p:cNvSpPr/>
              <p:nvPr/>
            </p:nvSpPr>
            <p:spPr>
              <a:xfrm>
                <a:off x="866370" y="3486648"/>
                <a:ext cx="1081291" cy="330090"/>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6"/>
              <p:cNvSpPr/>
              <p:nvPr/>
            </p:nvSpPr>
            <p:spPr>
              <a:xfrm>
                <a:off x="866370" y="3598506"/>
                <a:ext cx="1081291" cy="314737"/>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6"/>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6"/>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6"/>
              <p:cNvSpPr/>
              <p:nvPr/>
            </p:nvSpPr>
            <p:spPr>
              <a:xfrm>
                <a:off x="1356571" y="3448266"/>
                <a:ext cx="147000" cy="9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26"/>
              <p:cNvSpPr/>
              <p:nvPr/>
            </p:nvSpPr>
            <p:spPr>
              <a:xfrm>
                <a:off x="1356571" y="3448266"/>
                <a:ext cx="1470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6"/>
              <p:cNvSpPr/>
              <p:nvPr/>
            </p:nvSpPr>
            <p:spPr>
              <a:xfrm>
                <a:off x="1309415" y="3448266"/>
                <a:ext cx="47400" cy="9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6"/>
              <p:cNvSpPr/>
              <p:nvPr/>
            </p:nvSpPr>
            <p:spPr>
              <a:xfrm>
                <a:off x="1309415" y="3448266"/>
                <a:ext cx="474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6"/>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6"/>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6"/>
              <p:cNvSpPr/>
              <p:nvPr/>
            </p:nvSpPr>
            <p:spPr>
              <a:xfrm>
                <a:off x="1272129" y="3656628"/>
                <a:ext cx="268500" cy="1602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6"/>
              <p:cNvSpPr/>
              <p:nvPr/>
            </p:nvSpPr>
            <p:spPr>
              <a:xfrm>
                <a:off x="1272129" y="3816738"/>
                <a:ext cx="268500" cy="966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6"/>
              <p:cNvSpPr/>
              <p:nvPr/>
            </p:nvSpPr>
            <p:spPr>
              <a:xfrm>
                <a:off x="1154788" y="3494325"/>
                <a:ext cx="537357" cy="85538"/>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6"/>
              <p:cNvSpPr/>
              <p:nvPr/>
            </p:nvSpPr>
            <p:spPr>
              <a:xfrm>
                <a:off x="1272129" y="3494325"/>
                <a:ext cx="268500" cy="855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91" name="Google Shape;1691;p26"/>
          <p:cNvGrpSpPr/>
          <p:nvPr/>
        </p:nvGrpSpPr>
        <p:grpSpPr>
          <a:xfrm>
            <a:off x="5054275" y="3964483"/>
            <a:ext cx="1801958" cy="474290"/>
            <a:chOff x="1872250" y="3619296"/>
            <a:chExt cx="1801958" cy="474290"/>
          </a:xfrm>
        </p:grpSpPr>
        <p:sp>
          <p:nvSpPr>
            <p:cNvPr id="1692" name="Google Shape;1692;p26"/>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3" name="Google Shape;1693;p26"/>
            <p:cNvGrpSpPr/>
            <p:nvPr/>
          </p:nvGrpSpPr>
          <p:grpSpPr>
            <a:xfrm>
              <a:off x="2457650" y="3619296"/>
              <a:ext cx="1216558" cy="474290"/>
              <a:chOff x="9578238" y="628500"/>
              <a:chExt cx="1722438" cy="671513"/>
            </a:xfrm>
          </p:grpSpPr>
          <p:sp>
            <p:nvSpPr>
              <p:cNvPr id="1694" name="Google Shape;1694;p26"/>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6"/>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6"/>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6"/>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6"/>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6"/>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6"/>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6"/>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6"/>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03" name="Google Shape;1703;p26"/>
          <p:cNvGrpSpPr/>
          <p:nvPr/>
        </p:nvGrpSpPr>
        <p:grpSpPr>
          <a:xfrm>
            <a:off x="-1433653" y="-265397"/>
            <a:ext cx="11040321" cy="6389702"/>
            <a:chOff x="-1433653" y="-265397"/>
            <a:chExt cx="11040321" cy="6389702"/>
          </a:xfrm>
        </p:grpSpPr>
        <p:sp>
          <p:nvSpPr>
            <p:cNvPr id="1704" name="Google Shape;1704;p26"/>
            <p:cNvSpPr/>
            <p:nvPr/>
          </p:nvSpPr>
          <p:spPr>
            <a:xfrm rot="1801070">
              <a:off x="-1164466" y="126132"/>
              <a:ext cx="1997401" cy="1611691"/>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6"/>
            <p:cNvSpPr/>
            <p:nvPr/>
          </p:nvSpPr>
          <p:spPr>
            <a:xfrm>
              <a:off x="853646" y="-12"/>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6"/>
            <p:cNvSpPr/>
            <p:nvPr/>
          </p:nvSpPr>
          <p:spPr>
            <a:xfrm>
              <a:off x="270379" y="4024731"/>
              <a:ext cx="2595150" cy="2099575"/>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6"/>
            <p:cNvSpPr/>
            <p:nvPr/>
          </p:nvSpPr>
          <p:spPr>
            <a:xfrm>
              <a:off x="270387" y="3315739"/>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6"/>
            <p:cNvSpPr/>
            <p:nvPr/>
          </p:nvSpPr>
          <p:spPr>
            <a:xfrm>
              <a:off x="8639343" y="360475"/>
              <a:ext cx="967325" cy="925650"/>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519181" y="4316647"/>
            <a:ext cx="2323828" cy="1050525"/>
          </a:xfrm>
          <a:custGeom>
            <a:avLst/>
            <a:gdLst/>
            <a:ahLst/>
            <a:cxnLst/>
            <a:rect l="l" t="t" r="r" b="b"/>
            <a:pathLst>
              <a:path w="1072" h="485" extrusionOk="0">
                <a:moveTo>
                  <a:pt x="284" y="0"/>
                </a:moveTo>
                <a:cubicBezTo>
                  <a:pt x="227" y="0"/>
                  <a:pt x="173" y="22"/>
                  <a:pt x="130" y="58"/>
                </a:cubicBezTo>
                <a:cubicBezTo>
                  <a:pt x="59" y="90"/>
                  <a:pt x="9" y="161"/>
                  <a:pt x="5" y="239"/>
                </a:cubicBezTo>
                <a:cubicBezTo>
                  <a:pt x="0" y="323"/>
                  <a:pt x="52" y="405"/>
                  <a:pt x="128" y="440"/>
                </a:cubicBezTo>
                <a:cubicBezTo>
                  <a:pt x="172" y="459"/>
                  <a:pt x="220" y="465"/>
                  <a:pt x="268" y="469"/>
                </a:cubicBezTo>
                <a:cubicBezTo>
                  <a:pt x="321" y="474"/>
                  <a:pt x="375" y="476"/>
                  <a:pt x="428" y="477"/>
                </a:cubicBezTo>
                <a:cubicBezTo>
                  <a:pt x="538" y="480"/>
                  <a:pt x="647" y="481"/>
                  <a:pt x="757" y="483"/>
                </a:cubicBezTo>
                <a:cubicBezTo>
                  <a:pt x="793" y="483"/>
                  <a:pt x="830" y="485"/>
                  <a:pt x="866" y="485"/>
                </a:cubicBezTo>
                <a:cubicBezTo>
                  <a:pt x="882" y="485"/>
                  <a:pt x="897" y="485"/>
                  <a:pt x="912" y="484"/>
                </a:cubicBezTo>
                <a:cubicBezTo>
                  <a:pt x="952" y="481"/>
                  <a:pt x="993" y="470"/>
                  <a:pt x="1022" y="440"/>
                </a:cubicBezTo>
                <a:cubicBezTo>
                  <a:pt x="1072" y="385"/>
                  <a:pt x="1071" y="298"/>
                  <a:pt x="1027" y="241"/>
                </a:cubicBezTo>
                <a:cubicBezTo>
                  <a:pt x="986" y="189"/>
                  <a:pt x="923" y="167"/>
                  <a:pt x="860" y="167"/>
                </a:cubicBezTo>
                <a:cubicBezTo>
                  <a:pt x="842" y="167"/>
                  <a:pt x="825" y="168"/>
                  <a:pt x="808" y="171"/>
                </a:cubicBezTo>
                <a:cubicBezTo>
                  <a:pt x="751" y="182"/>
                  <a:pt x="690" y="208"/>
                  <a:pt x="633" y="208"/>
                </a:cubicBezTo>
                <a:cubicBezTo>
                  <a:pt x="596" y="208"/>
                  <a:pt x="561" y="197"/>
                  <a:pt x="530" y="164"/>
                </a:cubicBezTo>
                <a:cubicBezTo>
                  <a:pt x="500" y="132"/>
                  <a:pt x="477" y="92"/>
                  <a:pt x="444" y="62"/>
                </a:cubicBezTo>
                <a:cubicBezTo>
                  <a:pt x="409" y="30"/>
                  <a:pt x="364" y="9"/>
                  <a:pt x="317" y="3"/>
                </a:cubicBezTo>
                <a:cubicBezTo>
                  <a:pt x="306" y="1"/>
                  <a:pt x="295"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Font typeface="Figtree Black"/>
              <a:buNone/>
              <a:defRPr b="0"/>
            </a:lvl1pPr>
            <a:lvl2pPr lvl="1" rtl="0">
              <a:spcBef>
                <a:spcPts val="0"/>
              </a:spcBef>
              <a:spcAft>
                <a:spcPts val="0"/>
              </a:spcAft>
              <a:buSzPts val="3000"/>
              <a:buFont typeface="Figtree"/>
              <a:buNone/>
              <a:defRPr>
                <a:latin typeface="Figtree"/>
                <a:ea typeface="Figtree"/>
                <a:cs typeface="Figtree"/>
                <a:sym typeface="Figtree"/>
              </a:defRPr>
            </a:lvl2pPr>
            <a:lvl3pPr lvl="2" rtl="0">
              <a:spcBef>
                <a:spcPts val="0"/>
              </a:spcBef>
              <a:spcAft>
                <a:spcPts val="0"/>
              </a:spcAft>
              <a:buSzPts val="3000"/>
              <a:buFont typeface="Figtree"/>
              <a:buNone/>
              <a:defRPr>
                <a:latin typeface="Figtree"/>
                <a:ea typeface="Figtree"/>
                <a:cs typeface="Figtree"/>
                <a:sym typeface="Figtree"/>
              </a:defRPr>
            </a:lvl3pPr>
            <a:lvl4pPr lvl="3" rtl="0">
              <a:spcBef>
                <a:spcPts val="0"/>
              </a:spcBef>
              <a:spcAft>
                <a:spcPts val="0"/>
              </a:spcAft>
              <a:buSzPts val="3000"/>
              <a:buFont typeface="Figtree"/>
              <a:buNone/>
              <a:defRPr>
                <a:latin typeface="Figtree"/>
                <a:ea typeface="Figtree"/>
                <a:cs typeface="Figtree"/>
                <a:sym typeface="Figtree"/>
              </a:defRPr>
            </a:lvl4pPr>
            <a:lvl5pPr lvl="4" rtl="0">
              <a:spcBef>
                <a:spcPts val="0"/>
              </a:spcBef>
              <a:spcAft>
                <a:spcPts val="0"/>
              </a:spcAft>
              <a:buSzPts val="3000"/>
              <a:buFont typeface="Figtree"/>
              <a:buNone/>
              <a:defRPr>
                <a:latin typeface="Figtree"/>
                <a:ea typeface="Figtree"/>
                <a:cs typeface="Figtree"/>
                <a:sym typeface="Figtree"/>
              </a:defRPr>
            </a:lvl5pPr>
            <a:lvl6pPr lvl="5" rtl="0">
              <a:spcBef>
                <a:spcPts val="0"/>
              </a:spcBef>
              <a:spcAft>
                <a:spcPts val="0"/>
              </a:spcAft>
              <a:buSzPts val="3000"/>
              <a:buFont typeface="Figtree"/>
              <a:buNone/>
              <a:defRPr>
                <a:latin typeface="Figtree"/>
                <a:ea typeface="Figtree"/>
                <a:cs typeface="Figtree"/>
                <a:sym typeface="Figtree"/>
              </a:defRPr>
            </a:lvl6pPr>
            <a:lvl7pPr lvl="6" rtl="0">
              <a:spcBef>
                <a:spcPts val="0"/>
              </a:spcBef>
              <a:spcAft>
                <a:spcPts val="0"/>
              </a:spcAft>
              <a:buSzPts val="3000"/>
              <a:buFont typeface="Figtree"/>
              <a:buNone/>
              <a:defRPr>
                <a:latin typeface="Figtree"/>
                <a:ea typeface="Figtree"/>
                <a:cs typeface="Figtree"/>
                <a:sym typeface="Figtree"/>
              </a:defRPr>
            </a:lvl7pPr>
            <a:lvl8pPr lvl="7" rtl="0">
              <a:spcBef>
                <a:spcPts val="0"/>
              </a:spcBef>
              <a:spcAft>
                <a:spcPts val="0"/>
              </a:spcAft>
              <a:buSzPts val="3000"/>
              <a:buFont typeface="Figtree"/>
              <a:buNone/>
              <a:defRPr>
                <a:latin typeface="Figtree"/>
                <a:ea typeface="Figtree"/>
                <a:cs typeface="Figtree"/>
                <a:sym typeface="Figtree"/>
              </a:defRPr>
            </a:lvl8pPr>
            <a:lvl9pPr lvl="8" rtl="0">
              <a:spcBef>
                <a:spcPts val="0"/>
              </a:spcBef>
              <a:spcAft>
                <a:spcPts val="0"/>
              </a:spcAft>
              <a:buSzPts val="3000"/>
              <a:buFont typeface="Figtree"/>
              <a:buNone/>
              <a:defRPr>
                <a:latin typeface="Figtree"/>
                <a:ea typeface="Figtree"/>
                <a:cs typeface="Figtree"/>
                <a:sym typeface="Figtree"/>
              </a:defRPr>
            </a:lvl9pPr>
          </a:lstStyle>
          <a:p>
            <a:endParaRPr/>
          </a:p>
        </p:txBody>
      </p:sp>
      <p:sp>
        <p:nvSpPr>
          <p:cNvPr id="26" name="Google Shape;26;p4"/>
          <p:cNvSpPr txBox="1">
            <a:spLocks noGrp="1"/>
          </p:cNvSpPr>
          <p:nvPr>
            <p:ph type="body" idx="1"/>
          </p:nvPr>
        </p:nvSpPr>
        <p:spPr>
          <a:xfrm>
            <a:off x="720000" y="1090751"/>
            <a:ext cx="7704000" cy="360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Figtree Light"/>
              <a:buChar char="●"/>
              <a:defRPr/>
            </a:lvl1pPr>
            <a:lvl2pPr marL="914400" lvl="1" indent="-304800" rtl="0">
              <a:lnSpc>
                <a:spcPct val="100000"/>
              </a:lnSpc>
              <a:spcBef>
                <a:spcPts val="0"/>
              </a:spcBef>
              <a:spcAft>
                <a:spcPts val="0"/>
              </a:spcAft>
              <a:buSzPts val="1200"/>
              <a:buFont typeface="Figtree Light"/>
              <a:buChar char="○"/>
              <a:defRPr>
                <a:latin typeface="Figtree"/>
                <a:ea typeface="Figtree"/>
                <a:cs typeface="Figtree"/>
                <a:sym typeface="Figtree"/>
              </a:defRPr>
            </a:lvl2pPr>
            <a:lvl3pPr marL="1371600" lvl="2" indent="-304800" rtl="0">
              <a:lnSpc>
                <a:spcPct val="100000"/>
              </a:lnSpc>
              <a:spcBef>
                <a:spcPts val="0"/>
              </a:spcBef>
              <a:spcAft>
                <a:spcPts val="0"/>
              </a:spcAft>
              <a:buSzPts val="1200"/>
              <a:buFont typeface="Figtree Light"/>
              <a:buChar char="■"/>
              <a:defRPr>
                <a:latin typeface="Figtree"/>
                <a:ea typeface="Figtree"/>
                <a:cs typeface="Figtree"/>
                <a:sym typeface="Figtree"/>
              </a:defRPr>
            </a:lvl3pPr>
            <a:lvl4pPr marL="1828800" lvl="3" indent="-304800" rtl="0">
              <a:lnSpc>
                <a:spcPct val="100000"/>
              </a:lnSpc>
              <a:spcBef>
                <a:spcPts val="0"/>
              </a:spcBef>
              <a:spcAft>
                <a:spcPts val="0"/>
              </a:spcAft>
              <a:buSzPts val="1200"/>
              <a:buFont typeface="Figtree Light"/>
              <a:buChar char="●"/>
              <a:defRPr>
                <a:latin typeface="Figtree"/>
                <a:ea typeface="Figtree"/>
                <a:cs typeface="Figtree"/>
                <a:sym typeface="Figtree"/>
              </a:defRPr>
            </a:lvl4pPr>
            <a:lvl5pPr marL="2286000" lvl="4" indent="-304800" rtl="0">
              <a:lnSpc>
                <a:spcPct val="100000"/>
              </a:lnSpc>
              <a:spcBef>
                <a:spcPts val="0"/>
              </a:spcBef>
              <a:spcAft>
                <a:spcPts val="0"/>
              </a:spcAft>
              <a:buSzPts val="1200"/>
              <a:buFont typeface="Figtree Light"/>
              <a:buChar char="○"/>
              <a:defRPr>
                <a:latin typeface="Figtree"/>
                <a:ea typeface="Figtree"/>
                <a:cs typeface="Figtree"/>
                <a:sym typeface="Figtree"/>
              </a:defRPr>
            </a:lvl5pPr>
            <a:lvl6pPr marL="2743200" lvl="5" indent="-304800" rtl="0">
              <a:lnSpc>
                <a:spcPct val="100000"/>
              </a:lnSpc>
              <a:spcBef>
                <a:spcPts val="0"/>
              </a:spcBef>
              <a:spcAft>
                <a:spcPts val="0"/>
              </a:spcAft>
              <a:buSzPts val="1200"/>
              <a:buFont typeface="Figtree Light"/>
              <a:buChar char="■"/>
              <a:defRPr>
                <a:latin typeface="Figtree"/>
                <a:ea typeface="Figtree"/>
                <a:cs typeface="Figtree"/>
                <a:sym typeface="Figtree"/>
              </a:defRPr>
            </a:lvl6pPr>
            <a:lvl7pPr marL="3200400" lvl="6" indent="-304800" rtl="0">
              <a:lnSpc>
                <a:spcPct val="100000"/>
              </a:lnSpc>
              <a:spcBef>
                <a:spcPts val="0"/>
              </a:spcBef>
              <a:spcAft>
                <a:spcPts val="0"/>
              </a:spcAft>
              <a:buSzPts val="1200"/>
              <a:buFont typeface="Figtree Light"/>
              <a:buChar char="●"/>
              <a:defRPr>
                <a:latin typeface="Figtree"/>
                <a:ea typeface="Figtree"/>
                <a:cs typeface="Figtree"/>
                <a:sym typeface="Figtree"/>
              </a:defRPr>
            </a:lvl7pPr>
            <a:lvl8pPr marL="3657600" lvl="7" indent="-304800" rtl="0">
              <a:lnSpc>
                <a:spcPct val="100000"/>
              </a:lnSpc>
              <a:spcBef>
                <a:spcPts val="0"/>
              </a:spcBef>
              <a:spcAft>
                <a:spcPts val="0"/>
              </a:spcAft>
              <a:buSzPts val="1200"/>
              <a:buFont typeface="Figtree Light"/>
              <a:buChar char="○"/>
              <a:defRPr>
                <a:latin typeface="Figtree"/>
                <a:ea typeface="Figtree"/>
                <a:cs typeface="Figtree"/>
                <a:sym typeface="Figtree"/>
              </a:defRPr>
            </a:lvl8pPr>
            <a:lvl9pPr marL="4114800" lvl="8" indent="-304800" rtl="0">
              <a:lnSpc>
                <a:spcPct val="100000"/>
              </a:lnSpc>
              <a:spcBef>
                <a:spcPts val="0"/>
              </a:spcBef>
              <a:spcAft>
                <a:spcPts val="0"/>
              </a:spcAft>
              <a:buSzPts val="1200"/>
              <a:buFont typeface="Figtree Light"/>
              <a:buChar char="■"/>
              <a:defRPr>
                <a:latin typeface="Figtree"/>
                <a:ea typeface="Figtree"/>
                <a:cs typeface="Figtree"/>
                <a:sym typeface="Figtree"/>
              </a:defRPr>
            </a:lvl9pPr>
          </a:lstStyle>
          <a:p>
            <a:endParaRPr/>
          </a:p>
        </p:txBody>
      </p:sp>
      <p:grpSp>
        <p:nvGrpSpPr>
          <p:cNvPr id="27" name="Google Shape;27;p4"/>
          <p:cNvGrpSpPr/>
          <p:nvPr/>
        </p:nvGrpSpPr>
        <p:grpSpPr>
          <a:xfrm>
            <a:off x="7425313" y="-2141380"/>
            <a:ext cx="3766183" cy="7899489"/>
            <a:chOff x="7425313" y="-2141380"/>
            <a:chExt cx="3766183" cy="7899489"/>
          </a:xfrm>
        </p:grpSpPr>
        <p:sp>
          <p:nvSpPr>
            <p:cNvPr id="28" name="Google Shape;28;p4"/>
            <p:cNvSpPr/>
            <p:nvPr/>
          </p:nvSpPr>
          <p:spPr>
            <a:xfrm rot="-2940161">
              <a:off x="7942104" y="-1559901"/>
              <a:ext cx="2732601" cy="2614849"/>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8423996" y="1189763"/>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874652" y="4604002"/>
              <a:ext cx="1426510" cy="1154107"/>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8557912" y="4268214"/>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32;p4"/>
          <p:cNvGrpSpPr/>
          <p:nvPr/>
        </p:nvGrpSpPr>
        <p:grpSpPr>
          <a:xfrm>
            <a:off x="-113109" y="3629912"/>
            <a:ext cx="692934" cy="1556140"/>
            <a:chOff x="-113109" y="3629912"/>
            <a:chExt cx="692934" cy="1556140"/>
          </a:xfrm>
        </p:grpSpPr>
        <p:grpSp>
          <p:nvGrpSpPr>
            <p:cNvPr id="33" name="Google Shape;33;p4"/>
            <p:cNvGrpSpPr/>
            <p:nvPr/>
          </p:nvGrpSpPr>
          <p:grpSpPr>
            <a:xfrm>
              <a:off x="-113109" y="3629912"/>
              <a:ext cx="424659" cy="1556140"/>
              <a:chOff x="713218" y="672137"/>
              <a:chExt cx="400811" cy="1468749"/>
            </a:xfrm>
          </p:grpSpPr>
          <p:sp>
            <p:nvSpPr>
              <p:cNvPr id="34" name="Google Shape;34;p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4"/>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 name="Google Shape;49;p4"/>
            <p:cNvGrpSpPr/>
            <p:nvPr/>
          </p:nvGrpSpPr>
          <p:grpSpPr>
            <a:xfrm>
              <a:off x="311538" y="4211314"/>
              <a:ext cx="268288" cy="974725"/>
              <a:chOff x="1293313" y="1166139"/>
              <a:chExt cx="268288" cy="974725"/>
            </a:xfrm>
          </p:grpSpPr>
          <p:sp>
            <p:nvSpPr>
              <p:cNvPr id="50" name="Google Shape;50;p4"/>
              <p:cNvSpPr/>
              <p:nvPr/>
            </p:nvSpPr>
            <p:spPr>
              <a:xfrm>
                <a:off x="1293313" y="1166139"/>
                <a:ext cx="268288" cy="974725"/>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4"/>
              <p:cNvSpPr/>
              <p:nvPr/>
            </p:nvSpPr>
            <p:spPr>
              <a:xfrm>
                <a:off x="1293313" y="1166139"/>
                <a:ext cx="268288" cy="974725"/>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1293313" y="1166139"/>
                <a:ext cx="268288" cy="974725"/>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293313" y="1166139"/>
                <a:ext cx="268288" cy="974725"/>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21888" y="1331239"/>
                <a:ext cx="220663" cy="33338"/>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304425" y="1653500"/>
                <a:ext cx="249238" cy="30163"/>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 name="Google Shape;56;p4"/>
          <p:cNvGrpSpPr/>
          <p:nvPr/>
        </p:nvGrpSpPr>
        <p:grpSpPr>
          <a:xfrm flipH="1">
            <a:off x="645814" y="4786223"/>
            <a:ext cx="1357415" cy="357282"/>
            <a:chOff x="1872250" y="3619296"/>
            <a:chExt cx="1801958" cy="474290"/>
          </a:xfrm>
        </p:grpSpPr>
        <p:sp>
          <p:nvSpPr>
            <p:cNvPr id="57" name="Google Shape;57;p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58;p4"/>
            <p:cNvGrpSpPr/>
            <p:nvPr/>
          </p:nvGrpSpPr>
          <p:grpSpPr>
            <a:xfrm>
              <a:off x="2457650" y="3619296"/>
              <a:ext cx="1216558" cy="474290"/>
              <a:chOff x="9578238" y="628500"/>
              <a:chExt cx="1722438" cy="671513"/>
            </a:xfrm>
          </p:grpSpPr>
          <p:sp>
            <p:nvSpPr>
              <p:cNvPr id="59" name="Google Shape;59;p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p:nvPr/>
        </p:nvSpPr>
        <p:spPr>
          <a:xfrm flipH="1">
            <a:off x="6873591" y="4117220"/>
            <a:ext cx="3114364" cy="1407900"/>
          </a:xfrm>
          <a:custGeom>
            <a:avLst/>
            <a:gdLst/>
            <a:ahLst/>
            <a:cxnLst/>
            <a:rect l="l" t="t" r="r" b="b"/>
            <a:pathLst>
              <a:path w="1072" h="485" extrusionOk="0">
                <a:moveTo>
                  <a:pt x="284" y="0"/>
                </a:moveTo>
                <a:cubicBezTo>
                  <a:pt x="227" y="0"/>
                  <a:pt x="173" y="22"/>
                  <a:pt x="130" y="58"/>
                </a:cubicBezTo>
                <a:cubicBezTo>
                  <a:pt x="59" y="90"/>
                  <a:pt x="9" y="161"/>
                  <a:pt x="5" y="239"/>
                </a:cubicBezTo>
                <a:cubicBezTo>
                  <a:pt x="0" y="323"/>
                  <a:pt x="52" y="405"/>
                  <a:pt x="128" y="440"/>
                </a:cubicBezTo>
                <a:cubicBezTo>
                  <a:pt x="172" y="459"/>
                  <a:pt x="220" y="465"/>
                  <a:pt x="268" y="469"/>
                </a:cubicBezTo>
                <a:cubicBezTo>
                  <a:pt x="321" y="474"/>
                  <a:pt x="375" y="476"/>
                  <a:pt x="428" y="477"/>
                </a:cubicBezTo>
                <a:cubicBezTo>
                  <a:pt x="538" y="480"/>
                  <a:pt x="647" y="481"/>
                  <a:pt x="757" y="483"/>
                </a:cubicBezTo>
                <a:cubicBezTo>
                  <a:pt x="793" y="483"/>
                  <a:pt x="830" y="485"/>
                  <a:pt x="866" y="485"/>
                </a:cubicBezTo>
                <a:cubicBezTo>
                  <a:pt x="882" y="485"/>
                  <a:pt x="897" y="485"/>
                  <a:pt x="912" y="484"/>
                </a:cubicBezTo>
                <a:cubicBezTo>
                  <a:pt x="952" y="481"/>
                  <a:pt x="993" y="470"/>
                  <a:pt x="1022" y="440"/>
                </a:cubicBezTo>
                <a:cubicBezTo>
                  <a:pt x="1072" y="385"/>
                  <a:pt x="1071" y="298"/>
                  <a:pt x="1027" y="241"/>
                </a:cubicBezTo>
                <a:cubicBezTo>
                  <a:pt x="986" y="189"/>
                  <a:pt x="923" y="167"/>
                  <a:pt x="860" y="167"/>
                </a:cubicBezTo>
                <a:cubicBezTo>
                  <a:pt x="842" y="167"/>
                  <a:pt x="825" y="168"/>
                  <a:pt x="808" y="171"/>
                </a:cubicBezTo>
                <a:cubicBezTo>
                  <a:pt x="751" y="182"/>
                  <a:pt x="690" y="208"/>
                  <a:pt x="633" y="208"/>
                </a:cubicBezTo>
                <a:cubicBezTo>
                  <a:pt x="596" y="208"/>
                  <a:pt x="561" y="197"/>
                  <a:pt x="530" y="164"/>
                </a:cubicBezTo>
                <a:cubicBezTo>
                  <a:pt x="500" y="132"/>
                  <a:pt x="477" y="92"/>
                  <a:pt x="444" y="62"/>
                </a:cubicBezTo>
                <a:cubicBezTo>
                  <a:pt x="409" y="30"/>
                  <a:pt x="364" y="9"/>
                  <a:pt x="317" y="3"/>
                </a:cubicBezTo>
                <a:cubicBezTo>
                  <a:pt x="306" y="1"/>
                  <a:pt x="295"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 name="Google Shape;70;p5"/>
          <p:cNvGrpSpPr/>
          <p:nvPr/>
        </p:nvGrpSpPr>
        <p:grpSpPr>
          <a:xfrm flipH="1">
            <a:off x="7526814" y="4786223"/>
            <a:ext cx="1357415" cy="357282"/>
            <a:chOff x="1872250" y="3619296"/>
            <a:chExt cx="1801958" cy="474290"/>
          </a:xfrm>
        </p:grpSpPr>
        <p:sp>
          <p:nvSpPr>
            <p:cNvPr id="71" name="Google Shape;71;p5"/>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 name="Google Shape;72;p5"/>
            <p:cNvGrpSpPr/>
            <p:nvPr/>
          </p:nvGrpSpPr>
          <p:grpSpPr>
            <a:xfrm>
              <a:off x="2457650" y="3619296"/>
              <a:ext cx="1216558" cy="474290"/>
              <a:chOff x="9578238" y="628500"/>
              <a:chExt cx="1722438" cy="671513"/>
            </a:xfrm>
          </p:grpSpPr>
          <p:sp>
            <p:nvSpPr>
              <p:cNvPr id="73" name="Google Shape;73;p5"/>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5"/>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5"/>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5"/>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5"/>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5"/>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5"/>
          <p:cNvSpPr txBox="1">
            <a:spLocks noGrp="1"/>
          </p:cNvSpPr>
          <p:nvPr>
            <p:ph type="subTitle" idx="1"/>
          </p:nvPr>
        </p:nvSpPr>
        <p:spPr>
          <a:xfrm>
            <a:off x="4786387" y="2668048"/>
            <a:ext cx="23988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2"/>
          </p:nvPr>
        </p:nvSpPr>
        <p:spPr>
          <a:xfrm>
            <a:off x="1715375" y="2668048"/>
            <a:ext cx="23988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5"/>
          <p:cNvSpPr txBox="1">
            <a:spLocks noGrp="1"/>
          </p:cNvSpPr>
          <p:nvPr>
            <p:ph type="subTitle" idx="3"/>
          </p:nvPr>
        </p:nvSpPr>
        <p:spPr>
          <a:xfrm>
            <a:off x="1715375" y="2284850"/>
            <a:ext cx="2398800" cy="46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86" name="Google Shape;86;p5"/>
          <p:cNvSpPr txBox="1">
            <a:spLocks noGrp="1"/>
          </p:cNvSpPr>
          <p:nvPr>
            <p:ph type="subTitle" idx="4"/>
          </p:nvPr>
        </p:nvSpPr>
        <p:spPr>
          <a:xfrm>
            <a:off x="4786388" y="2284850"/>
            <a:ext cx="2398800" cy="46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100">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grpSp>
        <p:nvGrpSpPr>
          <p:cNvPr id="87" name="Google Shape;87;p5"/>
          <p:cNvGrpSpPr/>
          <p:nvPr/>
        </p:nvGrpSpPr>
        <p:grpSpPr>
          <a:xfrm>
            <a:off x="-646099" y="-246502"/>
            <a:ext cx="10796751" cy="5623450"/>
            <a:chOff x="-646099" y="-246502"/>
            <a:chExt cx="10796751" cy="5623450"/>
          </a:xfrm>
        </p:grpSpPr>
        <p:sp>
          <p:nvSpPr>
            <p:cNvPr id="88" name="Google Shape;88;p5"/>
            <p:cNvSpPr/>
            <p:nvPr/>
          </p:nvSpPr>
          <p:spPr>
            <a:xfrm>
              <a:off x="8047816" y="-246502"/>
              <a:ext cx="2102836" cy="1264231"/>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646099" y="3746061"/>
              <a:ext cx="2015825" cy="1630886"/>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485012" y="4466889"/>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8430769" y="1102752"/>
              <a:ext cx="499314" cy="477799"/>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 name="Google Shape;92;p5"/>
          <p:cNvGrpSpPr/>
          <p:nvPr/>
        </p:nvGrpSpPr>
        <p:grpSpPr>
          <a:xfrm>
            <a:off x="8058196" y="3764230"/>
            <a:ext cx="1749170" cy="1407904"/>
            <a:chOff x="8058196" y="3764230"/>
            <a:chExt cx="1749170" cy="1407904"/>
          </a:xfrm>
        </p:grpSpPr>
        <p:grpSp>
          <p:nvGrpSpPr>
            <p:cNvPr id="93" name="Google Shape;93;p5"/>
            <p:cNvGrpSpPr/>
            <p:nvPr/>
          </p:nvGrpSpPr>
          <p:grpSpPr>
            <a:xfrm flipH="1">
              <a:off x="8695369" y="4117222"/>
              <a:ext cx="1111998" cy="1054912"/>
              <a:chOff x="923738" y="3225776"/>
              <a:chExt cx="1609724" cy="1527087"/>
            </a:xfrm>
          </p:grpSpPr>
          <p:sp>
            <p:nvSpPr>
              <p:cNvPr id="94" name="Google Shape;94;p5"/>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5"/>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5"/>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5"/>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5"/>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5"/>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5"/>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5"/>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5"/>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128;p5"/>
            <p:cNvGrpSpPr/>
            <p:nvPr/>
          </p:nvGrpSpPr>
          <p:grpSpPr>
            <a:xfrm>
              <a:off x="8058196" y="3764230"/>
              <a:ext cx="796542" cy="1407903"/>
              <a:chOff x="5074864" y="1668483"/>
              <a:chExt cx="1153072" cy="2038076"/>
            </a:xfrm>
          </p:grpSpPr>
          <p:sp>
            <p:nvSpPr>
              <p:cNvPr id="129" name="Google Shape;129;p5"/>
              <p:cNvSpPr/>
              <p:nvPr/>
            </p:nvSpPr>
            <p:spPr>
              <a:xfrm>
                <a:off x="5321069" y="1675137"/>
                <a:ext cx="177762" cy="2031422"/>
              </a:xfrm>
              <a:custGeom>
                <a:avLst/>
                <a:gdLst/>
                <a:ahLst/>
                <a:cxnLst/>
                <a:rect l="l" t="t" r="r" b="b"/>
                <a:pathLst>
                  <a:path w="187" h="2137" extrusionOk="0">
                    <a:moveTo>
                      <a:pt x="43" y="2137"/>
                    </a:moveTo>
                    <a:lnTo>
                      <a:pt x="0" y="2137"/>
                    </a:lnTo>
                    <a:lnTo>
                      <a:pt x="145" y="0"/>
                    </a:lnTo>
                    <a:lnTo>
                      <a:pt x="187" y="0"/>
                    </a:lnTo>
                    <a:lnTo>
                      <a:pt x="43"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5"/>
              <p:cNvSpPr/>
              <p:nvPr/>
            </p:nvSpPr>
            <p:spPr>
              <a:xfrm>
                <a:off x="5823933" y="1675137"/>
                <a:ext cx="180613" cy="2031422"/>
              </a:xfrm>
              <a:custGeom>
                <a:avLst/>
                <a:gdLst/>
                <a:ahLst/>
                <a:cxnLst/>
                <a:rect l="l" t="t" r="r" b="b"/>
                <a:pathLst>
                  <a:path w="190" h="2137" extrusionOk="0">
                    <a:moveTo>
                      <a:pt x="145" y="2137"/>
                    </a:moveTo>
                    <a:lnTo>
                      <a:pt x="190" y="2137"/>
                    </a:lnTo>
                    <a:lnTo>
                      <a:pt x="46" y="0"/>
                    </a:lnTo>
                    <a:lnTo>
                      <a:pt x="0" y="0"/>
                    </a:lnTo>
                    <a:lnTo>
                      <a:pt x="145"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5"/>
              <p:cNvSpPr/>
              <p:nvPr/>
            </p:nvSpPr>
            <p:spPr>
              <a:xfrm>
                <a:off x="5104333" y="1668483"/>
                <a:ext cx="1123500" cy="45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5"/>
              <p:cNvSpPr/>
              <p:nvPr/>
            </p:nvSpPr>
            <p:spPr>
              <a:xfrm>
                <a:off x="5444646" y="2194162"/>
                <a:ext cx="4362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5"/>
              <p:cNvSpPr/>
              <p:nvPr/>
            </p:nvSpPr>
            <p:spPr>
              <a:xfrm>
                <a:off x="5408523" y="2614325"/>
                <a:ext cx="5058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5"/>
              <p:cNvSpPr/>
              <p:nvPr/>
            </p:nvSpPr>
            <p:spPr>
              <a:xfrm>
                <a:off x="5386659" y="3029735"/>
                <a:ext cx="550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5"/>
              <p:cNvSpPr/>
              <p:nvPr/>
            </p:nvSpPr>
            <p:spPr>
              <a:xfrm>
                <a:off x="5359092" y="3458454"/>
                <a:ext cx="607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5"/>
              <p:cNvSpPr/>
              <p:nvPr/>
            </p:nvSpPr>
            <p:spPr>
              <a:xfrm>
                <a:off x="5456053"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5"/>
              <p:cNvSpPr/>
              <p:nvPr/>
            </p:nvSpPr>
            <p:spPr>
              <a:xfrm>
                <a:off x="5456053"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5"/>
              <p:cNvSpPr/>
              <p:nvPr/>
            </p:nvSpPr>
            <p:spPr>
              <a:xfrm>
                <a:off x="5456053"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5"/>
              <p:cNvSpPr/>
              <p:nvPr/>
            </p:nvSpPr>
            <p:spPr>
              <a:xfrm>
                <a:off x="5456053"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5"/>
              <p:cNvSpPr/>
              <p:nvPr/>
            </p:nvSpPr>
            <p:spPr>
              <a:xfrm>
                <a:off x="5456053"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5"/>
              <p:cNvSpPr/>
              <p:nvPr/>
            </p:nvSpPr>
            <p:spPr>
              <a:xfrm>
                <a:off x="5456053"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5"/>
              <p:cNvSpPr/>
              <p:nvPr/>
            </p:nvSpPr>
            <p:spPr>
              <a:xfrm>
                <a:off x="5456053"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5"/>
              <p:cNvSpPr/>
              <p:nvPr/>
            </p:nvSpPr>
            <p:spPr>
              <a:xfrm>
                <a:off x="5456053"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5"/>
              <p:cNvSpPr/>
              <p:nvPr/>
            </p:nvSpPr>
            <p:spPr>
              <a:xfrm>
                <a:off x="5110987" y="1684643"/>
                <a:ext cx="365980" cy="268068"/>
              </a:xfrm>
              <a:custGeom>
                <a:avLst/>
                <a:gdLst/>
                <a:ahLst/>
                <a:cxnLst/>
                <a:rect l="l" t="t" r="r" b="b"/>
                <a:pathLst>
                  <a:path w="385" h="282" extrusionOk="0">
                    <a:moveTo>
                      <a:pt x="385" y="237"/>
                    </a:moveTo>
                    <a:lnTo>
                      <a:pt x="375" y="282"/>
                    </a:lnTo>
                    <a:lnTo>
                      <a:pt x="0" y="33"/>
                    </a:lnTo>
                    <a:lnTo>
                      <a:pt x="21" y="0"/>
                    </a:lnTo>
                    <a:lnTo>
                      <a:pt x="385" y="2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5"/>
              <p:cNvSpPr/>
              <p:nvPr/>
            </p:nvSpPr>
            <p:spPr>
              <a:xfrm>
                <a:off x="5862908" y="1681791"/>
                <a:ext cx="365028" cy="269019"/>
              </a:xfrm>
              <a:custGeom>
                <a:avLst/>
                <a:gdLst/>
                <a:ahLst/>
                <a:cxnLst/>
                <a:rect l="l" t="t" r="r" b="b"/>
                <a:pathLst>
                  <a:path w="384" h="283" extrusionOk="0">
                    <a:moveTo>
                      <a:pt x="0" y="238"/>
                    </a:moveTo>
                    <a:lnTo>
                      <a:pt x="9" y="283"/>
                    </a:lnTo>
                    <a:lnTo>
                      <a:pt x="384" y="34"/>
                    </a:lnTo>
                    <a:lnTo>
                      <a:pt x="363" y="0"/>
                    </a:lnTo>
                    <a:lnTo>
                      <a:pt x="0" y="2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5"/>
              <p:cNvSpPr/>
              <p:nvPr/>
            </p:nvSpPr>
            <p:spPr>
              <a:xfrm>
                <a:off x="5300155" y="1675137"/>
                <a:ext cx="178712" cy="2031422"/>
              </a:xfrm>
              <a:custGeom>
                <a:avLst/>
                <a:gdLst/>
                <a:ahLst/>
                <a:cxnLst/>
                <a:rect l="l" t="t" r="r" b="b"/>
                <a:pathLst>
                  <a:path w="188" h="2137" extrusionOk="0">
                    <a:moveTo>
                      <a:pt x="43" y="2137"/>
                    </a:moveTo>
                    <a:lnTo>
                      <a:pt x="0" y="2137"/>
                    </a:lnTo>
                    <a:lnTo>
                      <a:pt x="145" y="0"/>
                    </a:lnTo>
                    <a:lnTo>
                      <a:pt x="188" y="0"/>
                    </a:lnTo>
                    <a:lnTo>
                      <a:pt x="43"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5"/>
              <p:cNvSpPr/>
              <p:nvPr/>
            </p:nvSpPr>
            <p:spPr>
              <a:xfrm>
                <a:off x="5803971" y="1675137"/>
                <a:ext cx="180613" cy="2031422"/>
              </a:xfrm>
              <a:custGeom>
                <a:avLst/>
                <a:gdLst/>
                <a:ahLst/>
                <a:cxnLst/>
                <a:rect l="l" t="t" r="r" b="b"/>
                <a:pathLst>
                  <a:path w="190" h="2137" extrusionOk="0">
                    <a:moveTo>
                      <a:pt x="145" y="2137"/>
                    </a:moveTo>
                    <a:lnTo>
                      <a:pt x="190" y="2137"/>
                    </a:lnTo>
                    <a:lnTo>
                      <a:pt x="45" y="0"/>
                    </a:lnTo>
                    <a:lnTo>
                      <a:pt x="0" y="0"/>
                    </a:lnTo>
                    <a:lnTo>
                      <a:pt x="145"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5"/>
              <p:cNvSpPr/>
              <p:nvPr/>
            </p:nvSpPr>
            <p:spPr>
              <a:xfrm>
                <a:off x="5083420" y="1668483"/>
                <a:ext cx="1124400" cy="4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a:off x="5424683" y="2194162"/>
                <a:ext cx="4353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5"/>
              <p:cNvSpPr/>
              <p:nvPr/>
            </p:nvSpPr>
            <p:spPr>
              <a:xfrm>
                <a:off x="5388561" y="2614325"/>
                <a:ext cx="5058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5"/>
              <p:cNvSpPr/>
              <p:nvPr/>
            </p:nvSpPr>
            <p:spPr>
              <a:xfrm>
                <a:off x="5365746" y="3029735"/>
                <a:ext cx="5514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5"/>
              <p:cNvSpPr/>
              <p:nvPr/>
            </p:nvSpPr>
            <p:spPr>
              <a:xfrm>
                <a:off x="5339130" y="3458454"/>
                <a:ext cx="6075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5"/>
              <p:cNvSpPr/>
              <p:nvPr/>
            </p:nvSpPr>
            <p:spPr>
              <a:xfrm>
                <a:off x="5436090"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5436090"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a:off x="5436090"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a:off x="5436090"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5436090"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a:off x="5436090"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a:off x="5436090"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a:off x="5436090"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a:off x="5091025" y="1684643"/>
                <a:ext cx="365028" cy="268068"/>
              </a:xfrm>
              <a:custGeom>
                <a:avLst/>
                <a:gdLst/>
                <a:ahLst/>
                <a:cxnLst/>
                <a:rect l="l" t="t" r="r" b="b"/>
                <a:pathLst>
                  <a:path w="384" h="282" extrusionOk="0">
                    <a:moveTo>
                      <a:pt x="384" y="237"/>
                    </a:moveTo>
                    <a:lnTo>
                      <a:pt x="375" y="282"/>
                    </a:lnTo>
                    <a:lnTo>
                      <a:pt x="0" y="33"/>
                    </a:lnTo>
                    <a:lnTo>
                      <a:pt x="21" y="0"/>
                    </a:lnTo>
                    <a:lnTo>
                      <a:pt x="384" y="2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a:off x="5841995" y="1681791"/>
                <a:ext cx="365980" cy="269019"/>
              </a:xfrm>
              <a:custGeom>
                <a:avLst/>
                <a:gdLst/>
                <a:ahLst/>
                <a:cxnLst/>
                <a:rect l="l" t="t" r="r" b="b"/>
                <a:pathLst>
                  <a:path w="385" h="283" extrusionOk="0">
                    <a:moveTo>
                      <a:pt x="0" y="238"/>
                    </a:moveTo>
                    <a:lnTo>
                      <a:pt x="10" y="283"/>
                    </a:lnTo>
                    <a:lnTo>
                      <a:pt x="385" y="34"/>
                    </a:lnTo>
                    <a:lnTo>
                      <a:pt x="364" y="0"/>
                    </a:lnTo>
                    <a:lnTo>
                      <a:pt x="0" y="23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a:off x="5099580" y="1941304"/>
                <a:ext cx="1099838" cy="244303"/>
              </a:xfrm>
              <a:custGeom>
                <a:avLst/>
                <a:gdLst/>
                <a:ahLst/>
                <a:cxnLst/>
                <a:rect l="l" t="t" r="r" b="b"/>
                <a:pathLst>
                  <a:path w="487" h="108" extrusionOk="0">
                    <a:moveTo>
                      <a:pt x="0" y="6"/>
                    </a:moveTo>
                    <a:cubicBezTo>
                      <a:pt x="70" y="74"/>
                      <a:pt x="159" y="108"/>
                      <a:pt x="246" y="108"/>
                    </a:cubicBezTo>
                    <a:cubicBezTo>
                      <a:pt x="335" y="108"/>
                      <a:pt x="422" y="73"/>
                      <a:pt x="487" y="3"/>
                    </a:cubicBezTo>
                    <a:cubicBezTo>
                      <a:pt x="484" y="0"/>
                      <a:pt x="484" y="0"/>
                      <a:pt x="484" y="0"/>
                    </a:cubicBezTo>
                    <a:cubicBezTo>
                      <a:pt x="420" y="69"/>
                      <a:pt x="334" y="104"/>
                      <a:pt x="246" y="104"/>
                    </a:cubicBezTo>
                    <a:cubicBezTo>
                      <a:pt x="160" y="104"/>
                      <a:pt x="72" y="70"/>
                      <a:pt x="3" y="3"/>
                    </a:cubicBezTo>
                    <a:cubicBezTo>
                      <a:pt x="0" y="6"/>
                      <a:pt x="0" y="6"/>
                      <a:pt x="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a:off x="5227910" y="1941304"/>
                <a:ext cx="840326" cy="185366"/>
              </a:xfrm>
              <a:custGeom>
                <a:avLst/>
                <a:gdLst/>
                <a:ahLst/>
                <a:cxnLst/>
                <a:rect l="l" t="t" r="r" b="b"/>
                <a:pathLst>
                  <a:path w="372" h="82" extrusionOk="0">
                    <a:moveTo>
                      <a:pt x="0" y="4"/>
                    </a:moveTo>
                    <a:cubicBezTo>
                      <a:pt x="54" y="56"/>
                      <a:pt x="122" y="82"/>
                      <a:pt x="189" y="82"/>
                    </a:cubicBezTo>
                    <a:cubicBezTo>
                      <a:pt x="257" y="82"/>
                      <a:pt x="323" y="56"/>
                      <a:pt x="372" y="3"/>
                    </a:cubicBezTo>
                    <a:cubicBezTo>
                      <a:pt x="369" y="0"/>
                      <a:pt x="369" y="0"/>
                      <a:pt x="369" y="0"/>
                    </a:cubicBezTo>
                    <a:cubicBezTo>
                      <a:pt x="321" y="52"/>
                      <a:pt x="256" y="78"/>
                      <a:pt x="189" y="78"/>
                    </a:cubicBezTo>
                    <a:cubicBezTo>
                      <a:pt x="123" y="78"/>
                      <a:pt x="56" y="52"/>
                      <a:pt x="2" y="1"/>
                    </a:cubicBezTo>
                    <a:cubicBezTo>
                      <a:pt x="0" y="4"/>
                      <a:pt x="0" y="4"/>
                      <a:pt x="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a:off x="6102458"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5"/>
              <p:cNvSpPr/>
              <p:nvPr/>
            </p:nvSpPr>
            <p:spPr>
              <a:xfrm>
                <a:off x="6040669"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a:off x="604066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6169950"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6025459" y="1891873"/>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6025459"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6149037"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6149037" y="1919440"/>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5158517"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5097678"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5097678"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522600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5074864"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5203195" y="1889972"/>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5206046" y="1921341"/>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5076765"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100"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6"/>
          <p:cNvSpPr/>
          <p:nvPr/>
        </p:nvSpPr>
        <p:spPr>
          <a:xfrm>
            <a:off x="-514888" y="4159130"/>
            <a:ext cx="2456225" cy="1110424"/>
          </a:xfrm>
          <a:custGeom>
            <a:avLst/>
            <a:gdLst/>
            <a:ahLst/>
            <a:cxnLst/>
            <a:rect l="l" t="t" r="r" b="b"/>
            <a:pathLst>
              <a:path w="1072" h="485" extrusionOk="0">
                <a:moveTo>
                  <a:pt x="284" y="0"/>
                </a:moveTo>
                <a:cubicBezTo>
                  <a:pt x="227" y="0"/>
                  <a:pt x="173" y="22"/>
                  <a:pt x="130" y="58"/>
                </a:cubicBezTo>
                <a:cubicBezTo>
                  <a:pt x="59" y="90"/>
                  <a:pt x="9" y="161"/>
                  <a:pt x="5" y="239"/>
                </a:cubicBezTo>
                <a:cubicBezTo>
                  <a:pt x="0" y="323"/>
                  <a:pt x="52" y="405"/>
                  <a:pt x="128" y="440"/>
                </a:cubicBezTo>
                <a:cubicBezTo>
                  <a:pt x="172" y="459"/>
                  <a:pt x="220" y="465"/>
                  <a:pt x="268" y="469"/>
                </a:cubicBezTo>
                <a:cubicBezTo>
                  <a:pt x="321" y="474"/>
                  <a:pt x="375" y="476"/>
                  <a:pt x="428" y="477"/>
                </a:cubicBezTo>
                <a:cubicBezTo>
                  <a:pt x="538" y="480"/>
                  <a:pt x="647" y="481"/>
                  <a:pt x="757" y="483"/>
                </a:cubicBezTo>
                <a:cubicBezTo>
                  <a:pt x="793" y="483"/>
                  <a:pt x="830" y="485"/>
                  <a:pt x="866" y="485"/>
                </a:cubicBezTo>
                <a:cubicBezTo>
                  <a:pt x="882" y="485"/>
                  <a:pt x="897" y="485"/>
                  <a:pt x="912" y="484"/>
                </a:cubicBezTo>
                <a:cubicBezTo>
                  <a:pt x="952" y="481"/>
                  <a:pt x="993" y="470"/>
                  <a:pt x="1022" y="440"/>
                </a:cubicBezTo>
                <a:cubicBezTo>
                  <a:pt x="1072" y="385"/>
                  <a:pt x="1071" y="298"/>
                  <a:pt x="1027" y="241"/>
                </a:cubicBezTo>
                <a:cubicBezTo>
                  <a:pt x="986" y="189"/>
                  <a:pt x="923" y="167"/>
                  <a:pt x="860" y="167"/>
                </a:cubicBezTo>
                <a:cubicBezTo>
                  <a:pt x="842" y="167"/>
                  <a:pt x="825" y="168"/>
                  <a:pt x="808" y="171"/>
                </a:cubicBezTo>
                <a:cubicBezTo>
                  <a:pt x="751" y="182"/>
                  <a:pt x="690" y="208"/>
                  <a:pt x="633" y="208"/>
                </a:cubicBezTo>
                <a:cubicBezTo>
                  <a:pt x="596" y="208"/>
                  <a:pt x="561" y="197"/>
                  <a:pt x="530" y="164"/>
                </a:cubicBezTo>
                <a:cubicBezTo>
                  <a:pt x="500" y="132"/>
                  <a:pt x="477" y="92"/>
                  <a:pt x="444" y="62"/>
                </a:cubicBezTo>
                <a:cubicBezTo>
                  <a:pt x="409" y="30"/>
                  <a:pt x="364" y="9"/>
                  <a:pt x="317" y="3"/>
                </a:cubicBezTo>
                <a:cubicBezTo>
                  <a:pt x="306" y="1"/>
                  <a:pt x="295"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4" name="Google Shape;184;p6"/>
          <p:cNvGrpSpPr/>
          <p:nvPr/>
        </p:nvGrpSpPr>
        <p:grpSpPr>
          <a:xfrm>
            <a:off x="-122109" y="3766737"/>
            <a:ext cx="1175275" cy="1556140"/>
            <a:chOff x="-122109" y="3632412"/>
            <a:chExt cx="1175275" cy="1556140"/>
          </a:xfrm>
        </p:grpSpPr>
        <p:grpSp>
          <p:nvGrpSpPr>
            <p:cNvPr id="185" name="Google Shape;185;p6"/>
            <p:cNvGrpSpPr/>
            <p:nvPr/>
          </p:nvGrpSpPr>
          <p:grpSpPr>
            <a:xfrm>
              <a:off x="177991" y="4484224"/>
              <a:ext cx="875175" cy="659275"/>
              <a:chOff x="4402267" y="1818590"/>
              <a:chExt cx="1266900" cy="954365"/>
            </a:xfrm>
          </p:grpSpPr>
          <p:sp>
            <p:nvSpPr>
              <p:cNvPr id="186" name="Google Shape;186;p6"/>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6"/>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6"/>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6"/>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6"/>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6"/>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6"/>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6"/>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6"/>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6"/>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6"/>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6"/>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6"/>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6"/>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6"/>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a:off x="5095233"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6"/>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6"/>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6"/>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6"/>
            <p:cNvGrpSpPr/>
            <p:nvPr/>
          </p:nvGrpSpPr>
          <p:grpSpPr>
            <a:xfrm>
              <a:off x="-122109" y="3632412"/>
              <a:ext cx="424659" cy="1556140"/>
              <a:chOff x="713218" y="672137"/>
              <a:chExt cx="400811" cy="1468749"/>
            </a:xfrm>
          </p:grpSpPr>
          <p:sp>
            <p:nvSpPr>
              <p:cNvPr id="220" name="Google Shape;220;p6"/>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6"/>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6"/>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6"/>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6"/>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5" name="Google Shape;235;p6"/>
          <p:cNvGrpSpPr/>
          <p:nvPr/>
        </p:nvGrpSpPr>
        <p:grpSpPr>
          <a:xfrm flipH="1">
            <a:off x="872714" y="4786223"/>
            <a:ext cx="1357415" cy="357282"/>
            <a:chOff x="1872250" y="3619296"/>
            <a:chExt cx="1801958" cy="474290"/>
          </a:xfrm>
        </p:grpSpPr>
        <p:sp>
          <p:nvSpPr>
            <p:cNvPr id="236" name="Google Shape;236;p6"/>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 name="Google Shape;237;p6"/>
            <p:cNvGrpSpPr/>
            <p:nvPr/>
          </p:nvGrpSpPr>
          <p:grpSpPr>
            <a:xfrm>
              <a:off x="2457650" y="3619296"/>
              <a:ext cx="1216558" cy="474290"/>
              <a:chOff x="9578238" y="628500"/>
              <a:chExt cx="1722438" cy="671513"/>
            </a:xfrm>
          </p:grpSpPr>
          <p:sp>
            <p:nvSpPr>
              <p:cNvPr id="238" name="Google Shape;238;p6"/>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6"/>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6"/>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6"/>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6"/>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6"/>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6"/>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7" name="Google Shape;247;p6"/>
          <p:cNvGrpSpPr/>
          <p:nvPr/>
        </p:nvGrpSpPr>
        <p:grpSpPr>
          <a:xfrm>
            <a:off x="7789907" y="-145187"/>
            <a:ext cx="2323549" cy="6071068"/>
            <a:chOff x="7789907" y="-145187"/>
            <a:chExt cx="2323549" cy="6071068"/>
          </a:xfrm>
        </p:grpSpPr>
        <p:sp>
          <p:nvSpPr>
            <p:cNvPr id="248" name="Google Shape;248;p6"/>
            <p:cNvSpPr/>
            <p:nvPr/>
          </p:nvSpPr>
          <p:spPr>
            <a:xfrm rot="-3574166">
              <a:off x="7951528" y="4265335"/>
              <a:ext cx="1598349" cy="1289702"/>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a:off x="7852221" y="-145187"/>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6"/>
            <p:cNvSpPr/>
            <p:nvPr/>
          </p:nvSpPr>
          <p:spPr>
            <a:xfrm rot="-760243">
              <a:off x="8577740" y="-2773"/>
              <a:ext cx="1426510" cy="1154107"/>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6"/>
            <p:cNvSpPr/>
            <p:nvPr/>
          </p:nvSpPr>
          <p:spPr>
            <a:xfrm>
              <a:off x="8748837" y="3516164"/>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2"/>
        <p:cNvGrpSpPr/>
        <p:nvPr/>
      </p:nvGrpSpPr>
      <p:grpSpPr>
        <a:xfrm>
          <a:off x="0" y="0"/>
          <a:ext cx="0" cy="0"/>
          <a:chOff x="0" y="0"/>
          <a:chExt cx="0" cy="0"/>
        </a:xfrm>
      </p:grpSpPr>
      <p:sp>
        <p:nvSpPr>
          <p:cNvPr id="253" name="Google Shape;253;p7"/>
          <p:cNvSpPr/>
          <p:nvPr/>
        </p:nvSpPr>
        <p:spPr>
          <a:xfrm rot="3081818">
            <a:off x="-687784" y="3843394"/>
            <a:ext cx="2514473" cy="2028900"/>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7"/>
          <p:cNvSpPr txBox="1">
            <a:spLocks noGrp="1"/>
          </p:cNvSpPr>
          <p:nvPr>
            <p:ph type="title"/>
          </p:nvPr>
        </p:nvSpPr>
        <p:spPr>
          <a:xfrm>
            <a:off x="973600" y="715825"/>
            <a:ext cx="39201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1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5" name="Google Shape;255;p7"/>
          <p:cNvSpPr txBox="1">
            <a:spLocks noGrp="1"/>
          </p:cNvSpPr>
          <p:nvPr>
            <p:ph type="subTitle" idx="1"/>
          </p:nvPr>
        </p:nvSpPr>
        <p:spPr>
          <a:xfrm>
            <a:off x="973600" y="1803325"/>
            <a:ext cx="39201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latin typeface="Catamaran"/>
                <a:ea typeface="Catamaran"/>
                <a:cs typeface="Catamaran"/>
                <a:sym typeface="Catamaran"/>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256" name="Google Shape;256;p7"/>
          <p:cNvSpPr>
            <a:spLocks noGrp="1"/>
          </p:cNvSpPr>
          <p:nvPr>
            <p:ph type="pic" idx="2"/>
          </p:nvPr>
        </p:nvSpPr>
        <p:spPr>
          <a:xfrm>
            <a:off x="5000450" y="1108725"/>
            <a:ext cx="3184500" cy="3259200"/>
          </a:xfrm>
          <a:prstGeom prst="roundRect">
            <a:avLst>
              <a:gd name="adj" fmla="val 16667"/>
            </a:avLst>
          </a:prstGeom>
          <a:noFill/>
          <a:ln w="28575" cap="flat" cmpd="sng">
            <a:solidFill>
              <a:schemeClr val="accent6"/>
            </a:solidFill>
            <a:prstDash val="solid"/>
            <a:round/>
            <a:headEnd type="none" w="sm" len="sm"/>
            <a:tailEnd type="none" w="sm" len="sm"/>
          </a:ln>
        </p:spPr>
      </p:sp>
      <p:grpSp>
        <p:nvGrpSpPr>
          <p:cNvPr id="257" name="Google Shape;257;p7"/>
          <p:cNvGrpSpPr/>
          <p:nvPr/>
        </p:nvGrpSpPr>
        <p:grpSpPr>
          <a:xfrm>
            <a:off x="500580" y="3931716"/>
            <a:ext cx="1793475" cy="1222749"/>
            <a:chOff x="500580" y="3931716"/>
            <a:chExt cx="1793475" cy="1222749"/>
          </a:xfrm>
        </p:grpSpPr>
        <p:grpSp>
          <p:nvGrpSpPr>
            <p:cNvPr id="258" name="Google Shape;258;p7"/>
            <p:cNvGrpSpPr/>
            <p:nvPr/>
          </p:nvGrpSpPr>
          <p:grpSpPr>
            <a:xfrm>
              <a:off x="500580" y="3931716"/>
              <a:ext cx="528486" cy="1212027"/>
              <a:chOff x="8001409" y="618577"/>
              <a:chExt cx="857236" cy="1965981"/>
            </a:xfrm>
          </p:grpSpPr>
          <p:sp>
            <p:nvSpPr>
              <p:cNvPr id="259" name="Google Shape;259;p7"/>
              <p:cNvSpPr/>
              <p:nvPr/>
            </p:nvSpPr>
            <p:spPr>
              <a:xfrm>
                <a:off x="80014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7"/>
              <p:cNvSpPr/>
              <p:nvPr/>
            </p:nvSpPr>
            <p:spPr>
              <a:xfrm>
                <a:off x="84244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7"/>
              <p:cNvSpPr/>
              <p:nvPr/>
            </p:nvSpPr>
            <p:spPr>
              <a:xfrm>
                <a:off x="84244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7"/>
              <p:cNvSpPr/>
              <p:nvPr/>
            </p:nvSpPr>
            <p:spPr>
              <a:xfrm>
                <a:off x="84244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7"/>
              <p:cNvSpPr/>
              <p:nvPr/>
            </p:nvSpPr>
            <p:spPr>
              <a:xfrm>
                <a:off x="8420649" y="627958"/>
                <a:ext cx="19800" cy="195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7"/>
              <p:cNvSpPr/>
              <p:nvPr/>
            </p:nvSpPr>
            <p:spPr>
              <a:xfrm>
                <a:off x="81533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7"/>
              <p:cNvSpPr/>
              <p:nvPr/>
            </p:nvSpPr>
            <p:spPr>
              <a:xfrm>
                <a:off x="80014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7"/>
              <p:cNvSpPr/>
              <p:nvPr/>
            </p:nvSpPr>
            <p:spPr>
              <a:xfrm>
                <a:off x="84403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7"/>
              <p:cNvSpPr/>
              <p:nvPr/>
            </p:nvSpPr>
            <p:spPr>
              <a:xfrm>
                <a:off x="84403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 name="Google Shape;268;p7"/>
            <p:cNvGrpSpPr/>
            <p:nvPr/>
          </p:nvGrpSpPr>
          <p:grpSpPr>
            <a:xfrm>
              <a:off x="936640" y="4797182"/>
              <a:ext cx="1357415" cy="357282"/>
              <a:chOff x="1872250" y="3619296"/>
              <a:chExt cx="1801958" cy="474290"/>
            </a:xfrm>
          </p:grpSpPr>
          <p:sp>
            <p:nvSpPr>
              <p:cNvPr id="269" name="Google Shape;269;p7"/>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 name="Google Shape;270;p7"/>
              <p:cNvGrpSpPr/>
              <p:nvPr/>
            </p:nvGrpSpPr>
            <p:grpSpPr>
              <a:xfrm>
                <a:off x="2457650" y="3619296"/>
                <a:ext cx="1216558" cy="474290"/>
                <a:chOff x="9578238" y="628500"/>
                <a:chExt cx="1722438" cy="671513"/>
              </a:xfrm>
            </p:grpSpPr>
            <p:sp>
              <p:nvSpPr>
                <p:cNvPr id="271" name="Google Shape;271;p7"/>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7"/>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7"/>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7"/>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7"/>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7"/>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7"/>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7"/>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7"/>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0" name="Google Shape;280;p7"/>
          <p:cNvGrpSpPr/>
          <p:nvPr/>
        </p:nvGrpSpPr>
        <p:grpSpPr>
          <a:xfrm>
            <a:off x="7654662" y="-488132"/>
            <a:ext cx="2688672" cy="6226255"/>
            <a:chOff x="7654662" y="-488132"/>
            <a:chExt cx="2688672" cy="6226255"/>
          </a:xfrm>
        </p:grpSpPr>
        <p:sp>
          <p:nvSpPr>
            <p:cNvPr id="281" name="Google Shape;281;p7"/>
            <p:cNvSpPr/>
            <p:nvPr/>
          </p:nvSpPr>
          <p:spPr>
            <a:xfrm rot="3621279">
              <a:off x="7844926" y="212006"/>
              <a:ext cx="2477176" cy="1489299"/>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7"/>
            <p:cNvSpPr/>
            <p:nvPr/>
          </p:nvSpPr>
          <p:spPr>
            <a:xfrm>
              <a:off x="7873696" y="143113"/>
              <a:ext cx="485684" cy="572700"/>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7"/>
            <p:cNvSpPr/>
            <p:nvPr/>
          </p:nvSpPr>
          <p:spPr>
            <a:xfrm>
              <a:off x="7654662" y="4797176"/>
              <a:ext cx="442840" cy="467938"/>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7"/>
            <p:cNvSpPr/>
            <p:nvPr/>
          </p:nvSpPr>
          <p:spPr>
            <a:xfrm>
              <a:off x="8344700" y="4324172"/>
              <a:ext cx="1477601" cy="1413951"/>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 name="Google Shape;285;p7"/>
          <p:cNvGrpSpPr/>
          <p:nvPr/>
        </p:nvGrpSpPr>
        <p:grpSpPr>
          <a:xfrm>
            <a:off x="-1381369" y="3242455"/>
            <a:ext cx="1935319" cy="1917635"/>
            <a:chOff x="-1488099" y="3141445"/>
            <a:chExt cx="2037178" cy="2018563"/>
          </a:xfrm>
        </p:grpSpPr>
        <p:grpSp>
          <p:nvGrpSpPr>
            <p:cNvPr id="286" name="Google Shape;286;p7"/>
            <p:cNvGrpSpPr/>
            <p:nvPr/>
          </p:nvGrpSpPr>
          <p:grpSpPr>
            <a:xfrm>
              <a:off x="21473" y="3901202"/>
              <a:ext cx="527605" cy="1258806"/>
              <a:chOff x="2605163" y="539488"/>
              <a:chExt cx="674687" cy="1609727"/>
            </a:xfrm>
          </p:grpSpPr>
          <p:sp>
            <p:nvSpPr>
              <p:cNvPr id="287" name="Google Shape;287;p7"/>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7"/>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7"/>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7"/>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7"/>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7"/>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7"/>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7"/>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7"/>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7"/>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7"/>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7"/>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7"/>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7"/>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7"/>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7"/>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7"/>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7"/>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7"/>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7"/>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7"/>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7"/>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7"/>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7"/>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7"/>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7"/>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7"/>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7"/>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7"/>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7"/>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7"/>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7"/>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7"/>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7"/>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7"/>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7"/>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7"/>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7"/>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7"/>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7"/>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7"/>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7"/>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7"/>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7"/>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7"/>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7"/>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7"/>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7"/>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7"/>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1" name="Google Shape;341;p7"/>
            <p:cNvSpPr/>
            <p:nvPr/>
          </p:nvSpPr>
          <p:spPr>
            <a:xfrm rot="10800000" flipH="1">
              <a:off x="-1488099" y="3141445"/>
              <a:ext cx="1793859" cy="759752"/>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2"/>
        <p:cNvGrpSpPr/>
        <p:nvPr/>
      </p:nvGrpSpPr>
      <p:grpSpPr>
        <a:xfrm>
          <a:off x="0" y="0"/>
          <a:ext cx="0" cy="0"/>
          <a:chOff x="0" y="0"/>
          <a:chExt cx="0" cy="0"/>
        </a:xfrm>
      </p:grpSpPr>
      <p:sp>
        <p:nvSpPr>
          <p:cNvPr id="343" name="Google Shape;343;p8"/>
          <p:cNvSpPr txBox="1">
            <a:spLocks noGrp="1"/>
          </p:cNvSpPr>
          <p:nvPr>
            <p:ph type="title"/>
          </p:nvPr>
        </p:nvSpPr>
        <p:spPr>
          <a:xfrm>
            <a:off x="4555900" y="539500"/>
            <a:ext cx="3874800" cy="2654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4" name="Google Shape;344;p8"/>
          <p:cNvSpPr/>
          <p:nvPr/>
        </p:nvSpPr>
        <p:spPr>
          <a:xfrm>
            <a:off x="-1243834" y="2129433"/>
            <a:ext cx="4903575" cy="3967201"/>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5" name="Google Shape;345;p8"/>
          <p:cNvGrpSpPr/>
          <p:nvPr/>
        </p:nvGrpSpPr>
        <p:grpSpPr>
          <a:xfrm>
            <a:off x="2588475" y="3767608"/>
            <a:ext cx="1801958" cy="474290"/>
            <a:chOff x="1872250" y="3619296"/>
            <a:chExt cx="1801958" cy="474290"/>
          </a:xfrm>
        </p:grpSpPr>
        <p:sp>
          <p:nvSpPr>
            <p:cNvPr id="346" name="Google Shape;346;p8"/>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 name="Google Shape;347;p8"/>
            <p:cNvGrpSpPr/>
            <p:nvPr/>
          </p:nvGrpSpPr>
          <p:grpSpPr>
            <a:xfrm>
              <a:off x="2457650" y="3619296"/>
              <a:ext cx="1216558" cy="474290"/>
              <a:chOff x="9578238" y="628500"/>
              <a:chExt cx="1722438" cy="671513"/>
            </a:xfrm>
          </p:grpSpPr>
          <p:sp>
            <p:nvSpPr>
              <p:cNvPr id="348" name="Google Shape;348;p8"/>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8"/>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8"/>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8"/>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8"/>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8"/>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8"/>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8"/>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8"/>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7" name="Google Shape;357;p8"/>
          <p:cNvGrpSpPr/>
          <p:nvPr/>
        </p:nvGrpSpPr>
        <p:grpSpPr>
          <a:xfrm>
            <a:off x="628037" y="901601"/>
            <a:ext cx="3570149" cy="2688151"/>
            <a:chOff x="628037" y="901601"/>
            <a:chExt cx="3570149" cy="2688151"/>
          </a:xfrm>
        </p:grpSpPr>
        <p:grpSp>
          <p:nvGrpSpPr>
            <p:cNvPr id="358" name="Google Shape;358;p8"/>
            <p:cNvGrpSpPr/>
            <p:nvPr/>
          </p:nvGrpSpPr>
          <p:grpSpPr>
            <a:xfrm>
              <a:off x="816687" y="901601"/>
              <a:ext cx="1609724" cy="1527087"/>
              <a:chOff x="923738" y="3225776"/>
              <a:chExt cx="1609724" cy="1527087"/>
            </a:xfrm>
          </p:grpSpPr>
          <p:sp>
            <p:nvSpPr>
              <p:cNvPr id="359" name="Google Shape;359;p8"/>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8"/>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8"/>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8"/>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8"/>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8"/>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8"/>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8"/>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8"/>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8"/>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8"/>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8"/>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8"/>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8"/>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8"/>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8"/>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8"/>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8"/>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8"/>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8"/>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8"/>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8"/>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8"/>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8"/>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8"/>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8"/>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8"/>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8"/>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8"/>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8"/>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8"/>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8"/>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8"/>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8"/>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 name="Google Shape;393;p8"/>
            <p:cNvGrpSpPr/>
            <p:nvPr/>
          </p:nvGrpSpPr>
          <p:grpSpPr>
            <a:xfrm>
              <a:off x="1643410" y="1679314"/>
              <a:ext cx="1962923" cy="1312151"/>
              <a:chOff x="1795935" y="506439"/>
              <a:chExt cx="1962923" cy="1312151"/>
            </a:xfrm>
          </p:grpSpPr>
          <p:sp>
            <p:nvSpPr>
              <p:cNvPr id="394" name="Google Shape;394;p8"/>
              <p:cNvSpPr/>
              <p:nvPr/>
            </p:nvSpPr>
            <p:spPr>
              <a:xfrm>
                <a:off x="1855289" y="506439"/>
                <a:ext cx="1903569" cy="1312151"/>
              </a:xfrm>
              <a:custGeom>
                <a:avLst/>
                <a:gdLst/>
                <a:ahLst/>
                <a:cxnLst/>
                <a:rect l="l" t="t" r="r" b="b"/>
                <a:pathLst>
                  <a:path w="762" h="525" extrusionOk="0">
                    <a:moveTo>
                      <a:pt x="387" y="493"/>
                    </a:moveTo>
                    <a:cubicBezTo>
                      <a:pt x="279" y="493"/>
                      <a:pt x="192" y="406"/>
                      <a:pt x="192" y="299"/>
                    </a:cubicBezTo>
                    <a:cubicBezTo>
                      <a:pt x="192" y="190"/>
                      <a:pt x="192" y="190"/>
                      <a:pt x="192" y="190"/>
                    </a:cubicBezTo>
                    <a:cubicBezTo>
                      <a:pt x="192" y="190"/>
                      <a:pt x="192" y="190"/>
                      <a:pt x="192" y="190"/>
                    </a:cubicBezTo>
                    <a:cubicBezTo>
                      <a:pt x="192" y="96"/>
                      <a:pt x="192" y="96"/>
                      <a:pt x="192" y="96"/>
                    </a:cubicBezTo>
                    <a:cubicBezTo>
                      <a:pt x="192" y="43"/>
                      <a:pt x="149" y="0"/>
                      <a:pt x="96" y="0"/>
                    </a:cubicBezTo>
                    <a:cubicBezTo>
                      <a:pt x="43" y="0"/>
                      <a:pt x="0" y="43"/>
                      <a:pt x="0" y="96"/>
                    </a:cubicBezTo>
                    <a:cubicBezTo>
                      <a:pt x="0" y="153"/>
                      <a:pt x="0" y="153"/>
                      <a:pt x="0" y="153"/>
                    </a:cubicBezTo>
                    <a:cubicBezTo>
                      <a:pt x="30" y="153"/>
                      <a:pt x="30" y="153"/>
                      <a:pt x="30" y="153"/>
                    </a:cubicBezTo>
                    <a:cubicBezTo>
                      <a:pt x="30" y="96"/>
                      <a:pt x="30" y="96"/>
                      <a:pt x="30" y="96"/>
                    </a:cubicBezTo>
                    <a:cubicBezTo>
                      <a:pt x="30" y="60"/>
                      <a:pt x="60" y="30"/>
                      <a:pt x="96" y="30"/>
                    </a:cubicBezTo>
                    <a:cubicBezTo>
                      <a:pt x="132" y="30"/>
                      <a:pt x="162" y="60"/>
                      <a:pt x="162" y="96"/>
                    </a:cubicBezTo>
                    <a:cubicBezTo>
                      <a:pt x="162" y="169"/>
                      <a:pt x="162" y="169"/>
                      <a:pt x="162" y="169"/>
                    </a:cubicBezTo>
                    <a:cubicBezTo>
                      <a:pt x="161" y="169"/>
                      <a:pt x="161" y="169"/>
                      <a:pt x="161" y="169"/>
                    </a:cubicBezTo>
                    <a:cubicBezTo>
                      <a:pt x="161" y="299"/>
                      <a:pt x="161" y="299"/>
                      <a:pt x="161" y="299"/>
                    </a:cubicBezTo>
                    <a:cubicBezTo>
                      <a:pt x="161" y="423"/>
                      <a:pt x="262" y="525"/>
                      <a:pt x="387" y="525"/>
                    </a:cubicBezTo>
                    <a:cubicBezTo>
                      <a:pt x="762" y="525"/>
                      <a:pt x="762" y="525"/>
                      <a:pt x="762" y="525"/>
                    </a:cubicBezTo>
                    <a:cubicBezTo>
                      <a:pt x="762" y="493"/>
                      <a:pt x="762" y="493"/>
                      <a:pt x="762" y="493"/>
                    </a:cubicBezTo>
                    <a:lnTo>
                      <a:pt x="387" y="49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8"/>
              <p:cNvSpPr/>
              <p:nvPr/>
            </p:nvSpPr>
            <p:spPr>
              <a:xfrm>
                <a:off x="1795935" y="826527"/>
                <a:ext cx="190781" cy="67833"/>
              </a:xfrm>
              <a:custGeom>
                <a:avLst/>
                <a:gdLst/>
                <a:ahLst/>
                <a:cxnLst/>
                <a:rect l="l" t="t" r="r" b="b"/>
                <a:pathLst>
                  <a:path w="76" h="27" extrusionOk="0">
                    <a:moveTo>
                      <a:pt x="76" y="14"/>
                    </a:moveTo>
                    <a:cubicBezTo>
                      <a:pt x="76" y="21"/>
                      <a:pt x="70" y="27"/>
                      <a:pt x="63" y="27"/>
                    </a:cubicBezTo>
                    <a:cubicBezTo>
                      <a:pt x="13" y="27"/>
                      <a:pt x="13" y="27"/>
                      <a:pt x="13" y="27"/>
                    </a:cubicBezTo>
                    <a:cubicBezTo>
                      <a:pt x="5" y="27"/>
                      <a:pt x="0" y="21"/>
                      <a:pt x="0" y="14"/>
                    </a:cubicBezTo>
                    <a:cubicBezTo>
                      <a:pt x="0" y="6"/>
                      <a:pt x="5" y="0"/>
                      <a:pt x="13" y="0"/>
                    </a:cubicBezTo>
                    <a:cubicBezTo>
                      <a:pt x="63" y="0"/>
                      <a:pt x="63" y="0"/>
                      <a:pt x="63" y="0"/>
                    </a:cubicBezTo>
                    <a:cubicBezTo>
                      <a:pt x="70" y="0"/>
                      <a:pt x="76" y="6"/>
                      <a:pt x="76"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8"/>
              <p:cNvSpPr/>
              <p:nvPr/>
            </p:nvSpPr>
            <p:spPr>
              <a:xfrm>
                <a:off x="2234732" y="824407"/>
                <a:ext cx="1185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8"/>
              <p:cNvSpPr/>
              <p:nvPr/>
            </p:nvSpPr>
            <p:spPr>
              <a:xfrm>
                <a:off x="2236851" y="1076662"/>
                <a:ext cx="1209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8"/>
              <p:cNvSpPr/>
              <p:nvPr/>
            </p:nvSpPr>
            <p:spPr>
              <a:xfrm>
                <a:off x="2275007" y="1428547"/>
                <a:ext cx="120829" cy="59354"/>
              </a:xfrm>
              <a:custGeom>
                <a:avLst/>
                <a:gdLst/>
                <a:ahLst/>
                <a:cxnLst/>
                <a:rect l="l" t="t" r="r" b="b"/>
                <a:pathLst>
                  <a:path w="57" h="28" extrusionOk="0">
                    <a:moveTo>
                      <a:pt x="57" y="12"/>
                    </a:moveTo>
                    <a:lnTo>
                      <a:pt x="3" y="28"/>
                    </a:lnTo>
                    <a:lnTo>
                      <a:pt x="0" y="17"/>
                    </a:lnTo>
                    <a:lnTo>
                      <a:pt x="54" y="0"/>
                    </a:lnTo>
                    <a:lnTo>
                      <a:pt x="5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8"/>
              <p:cNvSpPr/>
              <p:nvPr/>
            </p:nvSpPr>
            <p:spPr>
              <a:xfrm>
                <a:off x="2387357" y="1579052"/>
                <a:ext cx="114469" cy="82672"/>
              </a:xfrm>
              <a:custGeom>
                <a:avLst/>
                <a:gdLst/>
                <a:ahLst/>
                <a:cxnLst/>
                <a:rect l="l" t="t" r="r" b="b"/>
                <a:pathLst>
                  <a:path w="54" h="39" extrusionOk="0">
                    <a:moveTo>
                      <a:pt x="54" y="10"/>
                    </a:moveTo>
                    <a:lnTo>
                      <a:pt x="6" y="39"/>
                    </a:lnTo>
                    <a:lnTo>
                      <a:pt x="0" y="30"/>
                    </a:lnTo>
                    <a:lnTo>
                      <a:pt x="48" y="0"/>
                    </a:lnTo>
                    <a:lnTo>
                      <a:pt x="54"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 name="Google Shape;400;p8"/>
            <p:cNvGrpSpPr/>
            <p:nvPr/>
          </p:nvGrpSpPr>
          <p:grpSpPr>
            <a:xfrm>
              <a:off x="2588463" y="2042201"/>
              <a:ext cx="1609724" cy="1527087"/>
              <a:chOff x="923738" y="3225776"/>
              <a:chExt cx="1609724" cy="1527087"/>
            </a:xfrm>
          </p:grpSpPr>
          <p:sp>
            <p:nvSpPr>
              <p:cNvPr id="401" name="Google Shape;401;p8"/>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8"/>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8"/>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8"/>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8"/>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8"/>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8"/>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8"/>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8"/>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8"/>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8"/>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8"/>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8"/>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8"/>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8"/>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8"/>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8"/>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8"/>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8"/>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8"/>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8"/>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8"/>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8"/>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8"/>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8"/>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8"/>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8"/>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8"/>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8"/>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8"/>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8"/>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8"/>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8"/>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8"/>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5" name="Google Shape;435;p8"/>
            <p:cNvSpPr/>
            <p:nvPr/>
          </p:nvSpPr>
          <p:spPr>
            <a:xfrm>
              <a:off x="1993675" y="3241600"/>
              <a:ext cx="594900" cy="59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nvGrpSpPr>
            <p:cNvPr id="436" name="Google Shape;436;p8"/>
            <p:cNvGrpSpPr/>
            <p:nvPr/>
          </p:nvGrpSpPr>
          <p:grpSpPr>
            <a:xfrm>
              <a:off x="628037" y="2843494"/>
              <a:ext cx="1414545" cy="746258"/>
              <a:chOff x="866370" y="3360534"/>
              <a:chExt cx="1081291" cy="570446"/>
            </a:xfrm>
          </p:grpSpPr>
          <p:sp>
            <p:nvSpPr>
              <p:cNvPr id="437" name="Google Shape;437;p8"/>
              <p:cNvSpPr/>
              <p:nvPr/>
            </p:nvSpPr>
            <p:spPr>
              <a:xfrm>
                <a:off x="1052800" y="3868280"/>
                <a:ext cx="143700" cy="627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8"/>
              <p:cNvSpPr/>
              <p:nvPr/>
            </p:nvSpPr>
            <p:spPr>
              <a:xfrm>
                <a:off x="1052800" y="3868280"/>
                <a:ext cx="143700" cy="6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8"/>
              <p:cNvSpPr/>
              <p:nvPr/>
            </p:nvSpPr>
            <p:spPr>
              <a:xfrm>
                <a:off x="1616475" y="3866087"/>
                <a:ext cx="143700" cy="612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8"/>
              <p:cNvSpPr/>
              <p:nvPr/>
            </p:nvSpPr>
            <p:spPr>
              <a:xfrm>
                <a:off x="1616475" y="3866087"/>
                <a:ext cx="143700" cy="61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8"/>
              <p:cNvSpPr/>
              <p:nvPr/>
            </p:nvSpPr>
            <p:spPr>
              <a:xfrm>
                <a:off x="1292966" y="3360534"/>
                <a:ext cx="228102" cy="32899"/>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8"/>
              <p:cNvSpPr/>
              <p:nvPr/>
            </p:nvSpPr>
            <p:spPr>
              <a:xfrm>
                <a:off x="1309415" y="3393433"/>
                <a:ext cx="194100" cy="648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8"/>
              <p:cNvSpPr/>
              <p:nvPr/>
            </p:nvSpPr>
            <p:spPr>
              <a:xfrm>
                <a:off x="1309415" y="3393433"/>
                <a:ext cx="194100" cy="64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8"/>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8"/>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8"/>
              <p:cNvSpPr/>
              <p:nvPr/>
            </p:nvSpPr>
            <p:spPr>
              <a:xfrm>
                <a:off x="866370" y="3448266"/>
                <a:ext cx="1081291" cy="464978"/>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8"/>
              <p:cNvSpPr/>
              <p:nvPr/>
            </p:nvSpPr>
            <p:spPr>
              <a:xfrm>
                <a:off x="866370" y="3654435"/>
                <a:ext cx="1081291" cy="9870"/>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8"/>
              <p:cNvSpPr/>
              <p:nvPr/>
            </p:nvSpPr>
            <p:spPr>
              <a:xfrm>
                <a:off x="866370" y="3486648"/>
                <a:ext cx="1081291" cy="330090"/>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8"/>
              <p:cNvSpPr/>
              <p:nvPr/>
            </p:nvSpPr>
            <p:spPr>
              <a:xfrm>
                <a:off x="866370" y="3598506"/>
                <a:ext cx="1081291" cy="314737"/>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8"/>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8"/>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8"/>
              <p:cNvSpPr/>
              <p:nvPr/>
            </p:nvSpPr>
            <p:spPr>
              <a:xfrm>
                <a:off x="1356571" y="3448266"/>
                <a:ext cx="147000" cy="9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8"/>
              <p:cNvSpPr/>
              <p:nvPr/>
            </p:nvSpPr>
            <p:spPr>
              <a:xfrm>
                <a:off x="1356571" y="3448266"/>
                <a:ext cx="1470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8"/>
              <p:cNvSpPr/>
              <p:nvPr/>
            </p:nvSpPr>
            <p:spPr>
              <a:xfrm>
                <a:off x="1309415" y="3448266"/>
                <a:ext cx="47400" cy="9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8"/>
              <p:cNvSpPr/>
              <p:nvPr/>
            </p:nvSpPr>
            <p:spPr>
              <a:xfrm>
                <a:off x="1309415" y="3448266"/>
                <a:ext cx="474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8"/>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8"/>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8"/>
              <p:cNvSpPr/>
              <p:nvPr/>
            </p:nvSpPr>
            <p:spPr>
              <a:xfrm>
                <a:off x="1272129" y="3656628"/>
                <a:ext cx="268500" cy="1602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8"/>
              <p:cNvSpPr/>
              <p:nvPr/>
            </p:nvSpPr>
            <p:spPr>
              <a:xfrm>
                <a:off x="1272129" y="3816738"/>
                <a:ext cx="268500" cy="966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8"/>
              <p:cNvSpPr/>
              <p:nvPr/>
            </p:nvSpPr>
            <p:spPr>
              <a:xfrm>
                <a:off x="1154788" y="3494325"/>
                <a:ext cx="537357" cy="85538"/>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a:off x="1272129" y="3494325"/>
                <a:ext cx="268500" cy="855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2" name="Google Shape;462;p8"/>
          <p:cNvGrpSpPr/>
          <p:nvPr/>
        </p:nvGrpSpPr>
        <p:grpSpPr>
          <a:xfrm>
            <a:off x="-661624" y="-448701"/>
            <a:ext cx="10754277" cy="7120218"/>
            <a:chOff x="-661624" y="-448701"/>
            <a:chExt cx="10754277" cy="7120218"/>
          </a:xfrm>
        </p:grpSpPr>
        <p:sp>
          <p:nvSpPr>
            <p:cNvPr id="463" name="Google Shape;463;p8"/>
            <p:cNvSpPr/>
            <p:nvPr/>
          </p:nvSpPr>
          <p:spPr>
            <a:xfrm rot="1801080">
              <a:off x="6886159" y="3837595"/>
              <a:ext cx="2825683" cy="2280030"/>
            </a:xfrm>
            <a:custGeom>
              <a:avLst/>
              <a:gdLst/>
              <a:ahLst/>
              <a:cxnLst/>
              <a:rect l="l" t="t" r="r" b="b"/>
              <a:pathLst>
                <a:path w="1053" h="850" extrusionOk="0">
                  <a:moveTo>
                    <a:pt x="770" y="0"/>
                  </a:moveTo>
                  <a:cubicBezTo>
                    <a:pt x="726" y="0"/>
                    <a:pt x="682" y="19"/>
                    <a:pt x="651" y="60"/>
                  </a:cubicBezTo>
                  <a:cubicBezTo>
                    <a:pt x="643" y="69"/>
                    <a:pt x="637" y="80"/>
                    <a:pt x="633" y="90"/>
                  </a:cubicBezTo>
                  <a:cubicBezTo>
                    <a:pt x="632" y="91"/>
                    <a:pt x="620" y="130"/>
                    <a:pt x="619" y="139"/>
                  </a:cubicBezTo>
                  <a:cubicBezTo>
                    <a:pt x="614" y="169"/>
                    <a:pt x="614" y="204"/>
                    <a:pt x="593" y="228"/>
                  </a:cubicBezTo>
                  <a:cubicBezTo>
                    <a:pt x="570" y="255"/>
                    <a:pt x="535" y="262"/>
                    <a:pt x="500" y="262"/>
                  </a:cubicBezTo>
                  <a:cubicBezTo>
                    <a:pt x="466" y="262"/>
                    <a:pt x="431" y="256"/>
                    <a:pt x="402" y="252"/>
                  </a:cubicBezTo>
                  <a:cubicBezTo>
                    <a:pt x="380" y="248"/>
                    <a:pt x="357" y="247"/>
                    <a:pt x="334" y="247"/>
                  </a:cubicBezTo>
                  <a:cubicBezTo>
                    <a:pt x="230" y="247"/>
                    <a:pt x="127" y="282"/>
                    <a:pt x="65" y="373"/>
                  </a:cubicBezTo>
                  <a:cubicBezTo>
                    <a:pt x="0" y="469"/>
                    <a:pt x="15" y="605"/>
                    <a:pt x="116" y="671"/>
                  </a:cubicBezTo>
                  <a:cubicBezTo>
                    <a:pt x="146" y="690"/>
                    <a:pt x="176" y="698"/>
                    <a:pt x="206" y="698"/>
                  </a:cubicBezTo>
                  <a:cubicBezTo>
                    <a:pt x="285" y="698"/>
                    <a:pt x="363" y="648"/>
                    <a:pt x="441" y="635"/>
                  </a:cubicBezTo>
                  <a:cubicBezTo>
                    <a:pt x="449" y="634"/>
                    <a:pt x="456" y="633"/>
                    <a:pt x="463" y="633"/>
                  </a:cubicBezTo>
                  <a:cubicBezTo>
                    <a:pt x="516" y="633"/>
                    <a:pt x="554" y="666"/>
                    <a:pt x="590" y="706"/>
                  </a:cubicBezTo>
                  <a:cubicBezTo>
                    <a:pt x="631" y="752"/>
                    <a:pt x="670" y="795"/>
                    <a:pt x="727" y="821"/>
                  </a:cubicBezTo>
                  <a:cubicBezTo>
                    <a:pt x="765" y="838"/>
                    <a:pt x="814" y="850"/>
                    <a:pt x="863" y="850"/>
                  </a:cubicBezTo>
                  <a:cubicBezTo>
                    <a:pt x="932" y="850"/>
                    <a:pt x="1000" y="826"/>
                    <a:pt x="1028" y="760"/>
                  </a:cubicBezTo>
                  <a:cubicBezTo>
                    <a:pt x="1053" y="702"/>
                    <a:pt x="1027" y="640"/>
                    <a:pt x="992" y="592"/>
                  </a:cubicBezTo>
                  <a:cubicBezTo>
                    <a:pt x="958" y="544"/>
                    <a:pt x="897" y="493"/>
                    <a:pt x="907" y="428"/>
                  </a:cubicBezTo>
                  <a:cubicBezTo>
                    <a:pt x="917" y="364"/>
                    <a:pt x="972" y="316"/>
                    <a:pt x="986" y="253"/>
                  </a:cubicBezTo>
                  <a:cubicBezTo>
                    <a:pt x="1001" y="192"/>
                    <a:pt x="984" y="127"/>
                    <a:pt x="944" y="78"/>
                  </a:cubicBezTo>
                  <a:cubicBezTo>
                    <a:pt x="914" y="41"/>
                    <a:pt x="874" y="19"/>
                    <a:pt x="831" y="12"/>
                  </a:cubicBezTo>
                  <a:cubicBezTo>
                    <a:pt x="812" y="4"/>
                    <a:pt x="791" y="0"/>
                    <a:pt x="77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8"/>
            <p:cNvSpPr/>
            <p:nvPr/>
          </p:nvSpPr>
          <p:spPr>
            <a:xfrm>
              <a:off x="8552196" y="3099951"/>
              <a:ext cx="858628" cy="1012462"/>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8"/>
            <p:cNvSpPr/>
            <p:nvPr/>
          </p:nvSpPr>
          <p:spPr>
            <a:xfrm>
              <a:off x="1689424" y="-287770"/>
              <a:ext cx="782885" cy="827257"/>
            </a:xfrm>
            <a:custGeom>
              <a:avLst/>
              <a:gdLst/>
              <a:ahLst/>
              <a:cxnLst/>
              <a:rect l="l" t="t" r="r" b="b"/>
              <a:pathLst>
                <a:path w="513" h="542" extrusionOk="0">
                  <a:moveTo>
                    <a:pt x="411" y="466"/>
                  </a:moveTo>
                  <a:cubicBezTo>
                    <a:pt x="352" y="518"/>
                    <a:pt x="267" y="542"/>
                    <a:pt x="190" y="524"/>
                  </a:cubicBezTo>
                  <a:cubicBezTo>
                    <a:pt x="110" y="505"/>
                    <a:pt x="34" y="438"/>
                    <a:pt x="11" y="359"/>
                  </a:cubicBezTo>
                  <a:cubicBezTo>
                    <a:pt x="0" y="322"/>
                    <a:pt x="3" y="284"/>
                    <a:pt x="27" y="254"/>
                  </a:cubicBezTo>
                  <a:cubicBezTo>
                    <a:pt x="53" y="220"/>
                    <a:pt x="95" y="204"/>
                    <a:pt x="136" y="196"/>
                  </a:cubicBezTo>
                  <a:cubicBezTo>
                    <a:pt x="149" y="193"/>
                    <a:pt x="163" y="192"/>
                    <a:pt x="177" y="190"/>
                  </a:cubicBezTo>
                  <a:cubicBezTo>
                    <a:pt x="195" y="187"/>
                    <a:pt x="213" y="180"/>
                    <a:pt x="228" y="168"/>
                  </a:cubicBezTo>
                  <a:cubicBezTo>
                    <a:pt x="229" y="168"/>
                    <a:pt x="230" y="167"/>
                    <a:pt x="231" y="166"/>
                  </a:cubicBezTo>
                  <a:cubicBezTo>
                    <a:pt x="243" y="156"/>
                    <a:pt x="253" y="144"/>
                    <a:pt x="259" y="130"/>
                  </a:cubicBezTo>
                  <a:cubicBezTo>
                    <a:pt x="262" y="125"/>
                    <a:pt x="264" y="120"/>
                    <a:pt x="266" y="114"/>
                  </a:cubicBezTo>
                  <a:cubicBezTo>
                    <a:pt x="279" y="76"/>
                    <a:pt x="285" y="34"/>
                    <a:pt x="325" y="15"/>
                  </a:cubicBezTo>
                  <a:cubicBezTo>
                    <a:pt x="357" y="0"/>
                    <a:pt x="395" y="5"/>
                    <a:pt x="425" y="23"/>
                  </a:cubicBezTo>
                  <a:cubicBezTo>
                    <a:pt x="494" y="67"/>
                    <a:pt x="513" y="170"/>
                    <a:pt x="511" y="245"/>
                  </a:cubicBezTo>
                  <a:cubicBezTo>
                    <a:pt x="509" y="329"/>
                    <a:pt x="474" y="410"/>
                    <a:pt x="411" y="466"/>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a:off x="-661624" y="-448701"/>
              <a:ext cx="1668975" cy="1597050"/>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7"/>
        <p:cNvGrpSpPr/>
        <p:nvPr/>
      </p:nvGrpSpPr>
      <p:grpSpPr>
        <a:xfrm>
          <a:off x="0" y="0"/>
          <a:ext cx="0" cy="0"/>
          <a:chOff x="0" y="0"/>
          <a:chExt cx="0" cy="0"/>
        </a:xfrm>
      </p:grpSpPr>
      <p:sp>
        <p:nvSpPr>
          <p:cNvPr id="468" name="Google Shape;468;p9"/>
          <p:cNvSpPr/>
          <p:nvPr/>
        </p:nvSpPr>
        <p:spPr>
          <a:xfrm rot="-2218839">
            <a:off x="3665115" y="1441805"/>
            <a:ext cx="7723168" cy="5528963"/>
          </a:xfrm>
          <a:custGeom>
            <a:avLst/>
            <a:gdLst/>
            <a:ahLst/>
            <a:cxnLst/>
            <a:rect l="l" t="t" r="r" b="b"/>
            <a:pathLst>
              <a:path w="1896" h="1164" extrusionOk="0">
                <a:moveTo>
                  <a:pt x="1738" y="1067"/>
                </a:moveTo>
                <a:cubicBezTo>
                  <a:pt x="1580" y="1164"/>
                  <a:pt x="1396" y="1089"/>
                  <a:pt x="1242" y="1024"/>
                </a:cubicBezTo>
                <a:cubicBezTo>
                  <a:pt x="1151" y="985"/>
                  <a:pt x="1059" y="950"/>
                  <a:pt x="959" y="950"/>
                </a:cubicBezTo>
                <a:cubicBezTo>
                  <a:pt x="855" y="950"/>
                  <a:pt x="755" y="978"/>
                  <a:pt x="654" y="998"/>
                </a:cubicBezTo>
                <a:cubicBezTo>
                  <a:pt x="487" y="1032"/>
                  <a:pt x="293" y="1044"/>
                  <a:pt x="164" y="911"/>
                </a:cubicBezTo>
                <a:cubicBezTo>
                  <a:pt x="104" y="850"/>
                  <a:pt x="83" y="771"/>
                  <a:pt x="85" y="687"/>
                </a:cubicBezTo>
                <a:cubicBezTo>
                  <a:pt x="88" y="593"/>
                  <a:pt x="107" y="506"/>
                  <a:pt x="72" y="415"/>
                </a:cubicBezTo>
                <a:cubicBezTo>
                  <a:pt x="42" y="336"/>
                  <a:pt x="0" y="248"/>
                  <a:pt x="42" y="165"/>
                </a:cubicBezTo>
                <a:cubicBezTo>
                  <a:pt x="61" y="128"/>
                  <a:pt x="100" y="101"/>
                  <a:pt x="141" y="97"/>
                </a:cubicBezTo>
                <a:cubicBezTo>
                  <a:pt x="147" y="88"/>
                  <a:pt x="153" y="79"/>
                  <a:pt x="161" y="71"/>
                </a:cubicBezTo>
                <a:cubicBezTo>
                  <a:pt x="210" y="18"/>
                  <a:pt x="288" y="0"/>
                  <a:pt x="356" y="20"/>
                </a:cubicBezTo>
                <a:cubicBezTo>
                  <a:pt x="435" y="41"/>
                  <a:pt x="495" y="101"/>
                  <a:pt x="541" y="166"/>
                </a:cubicBezTo>
                <a:cubicBezTo>
                  <a:pt x="593" y="240"/>
                  <a:pt x="628" y="326"/>
                  <a:pt x="692" y="392"/>
                </a:cubicBezTo>
                <a:cubicBezTo>
                  <a:pt x="719" y="421"/>
                  <a:pt x="752" y="447"/>
                  <a:pt x="790" y="459"/>
                </a:cubicBezTo>
                <a:cubicBezTo>
                  <a:pt x="838" y="475"/>
                  <a:pt x="889" y="470"/>
                  <a:pt x="937" y="458"/>
                </a:cubicBezTo>
                <a:cubicBezTo>
                  <a:pt x="1029" y="434"/>
                  <a:pt x="1112" y="385"/>
                  <a:pt x="1207" y="377"/>
                </a:cubicBezTo>
                <a:cubicBezTo>
                  <a:pt x="1282" y="369"/>
                  <a:pt x="1364" y="391"/>
                  <a:pt x="1412" y="453"/>
                </a:cubicBezTo>
                <a:cubicBezTo>
                  <a:pt x="1451" y="503"/>
                  <a:pt x="1462" y="598"/>
                  <a:pt x="1527" y="623"/>
                </a:cubicBezTo>
                <a:cubicBezTo>
                  <a:pt x="1566" y="639"/>
                  <a:pt x="1613" y="629"/>
                  <a:pt x="1654" y="635"/>
                </a:cubicBezTo>
                <a:cubicBezTo>
                  <a:pt x="1692" y="640"/>
                  <a:pt x="1729" y="654"/>
                  <a:pt x="1760" y="677"/>
                </a:cubicBezTo>
                <a:cubicBezTo>
                  <a:pt x="1896" y="777"/>
                  <a:pt x="1879" y="980"/>
                  <a:pt x="1738" y="106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9"/>
          <p:cNvSpPr txBox="1">
            <a:spLocks noGrp="1"/>
          </p:cNvSpPr>
          <p:nvPr>
            <p:ph type="title"/>
          </p:nvPr>
        </p:nvSpPr>
        <p:spPr>
          <a:xfrm>
            <a:off x="713225" y="539500"/>
            <a:ext cx="48729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713225" y="2503900"/>
            <a:ext cx="4872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grpSp>
        <p:nvGrpSpPr>
          <p:cNvPr id="471" name="Google Shape;471;p9"/>
          <p:cNvGrpSpPr/>
          <p:nvPr/>
        </p:nvGrpSpPr>
        <p:grpSpPr>
          <a:xfrm>
            <a:off x="5627050" y="3939221"/>
            <a:ext cx="1801958" cy="474290"/>
            <a:chOff x="1872250" y="3619296"/>
            <a:chExt cx="1801958" cy="474290"/>
          </a:xfrm>
        </p:grpSpPr>
        <p:sp>
          <p:nvSpPr>
            <p:cNvPr id="472" name="Google Shape;472;p9"/>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3" name="Google Shape;473;p9"/>
            <p:cNvGrpSpPr/>
            <p:nvPr/>
          </p:nvGrpSpPr>
          <p:grpSpPr>
            <a:xfrm>
              <a:off x="2457650" y="3619296"/>
              <a:ext cx="1216558" cy="474290"/>
              <a:chOff x="9578238" y="628500"/>
              <a:chExt cx="1722438" cy="671513"/>
            </a:xfrm>
          </p:grpSpPr>
          <p:sp>
            <p:nvSpPr>
              <p:cNvPr id="474" name="Google Shape;474;p9"/>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9"/>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9"/>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9"/>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9"/>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9"/>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9"/>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9"/>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9"/>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3" name="Google Shape;483;p9"/>
          <p:cNvGrpSpPr/>
          <p:nvPr/>
        </p:nvGrpSpPr>
        <p:grpSpPr>
          <a:xfrm>
            <a:off x="3956666" y="2375436"/>
            <a:ext cx="4625404" cy="2228563"/>
            <a:chOff x="3956666" y="2375436"/>
            <a:chExt cx="4625404" cy="2228563"/>
          </a:xfrm>
        </p:grpSpPr>
        <p:grpSp>
          <p:nvGrpSpPr>
            <p:cNvPr id="484" name="Google Shape;484;p9"/>
            <p:cNvGrpSpPr/>
            <p:nvPr/>
          </p:nvGrpSpPr>
          <p:grpSpPr>
            <a:xfrm>
              <a:off x="5561581" y="2504870"/>
              <a:ext cx="501535" cy="1837846"/>
              <a:chOff x="713218" y="672137"/>
              <a:chExt cx="400811" cy="1468749"/>
            </a:xfrm>
          </p:grpSpPr>
          <p:sp>
            <p:nvSpPr>
              <p:cNvPr id="485" name="Google Shape;485;p9"/>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9"/>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9"/>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9"/>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9"/>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9"/>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9"/>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9"/>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9"/>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9"/>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9"/>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9"/>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9"/>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9"/>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9"/>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0" name="Google Shape;500;p9"/>
            <p:cNvGrpSpPr/>
            <p:nvPr/>
          </p:nvGrpSpPr>
          <p:grpSpPr>
            <a:xfrm>
              <a:off x="6131227" y="3123056"/>
              <a:ext cx="335709" cy="1219673"/>
              <a:chOff x="1293313" y="1166139"/>
              <a:chExt cx="268288" cy="974725"/>
            </a:xfrm>
          </p:grpSpPr>
          <p:sp>
            <p:nvSpPr>
              <p:cNvPr id="501" name="Google Shape;501;p9"/>
              <p:cNvSpPr/>
              <p:nvPr/>
            </p:nvSpPr>
            <p:spPr>
              <a:xfrm>
                <a:off x="1293313" y="1166139"/>
                <a:ext cx="268288" cy="974725"/>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9"/>
              <p:cNvSpPr/>
              <p:nvPr/>
            </p:nvSpPr>
            <p:spPr>
              <a:xfrm>
                <a:off x="1293313" y="1166139"/>
                <a:ext cx="268288" cy="974725"/>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9"/>
              <p:cNvSpPr/>
              <p:nvPr/>
            </p:nvSpPr>
            <p:spPr>
              <a:xfrm>
                <a:off x="1293313" y="1166139"/>
                <a:ext cx="268288" cy="974725"/>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9"/>
              <p:cNvSpPr/>
              <p:nvPr/>
            </p:nvSpPr>
            <p:spPr>
              <a:xfrm>
                <a:off x="1293313" y="1166139"/>
                <a:ext cx="268288" cy="974725"/>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9"/>
              <p:cNvSpPr/>
              <p:nvPr/>
            </p:nvSpPr>
            <p:spPr>
              <a:xfrm>
                <a:off x="1321888" y="1331239"/>
                <a:ext cx="220663" cy="33338"/>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9"/>
              <p:cNvSpPr/>
              <p:nvPr/>
            </p:nvSpPr>
            <p:spPr>
              <a:xfrm>
                <a:off x="1304425" y="1653500"/>
                <a:ext cx="249238" cy="30163"/>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7" name="Google Shape;507;p9"/>
            <p:cNvGrpSpPr/>
            <p:nvPr/>
          </p:nvGrpSpPr>
          <p:grpSpPr>
            <a:xfrm>
              <a:off x="3956666" y="3620613"/>
              <a:ext cx="1732388" cy="983386"/>
              <a:chOff x="5097366" y="3115888"/>
              <a:chExt cx="1732388" cy="983386"/>
            </a:xfrm>
          </p:grpSpPr>
          <p:grpSp>
            <p:nvGrpSpPr>
              <p:cNvPr id="508" name="Google Shape;508;p9"/>
              <p:cNvGrpSpPr/>
              <p:nvPr/>
            </p:nvGrpSpPr>
            <p:grpSpPr>
              <a:xfrm>
                <a:off x="5097366" y="3440174"/>
                <a:ext cx="875100" cy="659100"/>
                <a:chOff x="4434916" y="3392649"/>
                <a:chExt cx="875100" cy="659100"/>
              </a:xfrm>
            </p:grpSpPr>
            <p:sp>
              <p:nvSpPr>
                <p:cNvPr id="509" name="Google Shape;509;p9"/>
                <p:cNvSpPr/>
                <p:nvPr/>
              </p:nvSpPr>
              <p:spPr>
                <a:xfrm>
                  <a:off x="4434916" y="3545349"/>
                  <a:ext cx="875100" cy="50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9"/>
                <p:cNvSpPr/>
                <p:nvPr/>
              </p:nvSpPr>
              <p:spPr>
                <a:xfrm>
                  <a:off x="4434916" y="3396285"/>
                  <a:ext cx="874994" cy="14906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9"/>
                <p:cNvSpPr/>
                <p:nvPr/>
              </p:nvSpPr>
              <p:spPr>
                <a:xfrm>
                  <a:off x="4434916" y="3396285"/>
                  <a:ext cx="874994" cy="14906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9"/>
                <p:cNvSpPr/>
                <p:nvPr/>
              </p:nvSpPr>
              <p:spPr>
                <a:xfrm>
                  <a:off x="4564589" y="3392649"/>
                  <a:ext cx="90893" cy="151488"/>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9"/>
                <p:cNvSpPr/>
                <p:nvPr/>
              </p:nvSpPr>
              <p:spPr>
                <a:xfrm>
                  <a:off x="4682144" y="3397497"/>
                  <a:ext cx="60595" cy="150276"/>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9"/>
                <p:cNvSpPr/>
                <p:nvPr/>
              </p:nvSpPr>
              <p:spPr>
                <a:xfrm>
                  <a:off x="4798487" y="3398708"/>
                  <a:ext cx="38781" cy="144217"/>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9"/>
                <p:cNvSpPr/>
                <p:nvPr/>
              </p:nvSpPr>
              <p:spPr>
                <a:xfrm>
                  <a:off x="5157210" y="3398708"/>
                  <a:ext cx="86045" cy="141793"/>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9"/>
                <p:cNvSpPr/>
                <p:nvPr/>
              </p:nvSpPr>
              <p:spPr>
                <a:xfrm>
                  <a:off x="5065105" y="3393861"/>
                  <a:ext cx="60595" cy="14906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9"/>
                <p:cNvSpPr/>
                <p:nvPr/>
              </p:nvSpPr>
              <p:spPr>
                <a:xfrm>
                  <a:off x="4975425" y="3398708"/>
                  <a:ext cx="33933" cy="144217"/>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9"/>
                <p:cNvSpPr/>
                <p:nvPr/>
              </p:nvSpPr>
              <p:spPr>
                <a:xfrm>
                  <a:off x="4900287" y="3403556"/>
                  <a:ext cx="16967" cy="141793"/>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9"/>
                <p:cNvSpPr/>
                <p:nvPr/>
              </p:nvSpPr>
              <p:spPr>
                <a:xfrm>
                  <a:off x="4434916" y="3396285"/>
                  <a:ext cx="269042" cy="14906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9"/>
                <p:cNvSpPr/>
                <p:nvPr/>
              </p:nvSpPr>
              <p:spPr>
                <a:xfrm>
                  <a:off x="4686992" y="3485965"/>
                  <a:ext cx="216931" cy="5938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9"/>
                <p:cNvSpPr/>
                <p:nvPr/>
              </p:nvSpPr>
              <p:spPr>
                <a:xfrm>
                  <a:off x="4906346" y="3485965"/>
                  <a:ext cx="403564" cy="5938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9"/>
                <p:cNvSpPr/>
                <p:nvPr/>
              </p:nvSpPr>
              <p:spPr>
                <a:xfrm>
                  <a:off x="4434916" y="3545349"/>
                  <a:ext cx="875100" cy="506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3" name="Google Shape;523;p9"/>
              <p:cNvGrpSpPr/>
              <p:nvPr/>
            </p:nvGrpSpPr>
            <p:grpSpPr>
              <a:xfrm>
                <a:off x="5524340" y="3115888"/>
                <a:ext cx="1305414" cy="983378"/>
                <a:chOff x="4402267" y="1818590"/>
                <a:chExt cx="1266900" cy="954365"/>
              </a:xfrm>
            </p:grpSpPr>
            <p:sp>
              <p:nvSpPr>
                <p:cNvPr id="524" name="Google Shape;524;p9"/>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9"/>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9"/>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9"/>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9"/>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9"/>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9"/>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9"/>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9"/>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9"/>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9"/>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9"/>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9"/>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9"/>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9"/>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9"/>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9"/>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9"/>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9"/>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9"/>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9"/>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9"/>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9"/>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9"/>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9"/>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9"/>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9"/>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9"/>
                <p:cNvSpPr/>
                <p:nvPr/>
              </p:nvSpPr>
              <p:spPr>
                <a:xfrm>
                  <a:off x="5095233"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9"/>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9"/>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9"/>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9"/>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9"/>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7" name="Google Shape;557;p9"/>
            <p:cNvGrpSpPr/>
            <p:nvPr/>
          </p:nvGrpSpPr>
          <p:grpSpPr>
            <a:xfrm>
              <a:off x="7428998" y="2375436"/>
              <a:ext cx="1153072" cy="2038076"/>
              <a:chOff x="5074864" y="1668483"/>
              <a:chExt cx="1153072" cy="2038076"/>
            </a:xfrm>
          </p:grpSpPr>
          <p:sp>
            <p:nvSpPr>
              <p:cNvPr id="558" name="Google Shape;558;p9"/>
              <p:cNvSpPr/>
              <p:nvPr/>
            </p:nvSpPr>
            <p:spPr>
              <a:xfrm>
                <a:off x="5321069" y="1675137"/>
                <a:ext cx="177762" cy="2031422"/>
              </a:xfrm>
              <a:custGeom>
                <a:avLst/>
                <a:gdLst/>
                <a:ahLst/>
                <a:cxnLst/>
                <a:rect l="l" t="t" r="r" b="b"/>
                <a:pathLst>
                  <a:path w="187" h="2137" extrusionOk="0">
                    <a:moveTo>
                      <a:pt x="43" y="2137"/>
                    </a:moveTo>
                    <a:lnTo>
                      <a:pt x="0" y="2137"/>
                    </a:lnTo>
                    <a:lnTo>
                      <a:pt x="145" y="0"/>
                    </a:lnTo>
                    <a:lnTo>
                      <a:pt x="187" y="0"/>
                    </a:lnTo>
                    <a:lnTo>
                      <a:pt x="43"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9"/>
              <p:cNvSpPr/>
              <p:nvPr/>
            </p:nvSpPr>
            <p:spPr>
              <a:xfrm>
                <a:off x="5823933" y="1675137"/>
                <a:ext cx="180613" cy="2031422"/>
              </a:xfrm>
              <a:custGeom>
                <a:avLst/>
                <a:gdLst/>
                <a:ahLst/>
                <a:cxnLst/>
                <a:rect l="l" t="t" r="r" b="b"/>
                <a:pathLst>
                  <a:path w="190" h="2137" extrusionOk="0">
                    <a:moveTo>
                      <a:pt x="145" y="2137"/>
                    </a:moveTo>
                    <a:lnTo>
                      <a:pt x="190" y="2137"/>
                    </a:lnTo>
                    <a:lnTo>
                      <a:pt x="46" y="0"/>
                    </a:lnTo>
                    <a:lnTo>
                      <a:pt x="0" y="0"/>
                    </a:lnTo>
                    <a:lnTo>
                      <a:pt x="145"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9"/>
              <p:cNvSpPr/>
              <p:nvPr/>
            </p:nvSpPr>
            <p:spPr>
              <a:xfrm>
                <a:off x="5104333" y="1668483"/>
                <a:ext cx="1123500" cy="45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9"/>
              <p:cNvSpPr/>
              <p:nvPr/>
            </p:nvSpPr>
            <p:spPr>
              <a:xfrm>
                <a:off x="5444646" y="2194162"/>
                <a:ext cx="4362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9"/>
              <p:cNvSpPr/>
              <p:nvPr/>
            </p:nvSpPr>
            <p:spPr>
              <a:xfrm>
                <a:off x="5408523" y="2614325"/>
                <a:ext cx="5058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9"/>
              <p:cNvSpPr/>
              <p:nvPr/>
            </p:nvSpPr>
            <p:spPr>
              <a:xfrm>
                <a:off x="5386659" y="3029735"/>
                <a:ext cx="550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9"/>
              <p:cNvSpPr/>
              <p:nvPr/>
            </p:nvSpPr>
            <p:spPr>
              <a:xfrm>
                <a:off x="5359092" y="3458454"/>
                <a:ext cx="607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9"/>
              <p:cNvSpPr/>
              <p:nvPr/>
            </p:nvSpPr>
            <p:spPr>
              <a:xfrm>
                <a:off x="5456053"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9"/>
              <p:cNvSpPr/>
              <p:nvPr/>
            </p:nvSpPr>
            <p:spPr>
              <a:xfrm>
                <a:off x="5456053"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9"/>
              <p:cNvSpPr/>
              <p:nvPr/>
            </p:nvSpPr>
            <p:spPr>
              <a:xfrm>
                <a:off x="5456053"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9"/>
              <p:cNvSpPr/>
              <p:nvPr/>
            </p:nvSpPr>
            <p:spPr>
              <a:xfrm>
                <a:off x="5456053"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9"/>
              <p:cNvSpPr/>
              <p:nvPr/>
            </p:nvSpPr>
            <p:spPr>
              <a:xfrm>
                <a:off x="5456053"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9"/>
              <p:cNvSpPr/>
              <p:nvPr/>
            </p:nvSpPr>
            <p:spPr>
              <a:xfrm>
                <a:off x="5456053"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9"/>
              <p:cNvSpPr/>
              <p:nvPr/>
            </p:nvSpPr>
            <p:spPr>
              <a:xfrm>
                <a:off x="5456053"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9"/>
              <p:cNvSpPr/>
              <p:nvPr/>
            </p:nvSpPr>
            <p:spPr>
              <a:xfrm>
                <a:off x="5456053"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9"/>
              <p:cNvSpPr/>
              <p:nvPr/>
            </p:nvSpPr>
            <p:spPr>
              <a:xfrm>
                <a:off x="5110987" y="1684643"/>
                <a:ext cx="365980" cy="268068"/>
              </a:xfrm>
              <a:custGeom>
                <a:avLst/>
                <a:gdLst/>
                <a:ahLst/>
                <a:cxnLst/>
                <a:rect l="l" t="t" r="r" b="b"/>
                <a:pathLst>
                  <a:path w="385" h="282" extrusionOk="0">
                    <a:moveTo>
                      <a:pt x="385" y="237"/>
                    </a:moveTo>
                    <a:lnTo>
                      <a:pt x="375" y="282"/>
                    </a:lnTo>
                    <a:lnTo>
                      <a:pt x="0" y="33"/>
                    </a:lnTo>
                    <a:lnTo>
                      <a:pt x="21" y="0"/>
                    </a:lnTo>
                    <a:lnTo>
                      <a:pt x="385" y="2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9"/>
              <p:cNvSpPr/>
              <p:nvPr/>
            </p:nvSpPr>
            <p:spPr>
              <a:xfrm>
                <a:off x="5862908" y="1681791"/>
                <a:ext cx="365028" cy="269019"/>
              </a:xfrm>
              <a:custGeom>
                <a:avLst/>
                <a:gdLst/>
                <a:ahLst/>
                <a:cxnLst/>
                <a:rect l="l" t="t" r="r" b="b"/>
                <a:pathLst>
                  <a:path w="384" h="283" extrusionOk="0">
                    <a:moveTo>
                      <a:pt x="0" y="238"/>
                    </a:moveTo>
                    <a:lnTo>
                      <a:pt x="9" y="283"/>
                    </a:lnTo>
                    <a:lnTo>
                      <a:pt x="384" y="34"/>
                    </a:lnTo>
                    <a:lnTo>
                      <a:pt x="363" y="0"/>
                    </a:lnTo>
                    <a:lnTo>
                      <a:pt x="0" y="2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9"/>
              <p:cNvSpPr/>
              <p:nvPr/>
            </p:nvSpPr>
            <p:spPr>
              <a:xfrm>
                <a:off x="5300155" y="1675137"/>
                <a:ext cx="178712" cy="2031422"/>
              </a:xfrm>
              <a:custGeom>
                <a:avLst/>
                <a:gdLst/>
                <a:ahLst/>
                <a:cxnLst/>
                <a:rect l="l" t="t" r="r" b="b"/>
                <a:pathLst>
                  <a:path w="188" h="2137" extrusionOk="0">
                    <a:moveTo>
                      <a:pt x="43" y="2137"/>
                    </a:moveTo>
                    <a:lnTo>
                      <a:pt x="0" y="2137"/>
                    </a:lnTo>
                    <a:lnTo>
                      <a:pt x="145" y="0"/>
                    </a:lnTo>
                    <a:lnTo>
                      <a:pt x="188" y="0"/>
                    </a:lnTo>
                    <a:lnTo>
                      <a:pt x="43"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9"/>
              <p:cNvSpPr/>
              <p:nvPr/>
            </p:nvSpPr>
            <p:spPr>
              <a:xfrm>
                <a:off x="5803971" y="1675137"/>
                <a:ext cx="180613" cy="2031422"/>
              </a:xfrm>
              <a:custGeom>
                <a:avLst/>
                <a:gdLst/>
                <a:ahLst/>
                <a:cxnLst/>
                <a:rect l="l" t="t" r="r" b="b"/>
                <a:pathLst>
                  <a:path w="190" h="2137" extrusionOk="0">
                    <a:moveTo>
                      <a:pt x="145" y="2137"/>
                    </a:moveTo>
                    <a:lnTo>
                      <a:pt x="190" y="2137"/>
                    </a:lnTo>
                    <a:lnTo>
                      <a:pt x="45" y="0"/>
                    </a:lnTo>
                    <a:lnTo>
                      <a:pt x="0" y="0"/>
                    </a:lnTo>
                    <a:lnTo>
                      <a:pt x="145"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9"/>
              <p:cNvSpPr/>
              <p:nvPr/>
            </p:nvSpPr>
            <p:spPr>
              <a:xfrm>
                <a:off x="5083420" y="1668483"/>
                <a:ext cx="1124400" cy="4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9"/>
              <p:cNvSpPr/>
              <p:nvPr/>
            </p:nvSpPr>
            <p:spPr>
              <a:xfrm>
                <a:off x="5424683" y="2194162"/>
                <a:ext cx="4353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9"/>
              <p:cNvSpPr/>
              <p:nvPr/>
            </p:nvSpPr>
            <p:spPr>
              <a:xfrm>
                <a:off x="5388561" y="2614325"/>
                <a:ext cx="5058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9"/>
              <p:cNvSpPr/>
              <p:nvPr/>
            </p:nvSpPr>
            <p:spPr>
              <a:xfrm>
                <a:off x="5365746" y="3029735"/>
                <a:ext cx="5514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9"/>
              <p:cNvSpPr/>
              <p:nvPr/>
            </p:nvSpPr>
            <p:spPr>
              <a:xfrm>
                <a:off x="5339130" y="3458454"/>
                <a:ext cx="6075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9"/>
              <p:cNvSpPr/>
              <p:nvPr/>
            </p:nvSpPr>
            <p:spPr>
              <a:xfrm>
                <a:off x="5436090"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9"/>
              <p:cNvSpPr/>
              <p:nvPr/>
            </p:nvSpPr>
            <p:spPr>
              <a:xfrm>
                <a:off x="5436090"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9"/>
              <p:cNvSpPr/>
              <p:nvPr/>
            </p:nvSpPr>
            <p:spPr>
              <a:xfrm>
                <a:off x="5436090"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9"/>
              <p:cNvSpPr/>
              <p:nvPr/>
            </p:nvSpPr>
            <p:spPr>
              <a:xfrm>
                <a:off x="5436090"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9"/>
              <p:cNvSpPr/>
              <p:nvPr/>
            </p:nvSpPr>
            <p:spPr>
              <a:xfrm>
                <a:off x="5436090"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9"/>
              <p:cNvSpPr/>
              <p:nvPr/>
            </p:nvSpPr>
            <p:spPr>
              <a:xfrm>
                <a:off x="5436090"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9"/>
              <p:cNvSpPr/>
              <p:nvPr/>
            </p:nvSpPr>
            <p:spPr>
              <a:xfrm>
                <a:off x="5436090"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9"/>
              <p:cNvSpPr/>
              <p:nvPr/>
            </p:nvSpPr>
            <p:spPr>
              <a:xfrm>
                <a:off x="5436090"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9"/>
              <p:cNvSpPr/>
              <p:nvPr/>
            </p:nvSpPr>
            <p:spPr>
              <a:xfrm>
                <a:off x="5091025" y="1684643"/>
                <a:ext cx="365028" cy="268068"/>
              </a:xfrm>
              <a:custGeom>
                <a:avLst/>
                <a:gdLst/>
                <a:ahLst/>
                <a:cxnLst/>
                <a:rect l="l" t="t" r="r" b="b"/>
                <a:pathLst>
                  <a:path w="384" h="282" extrusionOk="0">
                    <a:moveTo>
                      <a:pt x="384" y="237"/>
                    </a:moveTo>
                    <a:lnTo>
                      <a:pt x="375" y="282"/>
                    </a:lnTo>
                    <a:lnTo>
                      <a:pt x="0" y="33"/>
                    </a:lnTo>
                    <a:lnTo>
                      <a:pt x="21" y="0"/>
                    </a:lnTo>
                    <a:lnTo>
                      <a:pt x="384" y="2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9"/>
              <p:cNvSpPr/>
              <p:nvPr/>
            </p:nvSpPr>
            <p:spPr>
              <a:xfrm>
                <a:off x="5841995" y="1681791"/>
                <a:ext cx="365980" cy="269019"/>
              </a:xfrm>
              <a:custGeom>
                <a:avLst/>
                <a:gdLst/>
                <a:ahLst/>
                <a:cxnLst/>
                <a:rect l="l" t="t" r="r" b="b"/>
                <a:pathLst>
                  <a:path w="385" h="283" extrusionOk="0">
                    <a:moveTo>
                      <a:pt x="0" y="238"/>
                    </a:moveTo>
                    <a:lnTo>
                      <a:pt x="10" y="283"/>
                    </a:lnTo>
                    <a:lnTo>
                      <a:pt x="385" y="34"/>
                    </a:lnTo>
                    <a:lnTo>
                      <a:pt x="364" y="0"/>
                    </a:lnTo>
                    <a:lnTo>
                      <a:pt x="0" y="23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9"/>
              <p:cNvSpPr/>
              <p:nvPr/>
            </p:nvSpPr>
            <p:spPr>
              <a:xfrm>
                <a:off x="5099580" y="1941304"/>
                <a:ext cx="1099838" cy="244303"/>
              </a:xfrm>
              <a:custGeom>
                <a:avLst/>
                <a:gdLst/>
                <a:ahLst/>
                <a:cxnLst/>
                <a:rect l="l" t="t" r="r" b="b"/>
                <a:pathLst>
                  <a:path w="487" h="108" extrusionOk="0">
                    <a:moveTo>
                      <a:pt x="0" y="6"/>
                    </a:moveTo>
                    <a:cubicBezTo>
                      <a:pt x="70" y="74"/>
                      <a:pt x="159" y="108"/>
                      <a:pt x="246" y="108"/>
                    </a:cubicBezTo>
                    <a:cubicBezTo>
                      <a:pt x="335" y="108"/>
                      <a:pt x="422" y="73"/>
                      <a:pt x="487" y="3"/>
                    </a:cubicBezTo>
                    <a:cubicBezTo>
                      <a:pt x="484" y="0"/>
                      <a:pt x="484" y="0"/>
                      <a:pt x="484" y="0"/>
                    </a:cubicBezTo>
                    <a:cubicBezTo>
                      <a:pt x="420" y="69"/>
                      <a:pt x="334" y="104"/>
                      <a:pt x="246" y="104"/>
                    </a:cubicBezTo>
                    <a:cubicBezTo>
                      <a:pt x="160" y="104"/>
                      <a:pt x="72" y="70"/>
                      <a:pt x="3" y="3"/>
                    </a:cubicBezTo>
                    <a:cubicBezTo>
                      <a:pt x="0" y="6"/>
                      <a:pt x="0" y="6"/>
                      <a:pt x="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9"/>
              <p:cNvSpPr/>
              <p:nvPr/>
            </p:nvSpPr>
            <p:spPr>
              <a:xfrm>
                <a:off x="5227910" y="1941304"/>
                <a:ext cx="840326" cy="185366"/>
              </a:xfrm>
              <a:custGeom>
                <a:avLst/>
                <a:gdLst/>
                <a:ahLst/>
                <a:cxnLst/>
                <a:rect l="l" t="t" r="r" b="b"/>
                <a:pathLst>
                  <a:path w="372" h="82" extrusionOk="0">
                    <a:moveTo>
                      <a:pt x="0" y="4"/>
                    </a:moveTo>
                    <a:cubicBezTo>
                      <a:pt x="54" y="56"/>
                      <a:pt x="122" y="82"/>
                      <a:pt x="189" y="82"/>
                    </a:cubicBezTo>
                    <a:cubicBezTo>
                      <a:pt x="257" y="82"/>
                      <a:pt x="323" y="56"/>
                      <a:pt x="372" y="3"/>
                    </a:cubicBezTo>
                    <a:cubicBezTo>
                      <a:pt x="369" y="0"/>
                      <a:pt x="369" y="0"/>
                      <a:pt x="369" y="0"/>
                    </a:cubicBezTo>
                    <a:cubicBezTo>
                      <a:pt x="321" y="52"/>
                      <a:pt x="256" y="78"/>
                      <a:pt x="189" y="78"/>
                    </a:cubicBezTo>
                    <a:cubicBezTo>
                      <a:pt x="123" y="78"/>
                      <a:pt x="56" y="52"/>
                      <a:pt x="2" y="1"/>
                    </a:cubicBezTo>
                    <a:cubicBezTo>
                      <a:pt x="0" y="4"/>
                      <a:pt x="0" y="4"/>
                      <a:pt x="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9"/>
              <p:cNvSpPr/>
              <p:nvPr/>
            </p:nvSpPr>
            <p:spPr>
              <a:xfrm>
                <a:off x="6102458"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9"/>
              <p:cNvSpPr/>
              <p:nvPr/>
            </p:nvSpPr>
            <p:spPr>
              <a:xfrm>
                <a:off x="6040669"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9"/>
              <p:cNvSpPr/>
              <p:nvPr/>
            </p:nvSpPr>
            <p:spPr>
              <a:xfrm>
                <a:off x="604066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9"/>
              <p:cNvSpPr/>
              <p:nvPr/>
            </p:nvSpPr>
            <p:spPr>
              <a:xfrm>
                <a:off x="6169950"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9"/>
              <p:cNvSpPr/>
              <p:nvPr/>
            </p:nvSpPr>
            <p:spPr>
              <a:xfrm>
                <a:off x="6025459" y="1891873"/>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9"/>
              <p:cNvSpPr/>
              <p:nvPr/>
            </p:nvSpPr>
            <p:spPr>
              <a:xfrm>
                <a:off x="6025459"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9"/>
              <p:cNvSpPr/>
              <p:nvPr/>
            </p:nvSpPr>
            <p:spPr>
              <a:xfrm>
                <a:off x="6149037"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9"/>
              <p:cNvSpPr/>
              <p:nvPr/>
            </p:nvSpPr>
            <p:spPr>
              <a:xfrm>
                <a:off x="6149037" y="1919440"/>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9"/>
              <p:cNvSpPr/>
              <p:nvPr/>
            </p:nvSpPr>
            <p:spPr>
              <a:xfrm>
                <a:off x="5158517"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9"/>
              <p:cNvSpPr/>
              <p:nvPr/>
            </p:nvSpPr>
            <p:spPr>
              <a:xfrm>
                <a:off x="5097678"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9"/>
              <p:cNvSpPr/>
              <p:nvPr/>
            </p:nvSpPr>
            <p:spPr>
              <a:xfrm>
                <a:off x="5097678"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9"/>
              <p:cNvSpPr/>
              <p:nvPr/>
            </p:nvSpPr>
            <p:spPr>
              <a:xfrm>
                <a:off x="522600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9"/>
              <p:cNvSpPr/>
              <p:nvPr/>
            </p:nvSpPr>
            <p:spPr>
              <a:xfrm>
                <a:off x="5074864"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9"/>
              <p:cNvSpPr/>
              <p:nvPr/>
            </p:nvSpPr>
            <p:spPr>
              <a:xfrm>
                <a:off x="5203195" y="1889972"/>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9"/>
              <p:cNvSpPr/>
              <p:nvPr/>
            </p:nvSpPr>
            <p:spPr>
              <a:xfrm>
                <a:off x="5206046" y="1921341"/>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9"/>
              <p:cNvSpPr/>
              <p:nvPr/>
            </p:nvSpPr>
            <p:spPr>
              <a:xfrm>
                <a:off x="5076765"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0" name="Google Shape;610;p9"/>
          <p:cNvGrpSpPr/>
          <p:nvPr/>
        </p:nvGrpSpPr>
        <p:grpSpPr>
          <a:xfrm>
            <a:off x="-521520" y="-1411525"/>
            <a:ext cx="10692142" cy="7162061"/>
            <a:chOff x="-521520" y="-1411525"/>
            <a:chExt cx="10692142" cy="7162061"/>
          </a:xfrm>
        </p:grpSpPr>
        <p:sp>
          <p:nvSpPr>
            <p:cNvPr id="611" name="Google Shape;611;p9"/>
            <p:cNvSpPr/>
            <p:nvPr/>
          </p:nvSpPr>
          <p:spPr>
            <a:xfrm>
              <a:off x="8277821" y="645604"/>
              <a:ext cx="1397033" cy="631573"/>
            </a:xfrm>
            <a:custGeom>
              <a:avLst/>
              <a:gdLst/>
              <a:ahLst/>
              <a:cxnLst/>
              <a:rect l="l" t="t" r="r" b="b"/>
              <a:pathLst>
                <a:path w="1072" h="485" extrusionOk="0">
                  <a:moveTo>
                    <a:pt x="284" y="0"/>
                  </a:moveTo>
                  <a:cubicBezTo>
                    <a:pt x="227" y="0"/>
                    <a:pt x="173" y="22"/>
                    <a:pt x="130" y="58"/>
                  </a:cubicBezTo>
                  <a:cubicBezTo>
                    <a:pt x="59" y="90"/>
                    <a:pt x="9" y="161"/>
                    <a:pt x="5" y="239"/>
                  </a:cubicBezTo>
                  <a:cubicBezTo>
                    <a:pt x="0" y="323"/>
                    <a:pt x="52" y="405"/>
                    <a:pt x="128" y="440"/>
                  </a:cubicBezTo>
                  <a:cubicBezTo>
                    <a:pt x="172" y="459"/>
                    <a:pt x="220" y="465"/>
                    <a:pt x="268" y="469"/>
                  </a:cubicBezTo>
                  <a:cubicBezTo>
                    <a:pt x="321" y="474"/>
                    <a:pt x="375" y="476"/>
                    <a:pt x="428" y="477"/>
                  </a:cubicBezTo>
                  <a:cubicBezTo>
                    <a:pt x="538" y="480"/>
                    <a:pt x="647" y="481"/>
                    <a:pt x="757" y="483"/>
                  </a:cubicBezTo>
                  <a:cubicBezTo>
                    <a:pt x="793" y="483"/>
                    <a:pt x="830" y="485"/>
                    <a:pt x="866" y="485"/>
                  </a:cubicBezTo>
                  <a:cubicBezTo>
                    <a:pt x="882" y="485"/>
                    <a:pt x="897" y="485"/>
                    <a:pt x="912" y="484"/>
                  </a:cubicBezTo>
                  <a:cubicBezTo>
                    <a:pt x="952" y="481"/>
                    <a:pt x="993" y="470"/>
                    <a:pt x="1022" y="440"/>
                  </a:cubicBezTo>
                  <a:cubicBezTo>
                    <a:pt x="1072" y="385"/>
                    <a:pt x="1071" y="298"/>
                    <a:pt x="1027" y="241"/>
                  </a:cubicBezTo>
                  <a:cubicBezTo>
                    <a:pt x="986" y="189"/>
                    <a:pt x="923" y="167"/>
                    <a:pt x="860" y="167"/>
                  </a:cubicBezTo>
                  <a:cubicBezTo>
                    <a:pt x="842" y="167"/>
                    <a:pt x="825" y="168"/>
                    <a:pt x="808" y="171"/>
                  </a:cubicBezTo>
                  <a:cubicBezTo>
                    <a:pt x="751" y="182"/>
                    <a:pt x="690" y="208"/>
                    <a:pt x="633" y="208"/>
                  </a:cubicBezTo>
                  <a:cubicBezTo>
                    <a:pt x="596" y="208"/>
                    <a:pt x="561" y="197"/>
                    <a:pt x="530" y="164"/>
                  </a:cubicBezTo>
                  <a:cubicBezTo>
                    <a:pt x="500" y="132"/>
                    <a:pt x="477" y="92"/>
                    <a:pt x="444" y="62"/>
                  </a:cubicBezTo>
                  <a:cubicBezTo>
                    <a:pt x="409" y="30"/>
                    <a:pt x="364" y="9"/>
                    <a:pt x="317" y="3"/>
                  </a:cubicBezTo>
                  <a:cubicBezTo>
                    <a:pt x="306" y="1"/>
                    <a:pt x="295" y="0"/>
                    <a:pt x="284"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9"/>
            <p:cNvSpPr/>
            <p:nvPr/>
          </p:nvSpPr>
          <p:spPr>
            <a:xfrm>
              <a:off x="-521520" y="4234493"/>
              <a:ext cx="2469483" cy="1516043"/>
            </a:xfrm>
            <a:custGeom>
              <a:avLst/>
              <a:gdLst/>
              <a:ahLst/>
              <a:cxnLst/>
              <a:rect l="l" t="t" r="r" b="b"/>
              <a:pathLst>
                <a:path w="1896" h="1164" extrusionOk="0">
                  <a:moveTo>
                    <a:pt x="1738" y="1067"/>
                  </a:moveTo>
                  <a:cubicBezTo>
                    <a:pt x="1580" y="1164"/>
                    <a:pt x="1396" y="1089"/>
                    <a:pt x="1242" y="1024"/>
                  </a:cubicBezTo>
                  <a:cubicBezTo>
                    <a:pt x="1151" y="985"/>
                    <a:pt x="1059" y="950"/>
                    <a:pt x="959" y="950"/>
                  </a:cubicBezTo>
                  <a:cubicBezTo>
                    <a:pt x="855" y="950"/>
                    <a:pt x="755" y="978"/>
                    <a:pt x="654" y="998"/>
                  </a:cubicBezTo>
                  <a:cubicBezTo>
                    <a:pt x="487" y="1032"/>
                    <a:pt x="293" y="1044"/>
                    <a:pt x="164" y="911"/>
                  </a:cubicBezTo>
                  <a:cubicBezTo>
                    <a:pt x="104" y="850"/>
                    <a:pt x="83" y="771"/>
                    <a:pt x="85" y="687"/>
                  </a:cubicBezTo>
                  <a:cubicBezTo>
                    <a:pt x="88" y="593"/>
                    <a:pt x="107" y="506"/>
                    <a:pt x="72" y="415"/>
                  </a:cubicBezTo>
                  <a:cubicBezTo>
                    <a:pt x="42" y="336"/>
                    <a:pt x="0" y="248"/>
                    <a:pt x="42" y="165"/>
                  </a:cubicBezTo>
                  <a:cubicBezTo>
                    <a:pt x="61" y="128"/>
                    <a:pt x="100" y="101"/>
                    <a:pt x="141" y="97"/>
                  </a:cubicBezTo>
                  <a:cubicBezTo>
                    <a:pt x="147" y="88"/>
                    <a:pt x="153" y="79"/>
                    <a:pt x="161" y="71"/>
                  </a:cubicBezTo>
                  <a:cubicBezTo>
                    <a:pt x="210" y="18"/>
                    <a:pt x="288" y="0"/>
                    <a:pt x="356" y="20"/>
                  </a:cubicBezTo>
                  <a:cubicBezTo>
                    <a:pt x="435" y="41"/>
                    <a:pt x="495" y="101"/>
                    <a:pt x="541" y="166"/>
                  </a:cubicBezTo>
                  <a:cubicBezTo>
                    <a:pt x="593" y="240"/>
                    <a:pt x="628" y="326"/>
                    <a:pt x="692" y="392"/>
                  </a:cubicBezTo>
                  <a:cubicBezTo>
                    <a:pt x="719" y="421"/>
                    <a:pt x="752" y="447"/>
                    <a:pt x="790" y="459"/>
                  </a:cubicBezTo>
                  <a:cubicBezTo>
                    <a:pt x="838" y="475"/>
                    <a:pt x="889" y="470"/>
                    <a:pt x="937" y="458"/>
                  </a:cubicBezTo>
                  <a:cubicBezTo>
                    <a:pt x="1029" y="434"/>
                    <a:pt x="1112" y="385"/>
                    <a:pt x="1207" y="377"/>
                  </a:cubicBezTo>
                  <a:cubicBezTo>
                    <a:pt x="1282" y="369"/>
                    <a:pt x="1364" y="391"/>
                    <a:pt x="1412" y="453"/>
                  </a:cubicBezTo>
                  <a:cubicBezTo>
                    <a:pt x="1451" y="503"/>
                    <a:pt x="1462" y="598"/>
                    <a:pt x="1527" y="623"/>
                  </a:cubicBezTo>
                  <a:cubicBezTo>
                    <a:pt x="1566" y="639"/>
                    <a:pt x="1613" y="629"/>
                    <a:pt x="1654" y="635"/>
                  </a:cubicBezTo>
                  <a:cubicBezTo>
                    <a:pt x="1692" y="640"/>
                    <a:pt x="1729" y="654"/>
                    <a:pt x="1760" y="677"/>
                  </a:cubicBezTo>
                  <a:cubicBezTo>
                    <a:pt x="1896" y="777"/>
                    <a:pt x="1879" y="980"/>
                    <a:pt x="1738" y="106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9"/>
            <p:cNvSpPr/>
            <p:nvPr/>
          </p:nvSpPr>
          <p:spPr>
            <a:xfrm rot="1478465">
              <a:off x="6759886" y="-839513"/>
              <a:ext cx="3158675" cy="1899000"/>
            </a:xfrm>
            <a:custGeom>
              <a:avLst/>
              <a:gdLst/>
              <a:ahLst/>
              <a:cxnLst/>
              <a:rect l="l" t="t" r="r" b="b"/>
              <a:pathLst>
                <a:path w="1724" h="1036" extrusionOk="0">
                  <a:moveTo>
                    <a:pt x="380" y="0"/>
                  </a:moveTo>
                  <a:cubicBezTo>
                    <a:pt x="268" y="0"/>
                    <a:pt x="159" y="38"/>
                    <a:pt x="98" y="141"/>
                  </a:cubicBezTo>
                  <a:cubicBezTo>
                    <a:pt x="90" y="155"/>
                    <a:pt x="84" y="169"/>
                    <a:pt x="79" y="183"/>
                  </a:cubicBezTo>
                  <a:cubicBezTo>
                    <a:pt x="18" y="252"/>
                    <a:pt x="0" y="355"/>
                    <a:pt x="47" y="442"/>
                  </a:cubicBezTo>
                  <a:cubicBezTo>
                    <a:pt x="81" y="505"/>
                    <a:pt x="142" y="550"/>
                    <a:pt x="212" y="562"/>
                  </a:cubicBezTo>
                  <a:cubicBezTo>
                    <a:pt x="229" y="565"/>
                    <a:pt x="247" y="565"/>
                    <a:pt x="265" y="565"/>
                  </a:cubicBezTo>
                  <a:cubicBezTo>
                    <a:pt x="277" y="565"/>
                    <a:pt x="290" y="565"/>
                    <a:pt x="303" y="565"/>
                  </a:cubicBezTo>
                  <a:cubicBezTo>
                    <a:pt x="316" y="564"/>
                    <a:pt x="329" y="564"/>
                    <a:pt x="342" y="564"/>
                  </a:cubicBezTo>
                  <a:cubicBezTo>
                    <a:pt x="378" y="564"/>
                    <a:pt x="414" y="567"/>
                    <a:pt x="445" y="583"/>
                  </a:cubicBezTo>
                  <a:cubicBezTo>
                    <a:pt x="524" y="622"/>
                    <a:pt x="528" y="727"/>
                    <a:pt x="537" y="803"/>
                  </a:cubicBezTo>
                  <a:cubicBezTo>
                    <a:pt x="547" y="879"/>
                    <a:pt x="567" y="959"/>
                    <a:pt x="632" y="1007"/>
                  </a:cubicBezTo>
                  <a:cubicBezTo>
                    <a:pt x="658" y="1027"/>
                    <a:pt x="689" y="1036"/>
                    <a:pt x="720" y="1036"/>
                  </a:cubicBezTo>
                  <a:cubicBezTo>
                    <a:pt x="758" y="1036"/>
                    <a:pt x="796" y="1022"/>
                    <a:pt x="828" y="997"/>
                  </a:cubicBezTo>
                  <a:cubicBezTo>
                    <a:pt x="894" y="944"/>
                    <a:pt x="913" y="857"/>
                    <a:pt x="918" y="777"/>
                  </a:cubicBezTo>
                  <a:cubicBezTo>
                    <a:pt x="923" y="696"/>
                    <a:pt x="927" y="596"/>
                    <a:pt x="1030" y="592"/>
                  </a:cubicBezTo>
                  <a:cubicBezTo>
                    <a:pt x="1101" y="588"/>
                    <a:pt x="1174" y="599"/>
                    <a:pt x="1221" y="534"/>
                  </a:cubicBezTo>
                  <a:cubicBezTo>
                    <a:pt x="1241" y="508"/>
                    <a:pt x="1250" y="476"/>
                    <a:pt x="1271" y="450"/>
                  </a:cubicBezTo>
                  <a:cubicBezTo>
                    <a:pt x="1284" y="435"/>
                    <a:pt x="1300" y="429"/>
                    <a:pt x="1317" y="429"/>
                  </a:cubicBezTo>
                  <a:cubicBezTo>
                    <a:pt x="1338" y="429"/>
                    <a:pt x="1360" y="438"/>
                    <a:pt x="1380" y="447"/>
                  </a:cubicBezTo>
                  <a:cubicBezTo>
                    <a:pt x="1416" y="463"/>
                    <a:pt x="1451" y="482"/>
                    <a:pt x="1492" y="482"/>
                  </a:cubicBezTo>
                  <a:cubicBezTo>
                    <a:pt x="1493" y="482"/>
                    <a:pt x="1494" y="482"/>
                    <a:pt x="1495" y="482"/>
                  </a:cubicBezTo>
                  <a:cubicBezTo>
                    <a:pt x="1527" y="482"/>
                    <a:pt x="1560" y="472"/>
                    <a:pt x="1587" y="454"/>
                  </a:cubicBezTo>
                  <a:cubicBezTo>
                    <a:pt x="1724" y="363"/>
                    <a:pt x="1682" y="170"/>
                    <a:pt x="1552" y="95"/>
                  </a:cubicBezTo>
                  <a:cubicBezTo>
                    <a:pt x="1505" y="67"/>
                    <a:pt x="1450" y="55"/>
                    <a:pt x="1396" y="55"/>
                  </a:cubicBezTo>
                  <a:cubicBezTo>
                    <a:pt x="1370" y="55"/>
                    <a:pt x="1345" y="58"/>
                    <a:pt x="1320" y="63"/>
                  </a:cubicBezTo>
                  <a:cubicBezTo>
                    <a:pt x="1234" y="80"/>
                    <a:pt x="1157" y="125"/>
                    <a:pt x="1073" y="146"/>
                  </a:cubicBezTo>
                  <a:cubicBezTo>
                    <a:pt x="1043" y="153"/>
                    <a:pt x="1014" y="156"/>
                    <a:pt x="985" y="156"/>
                  </a:cubicBezTo>
                  <a:cubicBezTo>
                    <a:pt x="828" y="156"/>
                    <a:pt x="679" y="62"/>
                    <a:pt x="531" y="21"/>
                  </a:cubicBezTo>
                  <a:cubicBezTo>
                    <a:pt x="483" y="8"/>
                    <a:pt x="431" y="0"/>
                    <a:pt x="380"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9"/>
            <p:cNvSpPr/>
            <p:nvPr/>
          </p:nvSpPr>
          <p:spPr>
            <a:xfrm>
              <a:off x="466699" y="3915537"/>
              <a:ext cx="718726" cy="581500"/>
            </a:xfrm>
            <a:custGeom>
              <a:avLst/>
              <a:gdLst/>
              <a:ahLst/>
              <a:cxnLst/>
              <a:rect l="l" t="t" r="r" b="b"/>
              <a:pathLst>
                <a:path w="620" h="502" extrusionOk="0">
                  <a:moveTo>
                    <a:pt x="614" y="357"/>
                  </a:moveTo>
                  <a:cubicBezTo>
                    <a:pt x="608" y="437"/>
                    <a:pt x="533" y="482"/>
                    <a:pt x="461" y="494"/>
                  </a:cubicBezTo>
                  <a:cubicBezTo>
                    <a:pt x="416" y="502"/>
                    <a:pt x="370" y="500"/>
                    <a:pt x="325" y="490"/>
                  </a:cubicBezTo>
                  <a:cubicBezTo>
                    <a:pt x="323" y="490"/>
                    <a:pt x="320" y="490"/>
                    <a:pt x="318" y="489"/>
                  </a:cubicBezTo>
                  <a:cubicBezTo>
                    <a:pt x="164" y="456"/>
                    <a:pt x="39" y="327"/>
                    <a:pt x="11" y="171"/>
                  </a:cubicBezTo>
                  <a:cubicBezTo>
                    <a:pt x="0" y="108"/>
                    <a:pt x="6" y="7"/>
                    <a:pt x="92" y="2"/>
                  </a:cubicBezTo>
                  <a:cubicBezTo>
                    <a:pt x="130" y="0"/>
                    <a:pt x="159" y="27"/>
                    <a:pt x="183" y="53"/>
                  </a:cubicBezTo>
                  <a:cubicBezTo>
                    <a:pt x="209" y="81"/>
                    <a:pt x="236" y="107"/>
                    <a:pt x="268" y="128"/>
                  </a:cubicBezTo>
                  <a:cubicBezTo>
                    <a:pt x="302" y="150"/>
                    <a:pt x="340" y="168"/>
                    <a:pt x="379" y="180"/>
                  </a:cubicBezTo>
                  <a:cubicBezTo>
                    <a:pt x="414" y="190"/>
                    <a:pt x="450" y="195"/>
                    <a:pt x="484" y="207"/>
                  </a:cubicBezTo>
                  <a:cubicBezTo>
                    <a:pt x="551" y="228"/>
                    <a:pt x="620" y="279"/>
                    <a:pt x="614" y="357"/>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5"/>
        <p:cNvGrpSpPr/>
        <p:nvPr/>
      </p:nvGrpSpPr>
      <p:grpSpPr>
        <a:xfrm>
          <a:off x="0" y="0"/>
          <a:ext cx="0" cy="0"/>
          <a:chOff x="0" y="0"/>
          <a:chExt cx="0" cy="0"/>
        </a:xfrm>
      </p:grpSpPr>
      <p:sp>
        <p:nvSpPr>
          <p:cNvPr id="616" name="Google Shape;616;p10"/>
          <p:cNvSpPr>
            <a:spLocks noGrp="1"/>
          </p:cNvSpPr>
          <p:nvPr>
            <p:ph type="pic" idx="2"/>
          </p:nvPr>
        </p:nvSpPr>
        <p:spPr>
          <a:xfrm>
            <a:off x="0" y="0"/>
            <a:ext cx="9144000" cy="5143500"/>
          </a:xfrm>
          <a:prstGeom prst="rect">
            <a:avLst/>
          </a:prstGeom>
          <a:noFill/>
          <a:ln>
            <a:noFill/>
          </a:ln>
        </p:spPr>
      </p:sp>
      <p:sp>
        <p:nvSpPr>
          <p:cNvPr id="617" name="Google Shape;617;p10"/>
          <p:cNvSpPr txBox="1">
            <a:spLocks noGrp="1"/>
          </p:cNvSpPr>
          <p:nvPr>
            <p:ph type="title"/>
          </p:nvPr>
        </p:nvSpPr>
        <p:spPr>
          <a:xfrm>
            <a:off x="1948800" y="4014450"/>
            <a:ext cx="5246400" cy="4416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Figtree Black"/>
              <a:buNone/>
              <a:defRPr sz="31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4" r:id="rId15"/>
    <p:sldLayoutId id="2147483665" r:id="rId16"/>
    <p:sldLayoutId id="2147483667" r:id="rId17"/>
    <p:sldLayoutId id="2147483668" r:id="rId18"/>
    <p:sldLayoutId id="2147483669" r:id="rId19"/>
    <p:sldLayoutId id="2147483671" r:id="rId20"/>
    <p:sldLayoutId id="2147483672"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8.xml"/><Relationship Id="rId5" Type="http://schemas.openxmlformats.org/officeDocument/2006/relationships/slide" Target="slide1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8.gif"/><Relationship Id="rId5" Type="http://schemas.openxmlformats.org/officeDocument/2006/relationships/image" Target="../media/image7.jpg"/><Relationship Id="rId4" Type="http://schemas.openxmlformats.org/officeDocument/2006/relationships/image" Target="../media/image6.jpeg"/><Relationship Id="rId9"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mailto:LAKSHYAKHARE226@GMAIL.COM"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hyperlink" Target="http://www.linkedin.com/in/lakshyakhare" TargetMode="External"/><Relationship Id="rId4" Type="http://schemas.openxmlformats.org/officeDocument/2006/relationships/hyperlink" Target="http://www.lakshyakhar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30"/>
          <p:cNvSpPr/>
          <p:nvPr/>
        </p:nvSpPr>
        <p:spPr>
          <a:xfrm>
            <a:off x="6010427" y="-1546301"/>
            <a:ext cx="4178126" cy="3414024"/>
          </a:xfrm>
          <a:custGeom>
            <a:avLst/>
            <a:gdLst/>
            <a:ahLst/>
            <a:cxnLst/>
            <a:rect l="l" t="t" r="r" b="b"/>
            <a:pathLst>
              <a:path w="1516" h="1239" extrusionOk="0">
                <a:moveTo>
                  <a:pt x="1480" y="1024"/>
                </a:moveTo>
                <a:cubicBezTo>
                  <a:pt x="1454" y="1089"/>
                  <a:pt x="1392" y="1132"/>
                  <a:pt x="1325" y="1150"/>
                </a:cubicBezTo>
                <a:cubicBezTo>
                  <a:pt x="1244" y="1173"/>
                  <a:pt x="1159" y="1158"/>
                  <a:pt x="1078" y="1144"/>
                </a:cubicBezTo>
                <a:cubicBezTo>
                  <a:pt x="889" y="1110"/>
                  <a:pt x="697" y="1108"/>
                  <a:pt x="508" y="1148"/>
                </a:cubicBezTo>
                <a:cubicBezTo>
                  <a:pt x="364" y="1178"/>
                  <a:pt x="169" y="1239"/>
                  <a:pt x="56" y="1102"/>
                </a:cubicBezTo>
                <a:cubicBezTo>
                  <a:pt x="14" y="1052"/>
                  <a:pt x="0" y="977"/>
                  <a:pt x="27" y="916"/>
                </a:cubicBezTo>
                <a:cubicBezTo>
                  <a:pt x="55" y="853"/>
                  <a:pt x="121" y="826"/>
                  <a:pt x="188" y="826"/>
                </a:cubicBezTo>
                <a:cubicBezTo>
                  <a:pt x="268" y="826"/>
                  <a:pt x="343" y="865"/>
                  <a:pt x="422" y="862"/>
                </a:cubicBezTo>
                <a:cubicBezTo>
                  <a:pt x="504" y="858"/>
                  <a:pt x="535" y="790"/>
                  <a:pt x="574" y="731"/>
                </a:cubicBezTo>
                <a:cubicBezTo>
                  <a:pt x="614" y="670"/>
                  <a:pt x="663" y="636"/>
                  <a:pt x="734" y="620"/>
                </a:cubicBezTo>
                <a:cubicBezTo>
                  <a:pt x="773" y="612"/>
                  <a:pt x="816" y="608"/>
                  <a:pt x="849" y="584"/>
                </a:cubicBezTo>
                <a:cubicBezTo>
                  <a:pt x="876" y="565"/>
                  <a:pt x="892" y="535"/>
                  <a:pt x="902" y="505"/>
                </a:cubicBezTo>
                <a:cubicBezTo>
                  <a:pt x="949" y="362"/>
                  <a:pt x="876" y="188"/>
                  <a:pt x="1007" y="76"/>
                </a:cubicBezTo>
                <a:cubicBezTo>
                  <a:pt x="1096" y="0"/>
                  <a:pt x="1221" y="2"/>
                  <a:pt x="1307" y="67"/>
                </a:cubicBezTo>
                <a:cubicBezTo>
                  <a:pt x="1355" y="88"/>
                  <a:pt x="1393" y="131"/>
                  <a:pt x="1413" y="181"/>
                </a:cubicBezTo>
                <a:cubicBezTo>
                  <a:pt x="1450" y="276"/>
                  <a:pt x="1418" y="380"/>
                  <a:pt x="1399" y="475"/>
                </a:cubicBezTo>
                <a:cubicBezTo>
                  <a:pt x="1389" y="527"/>
                  <a:pt x="1381" y="581"/>
                  <a:pt x="1393" y="634"/>
                </a:cubicBezTo>
                <a:cubicBezTo>
                  <a:pt x="1403" y="679"/>
                  <a:pt x="1424" y="720"/>
                  <a:pt x="1443" y="762"/>
                </a:cubicBezTo>
                <a:cubicBezTo>
                  <a:pt x="1481" y="843"/>
                  <a:pt x="1516" y="936"/>
                  <a:pt x="1480" y="1024"/>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0"/>
          <p:cNvSpPr/>
          <p:nvPr/>
        </p:nvSpPr>
        <p:spPr>
          <a:xfrm>
            <a:off x="-94993" y="3667526"/>
            <a:ext cx="2700345" cy="2583975"/>
          </a:xfrm>
          <a:custGeom>
            <a:avLst/>
            <a:gdLst/>
            <a:ahLst/>
            <a:cxnLst/>
            <a:rect l="l" t="t" r="r" b="b"/>
            <a:pathLst>
              <a:path w="578" h="554" extrusionOk="0">
                <a:moveTo>
                  <a:pt x="152" y="0"/>
                </a:moveTo>
                <a:cubicBezTo>
                  <a:pt x="126" y="0"/>
                  <a:pt x="100" y="9"/>
                  <a:pt x="80" y="27"/>
                </a:cubicBezTo>
                <a:cubicBezTo>
                  <a:pt x="40" y="62"/>
                  <a:pt x="32" y="118"/>
                  <a:pt x="55" y="165"/>
                </a:cubicBezTo>
                <a:cubicBezTo>
                  <a:pt x="77" y="208"/>
                  <a:pt x="123" y="250"/>
                  <a:pt x="91" y="301"/>
                </a:cubicBezTo>
                <a:cubicBezTo>
                  <a:pt x="75" y="327"/>
                  <a:pt x="49" y="345"/>
                  <a:pt x="30" y="369"/>
                </a:cubicBezTo>
                <a:cubicBezTo>
                  <a:pt x="11" y="391"/>
                  <a:pt x="0" y="417"/>
                  <a:pt x="0" y="447"/>
                </a:cubicBezTo>
                <a:cubicBezTo>
                  <a:pt x="1" y="500"/>
                  <a:pt x="39" y="544"/>
                  <a:pt x="92" y="552"/>
                </a:cubicBezTo>
                <a:cubicBezTo>
                  <a:pt x="98" y="553"/>
                  <a:pt x="103" y="554"/>
                  <a:pt x="109" y="554"/>
                </a:cubicBezTo>
                <a:cubicBezTo>
                  <a:pt x="161" y="554"/>
                  <a:pt x="197" y="513"/>
                  <a:pt x="229" y="474"/>
                </a:cubicBezTo>
                <a:cubicBezTo>
                  <a:pt x="246" y="454"/>
                  <a:pt x="266" y="431"/>
                  <a:pt x="292" y="424"/>
                </a:cubicBezTo>
                <a:cubicBezTo>
                  <a:pt x="297" y="423"/>
                  <a:pt x="302" y="422"/>
                  <a:pt x="307" y="422"/>
                </a:cubicBezTo>
                <a:cubicBezTo>
                  <a:pt x="329" y="422"/>
                  <a:pt x="350" y="434"/>
                  <a:pt x="370" y="441"/>
                </a:cubicBezTo>
                <a:cubicBezTo>
                  <a:pt x="387" y="447"/>
                  <a:pt x="405" y="450"/>
                  <a:pt x="423" y="450"/>
                </a:cubicBezTo>
                <a:cubicBezTo>
                  <a:pt x="457" y="450"/>
                  <a:pt x="490" y="440"/>
                  <a:pt x="517" y="418"/>
                </a:cubicBezTo>
                <a:cubicBezTo>
                  <a:pt x="558" y="384"/>
                  <a:pt x="578" y="328"/>
                  <a:pt x="568" y="276"/>
                </a:cubicBezTo>
                <a:cubicBezTo>
                  <a:pt x="558" y="225"/>
                  <a:pt x="519" y="180"/>
                  <a:pt x="469" y="164"/>
                </a:cubicBezTo>
                <a:cubicBezTo>
                  <a:pt x="455" y="159"/>
                  <a:pt x="442" y="158"/>
                  <a:pt x="428" y="157"/>
                </a:cubicBezTo>
                <a:cubicBezTo>
                  <a:pt x="356" y="154"/>
                  <a:pt x="291" y="115"/>
                  <a:pt x="251" y="56"/>
                </a:cubicBezTo>
                <a:cubicBezTo>
                  <a:pt x="242" y="42"/>
                  <a:pt x="231" y="30"/>
                  <a:pt x="217" y="20"/>
                </a:cubicBezTo>
                <a:cubicBezTo>
                  <a:pt x="198" y="7"/>
                  <a:pt x="175" y="0"/>
                  <a:pt x="152" y="0"/>
                </a:cubicBezTo>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0"/>
          <p:cNvSpPr txBox="1">
            <a:spLocks noGrp="1"/>
          </p:cNvSpPr>
          <p:nvPr>
            <p:ph type="ctrTitle"/>
          </p:nvPr>
        </p:nvSpPr>
        <p:spPr>
          <a:xfrm>
            <a:off x="560819" y="605782"/>
            <a:ext cx="6426864" cy="12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IDS 4</a:t>
            </a:r>
            <a:r>
              <a:rPr lang="en" dirty="0"/>
              <a:t> </a:t>
            </a:r>
            <a:r>
              <a:rPr lang="en-IN" dirty="0"/>
              <a:t>PHASE IMAGINE</a:t>
            </a:r>
            <a:br>
              <a:rPr lang="en-IN" dirty="0"/>
            </a:br>
            <a:r>
              <a:rPr lang="en-IN" dirty="0"/>
              <a:t>Idea Submission</a:t>
            </a:r>
            <a:endParaRPr dirty="0"/>
          </a:p>
        </p:txBody>
      </p:sp>
      <p:sp>
        <p:nvSpPr>
          <p:cNvPr id="1722" name="Google Shape;1722;p30"/>
          <p:cNvSpPr txBox="1">
            <a:spLocks noGrp="1"/>
          </p:cNvSpPr>
          <p:nvPr>
            <p:ph type="subTitle" idx="1"/>
          </p:nvPr>
        </p:nvSpPr>
        <p:spPr>
          <a:xfrm>
            <a:off x="560818" y="1873072"/>
            <a:ext cx="6082869"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t>Challenge :</a:t>
            </a:r>
            <a:r>
              <a:rPr lang="en-GB" sz="1800" dirty="0"/>
              <a:t> Low cost cooling solutions for warming cities ! </a:t>
            </a:r>
            <a:endParaRPr sz="1800" dirty="0"/>
          </a:p>
        </p:txBody>
      </p:sp>
      <p:grpSp>
        <p:nvGrpSpPr>
          <p:cNvPr id="1723" name="Google Shape;1723;p30"/>
          <p:cNvGrpSpPr/>
          <p:nvPr/>
        </p:nvGrpSpPr>
        <p:grpSpPr>
          <a:xfrm>
            <a:off x="2605352" y="2529881"/>
            <a:ext cx="6751386" cy="2613619"/>
            <a:chOff x="3089100" y="2052066"/>
            <a:chExt cx="5851771" cy="2038076"/>
          </a:xfrm>
        </p:grpSpPr>
        <p:grpSp>
          <p:nvGrpSpPr>
            <p:cNvPr id="1724" name="Google Shape;1724;p30"/>
            <p:cNvGrpSpPr/>
            <p:nvPr/>
          </p:nvGrpSpPr>
          <p:grpSpPr>
            <a:xfrm>
              <a:off x="5671614" y="2301781"/>
              <a:ext cx="709449" cy="1627045"/>
              <a:chOff x="7034609" y="618577"/>
              <a:chExt cx="857236" cy="1965981"/>
            </a:xfrm>
          </p:grpSpPr>
          <p:sp>
            <p:nvSpPr>
              <p:cNvPr id="1725" name="Google Shape;1725;p30"/>
              <p:cNvSpPr/>
              <p:nvPr/>
            </p:nvSpPr>
            <p:spPr>
              <a:xfrm>
                <a:off x="70346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0"/>
              <p:cNvSpPr/>
              <p:nvPr/>
            </p:nvSpPr>
            <p:spPr>
              <a:xfrm>
                <a:off x="74576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0"/>
              <p:cNvSpPr/>
              <p:nvPr/>
            </p:nvSpPr>
            <p:spPr>
              <a:xfrm>
                <a:off x="74576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0"/>
              <p:cNvSpPr/>
              <p:nvPr/>
            </p:nvSpPr>
            <p:spPr>
              <a:xfrm>
                <a:off x="74576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0"/>
              <p:cNvSpPr/>
              <p:nvPr/>
            </p:nvSpPr>
            <p:spPr>
              <a:xfrm>
                <a:off x="7453849" y="627958"/>
                <a:ext cx="19800" cy="1956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0"/>
              <p:cNvSpPr/>
              <p:nvPr/>
            </p:nvSpPr>
            <p:spPr>
              <a:xfrm>
                <a:off x="71865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0"/>
              <p:cNvSpPr/>
              <p:nvPr/>
            </p:nvSpPr>
            <p:spPr>
              <a:xfrm>
                <a:off x="70346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0"/>
              <p:cNvSpPr/>
              <p:nvPr/>
            </p:nvSpPr>
            <p:spPr>
              <a:xfrm>
                <a:off x="74735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0"/>
              <p:cNvSpPr/>
              <p:nvPr/>
            </p:nvSpPr>
            <p:spPr>
              <a:xfrm>
                <a:off x="74735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4" name="Google Shape;1734;p30"/>
            <p:cNvGrpSpPr/>
            <p:nvPr/>
          </p:nvGrpSpPr>
          <p:grpSpPr>
            <a:xfrm>
              <a:off x="5724587" y="2682936"/>
              <a:ext cx="2275804" cy="1406257"/>
              <a:chOff x="674763" y="539488"/>
              <a:chExt cx="2605087" cy="1609727"/>
            </a:xfrm>
          </p:grpSpPr>
          <p:sp>
            <p:nvSpPr>
              <p:cNvPr id="1735" name="Google Shape;1735;p30"/>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0"/>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0"/>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0"/>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0"/>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0"/>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0"/>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0"/>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0"/>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0"/>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0"/>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0"/>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0"/>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0"/>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0"/>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674763" y="587113"/>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30"/>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30"/>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0" name="Google Shape;1790;p30"/>
            <p:cNvGrpSpPr/>
            <p:nvPr/>
          </p:nvGrpSpPr>
          <p:grpSpPr>
            <a:xfrm>
              <a:off x="5392401" y="2241476"/>
              <a:ext cx="2081337" cy="1847664"/>
              <a:chOff x="6513563" y="421414"/>
              <a:chExt cx="2081337" cy="1847664"/>
            </a:xfrm>
          </p:grpSpPr>
          <p:sp>
            <p:nvSpPr>
              <p:cNvPr id="1791" name="Google Shape;1791;p30"/>
              <p:cNvSpPr/>
              <p:nvPr/>
            </p:nvSpPr>
            <p:spPr>
              <a:xfrm>
                <a:off x="7920088" y="727614"/>
                <a:ext cx="674687" cy="1541463"/>
              </a:xfrm>
              <a:custGeom>
                <a:avLst/>
                <a:gdLst/>
                <a:ahLst/>
                <a:cxnLst/>
                <a:rect l="l" t="t" r="r" b="b"/>
                <a:pathLst>
                  <a:path w="360" h="823" extrusionOk="0">
                    <a:moveTo>
                      <a:pt x="360" y="823"/>
                    </a:moveTo>
                    <a:cubicBezTo>
                      <a:pt x="360" y="822"/>
                      <a:pt x="360" y="822"/>
                      <a:pt x="360" y="822"/>
                    </a:cubicBezTo>
                    <a:cubicBezTo>
                      <a:pt x="360" y="207"/>
                      <a:pt x="360" y="207"/>
                      <a:pt x="360" y="207"/>
                    </a:cubicBezTo>
                    <a:cubicBezTo>
                      <a:pt x="360" y="93"/>
                      <a:pt x="285" y="0"/>
                      <a:pt x="193" y="0"/>
                    </a:cubicBezTo>
                    <a:cubicBezTo>
                      <a:pt x="168" y="0"/>
                      <a:pt x="168" y="0"/>
                      <a:pt x="168" y="0"/>
                    </a:cubicBezTo>
                    <a:cubicBezTo>
                      <a:pt x="75" y="0"/>
                      <a:pt x="0" y="93"/>
                      <a:pt x="0" y="207"/>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8296325" y="729201"/>
                <a:ext cx="298450" cy="1262063"/>
              </a:xfrm>
              <a:custGeom>
                <a:avLst/>
                <a:gdLst/>
                <a:ahLst/>
                <a:cxnLst/>
                <a:rect l="l" t="t" r="r" b="b"/>
                <a:pathLst>
                  <a:path w="159" h="674" extrusionOk="0">
                    <a:moveTo>
                      <a:pt x="159" y="618"/>
                    </a:moveTo>
                    <a:cubicBezTo>
                      <a:pt x="117" y="618"/>
                      <a:pt x="117" y="618"/>
                      <a:pt x="117" y="618"/>
                    </a:cubicBezTo>
                    <a:cubicBezTo>
                      <a:pt x="117" y="674"/>
                      <a:pt x="117" y="674"/>
                      <a:pt x="117" y="674"/>
                    </a:cubicBezTo>
                    <a:cubicBezTo>
                      <a:pt x="159" y="674"/>
                      <a:pt x="159" y="674"/>
                      <a:pt x="159" y="674"/>
                    </a:cubicBezTo>
                    <a:cubicBezTo>
                      <a:pt x="159" y="618"/>
                      <a:pt x="159" y="618"/>
                      <a:pt x="159" y="618"/>
                    </a:cubicBezTo>
                    <a:moveTo>
                      <a:pt x="159" y="445"/>
                    </a:moveTo>
                    <a:cubicBezTo>
                      <a:pt x="117" y="445"/>
                      <a:pt x="117" y="445"/>
                      <a:pt x="117" y="445"/>
                    </a:cubicBezTo>
                    <a:cubicBezTo>
                      <a:pt x="117" y="501"/>
                      <a:pt x="117" y="501"/>
                      <a:pt x="117" y="501"/>
                    </a:cubicBezTo>
                    <a:cubicBezTo>
                      <a:pt x="159" y="501"/>
                      <a:pt x="159" y="501"/>
                      <a:pt x="159" y="501"/>
                    </a:cubicBezTo>
                    <a:cubicBezTo>
                      <a:pt x="159" y="445"/>
                      <a:pt x="159" y="445"/>
                      <a:pt x="159" y="445"/>
                    </a:cubicBezTo>
                    <a:moveTo>
                      <a:pt x="0" y="0"/>
                    </a:moveTo>
                    <a:cubicBezTo>
                      <a:pt x="68" y="27"/>
                      <a:pt x="117" y="109"/>
                      <a:pt x="117" y="206"/>
                    </a:cubicBezTo>
                    <a:cubicBezTo>
                      <a:pt x="117" y="327"/>
                      <a:pt x="117" y="327"/>
                      <a:pt x="117" y="327"/>
                    </a:cubicBezTo>
                    <a:cubicBezTo>
                      <a:pt x="159" y="327"/>
                      <a:pt x="159" y="327"/>
                      <a:pt x="159" y="327"/>
                    </a:cubicBezTo>
                    <a:cubicBezTo>
                      <a:pt x="159" y="206"/>
                      <a:pt x="159" y="206"/>
                      <a:pt x="159" y="206"/>
                    </a:cubicBezTo>
                    <a:cubicBezTo>
                      <a:pt x="159" y="95"/>
                      <a:pt x="88" y="5"/>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7920088" y="727613"/>
                <a:ext cx="352425" cy="385763"/>
              </a:xfrm>
              <a:custGeom>
                <a:avLst/>
                <a:gdLst/>
                <a:ahLst/>
                <a:cxnLst/>
                <a:rect l="l" t="t" r="r" b="b"/>
                <a:pathLst>
                  <a:path w="188" h="206" extrusionOk="0">
                    <a:moveTo>
                      <a:pt x="0" y="206"/>
                    </a:moveTo>
                    <a:cubicBezTo>
                      <a:pt x="0" y="206"/>
                      <a:pt x="0" y="206"/>
                      <a:pt x="0" y="206"/>
                    </a:cubicBezTo>
                    <a:cubicBezTo>
                      <a:pt x="0" y="206"/>
                      <a:pt x="0" y="206"/>
                      <a:pt x="0" y="206"/>
                    </a:cubicBezTo>
                    <a:moveTo>
                      <a:pt x="0" y="205"/>
                    </a:moveTo>
                    <a:cubicBezTo>
                      <a:pt x="0" y="205"/>
                      <a:pt x="0" y="205"/>
                      <a:pt x="0" y="205"/>
                    </a:cubicBezTo>
                    <a:cubicBezTo>
                      <a:pt x="0" y="205"/>
                      <a:pt x="0" y="205"/>
                      <a:pt x="0" y="205"/>
                    </a:cubicBezTo>
                    <a:moveTo>
                      <a:pt x="0" y="205"/>
                    </a:moveTo>
                    <a:cubicBezTo>
                      <a:pt x="0" y="205"/>
                      <a:pt x="0" y="205"/>
                      <a:pt x="0" y="205"/>
                    </a:cubicBezTo>
                    <a:cubicBezTo>
                      <a:pt x="0" y="205"/>
                      <a:pt x="0" y="205"/>
                      <a:pt x="0" y="205"/>
                    </a:cubicBezTo>
                    <a:moveTo>
                      <a:pt x="0" y="204"/>
                    </a:moveTo>
                    <a:cubicBezTo>
                      <a:pt x="0" y="204"/>
                      <a:pt x="0" y="204"/>
                      <a:pt x="0" y="204"/>
                    </a:cubicBezTo>
                    <a:cubicBezTo>
                      <a:pt x="0" y="204"/>
                      <a:pt x="0" y="204"/>
                      <a:pt x="0" y="204"/>
                    </a:cubicBezTo>
                    <a:moveTo>
                      <a:pt x="0" y="203"/>
                    </a:moveTo>
                    <a:cubicBezTo>
                      <a:pt x="0" y="203"/>
                      <a:pt x="0" y="203"/>
                      <a:pt x="0" y="203"/>
                    </a:cubicBezTo>
                    <a:cubicBezTo>
                      <a:pt x="0" y="203"/>
                      <a:pt x="0" y="203"/>
                      <a:pt x="0" y="203"/>
                    </a:cubicBezTo>
                    <a:moveTo>
                      <a:pt x="0" y="202"/>
                    </a:moveTo>
                    <a:cubicBezTo>
                      <a:pt x="0" y="203"/>
                      <a:pt x="0" y="203"/>
                      <a:pt x="0" y="203"/>
                    </a:cubicBezTo>
                    <a:cubicBezTo>
                      <a:pt x="0" y="203"/>
                      <a:pt x="0" y="203"/>
                      <a:pt x="0" y="202"/>
                    </a:cubicBezTo>
                    <a:moveTo>
                      <a:pt x="0" y="202"/>
                    </a:moveTo>
                    <a:cubicBezTo>
                      <a:pt x="0" y="202"/>
                      <a:pt x="0" y="202"/>
                      <a:pt x="0" y="202"/>
                    </a:cubicBezTo>
                    <a:cubicBezTo>
                      <a:pt x="0" y="202"/>
                      <a:pt x="0" y="202"/>
                      <a:pt x="0" y="202"/>
                    </a:cubicBezTo>
                    <a:moveTo>
                      <a:pt x="0" y="201"/>
                    </a:moveTo>
                    <a:cubicBezTo>
                      <a:pt x="0" y="201"/>
                      <a:pt x="0" y="201"/>
                      <a:pt x="0" y="201"/>
                    </a:cubicBezTo>
                    <a:cubicBezTo>
                      <a:pt x="0" y="201"/>
                      <a:pt x="0" y="201"/>
                      <a:pt x="0" y="201"/>
                    </a:cubicBezTo>
                    <a:moveTo>
                      <a:pt x="0" y="200"/>
                    </a:moveTo>
                    <a:cubicBezTo>
                      <a:pt x="0" y="201"/>
                      <a:pt x="0" y="201"/>
                      <a:pt x="0" y="201"/>
                    </a:cubicBezTo>
                    <a:cubicBezTo>
                      <a:pt x="0" y="201"/>
                      <a:pt x="0" y="201"/>
                      <a:pt x="0" y="200"/>
                    </a:cubicBezTo>
                    <a:moveTo>
                      <a:pt x="0" y="200"/>
                    </a:moveTo>
                    <a:cubicBezTo>
                      <a:pt x="0" y="200"/>
                      <a:pt x="0" y="200"/>
                      <a:pt x="0" y="200"/>
                    </a:cubicBezTo>
                    <a:cubicBezTo>
                      <a:pt x="0" y="200"/>
                      <a:pt x="0" y="200"/>
                      <a:pt x="0" y="200"/>
                    </a:cubicBezTo>
                    <a:moveTo>
                      <a:pt x="0" y="199"/>
                    </a:moveTo>
                    <a:cubicBezTo>
                      <a:pt x="0" y="199"/>
                      <a:pt x="0" y="199"/>
                      <a:pt x="0" y="199"/>
                    </a:cubicBezTo>
                    <a:cubicBezTo>
                      <a:pt x="0" y="199"/>
                      <a:pt x="0" y="199"/>
                      <a:pt x="0" y="199"/>
                    </a:cubicBezTo>
                    <a:moveTo>
                      <a:pt x="0" y="199"/>
                    </a:moveTo>
                    <a:cubicBezTo>
                      <a:pt x="0" y="199"/>
                      <a:pt x="0" y="199"/>
                      <a:pt x="0" y="199"/>
                    </a:cubicBezTo>
                    <a:cubicBezTo>
                      <a:pt x="0" y="199"/>
                      <a:pt x="0" y="199"/>
                      <a:pt x="0" y="199"/>
                    </a:cubicBezTo>
                    <a:moveTo>
                      <a:pt x="0" y="198"/>
                    </a:moveTo>
                    <a:cubicBezTo>
                      <a:pt x="0" y="198"/>
                      <a:pt x="0" y="198"/>
                      <a:pt x="0" y="198"/>
                    </a:cubicBezTo>
                    <a:cubicBezTo>
                      <a:pt x="0" y="198"/>
                      <a:pt x="0" y="198"/>
                      <a:pt x="0" y="198"/>
                    </a:cubicBezTo>
                    <a:moveTo>
                      <a:pt x="0" y="197"/>
                    </a:moveTo>
                    <a:cubicBezTo>
                      <a:pt x="0" y="197"/>
                      <a:pt x="0" y="197"/>
                      <a:pt x="0" y="197"/>
                    </a:cubicBezTo>
                    <a:cubicBezTo>
                      <a:pt x="0" y="197"/>
                      <a:pt x="0" y="197"/>
                      <a:pt x="0" y="197"/>
                    </a:cubicBezTo>
                    <a:moveTo>
                      <a:pt x="0" y="196"/>
                    </a:moveTo>
                    <a:cubicBezTo>
                      <a:pt x="0" y="197"/>
                      <a:pt x="0" y="197"/>
                      <a:pt x="0" y="197"/>
                    </a:cubicBezTo>
                    <a:cubicBezTo>
                      <a:pt x="0" y="197"/>
                      <a:pt x="0" y="197"/>
                      <a:pt x="0" y="196"/>
                    </a:cubicBezTo>
                    <a:moveTo>
                      <a:pt x="0" y="196"/>
                    </a:moveTo>
                    <a:cubicBezTo>
                      <a:pt x="0" y="196"/>
                      <a:pt x="0" y="196"/>
                      <a:pt x="0" y="196"/>
                    </a:cubicBezTo>
                    <a:cubicBezTo>
                      <a:pt x="0" y="196"/>
                      <a:pt x="0" y="196"/>
                      <a:pt x="0" y="196"/>
                    </a:cubicBezTo>
                    <a:moveTo>
                      <a:pt x="0" y="195"/>
                    </a:moveTo>
                    <a:cubicBezTo>
                      <a:pt x="0" y="195"/>
                      <a:pt x="0" y="195"/>
                      <a:pt x="0" y="196"/>
                    </a:cubicBezTo>
                    <a:cubicBezTo>
                      <a:pt x="0" y="195"/>
                      <a:pt x="0" y="195"/>
                      <a:pt x="0" y="195"/>
                    </a:cubicBezTo>
                    <a:moveTo>
                      <a:pt x="0" y="194"/>
                    </a:moveTo>
                    <a:cubicBezTo>
                      <a:pt x="0" y="195"/>
                      <a:pt x="0" y="195"/>
                      <a:pt x="0" y="195"/>
                    </a:cubicBezTo>
                    <a:cubicBezTo>
                      <a:pt x="0" y="195"/>
                      <a:pt x="0" y="195"/>
                      <a:pt x="0" y="194"/>
                    </a:cubicBezTo>
                    <a:moveTo>
                      <a:pt x="0" y="194"/>
                    </a:moveTo>
                    <a:cubicBezTo>
                      <a:pt x="0" y="194"/>
                      <a:pt x="0" y="194"/>
                      <a:pt x="0" y="194"/>
                    </a:cubicBezTo>
                    <a:cubicBezTo>
                      <a:pt x="0" y="194"/>
                      <a:pt x="0" y="194"/>
                      <a:pt x="0" y="194"/>
                    </a:cubicBezTo>
                    <a:moveTo>
                      <a:pt x="0" y="193"/>
                    </a:moveTo>
                    <a:cubicBezTo>
                      <a:pt x="0" y="193"/>
                      <a:pt x="0" y="193"/>
                      <a:pt x="0" y="194"/>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88"/>
                    </a:moveTo>
                    <a:cubicBezTo>
                      <a:pt x="0" y="189"/>
                      <a:pt x="0" y="189"/>
                      <a:pt x="0" y="190"/>
                    </a:cubicBezTo>
                    <a:cubicBezTo>
                      <a:pt x="0" y="189"/>
                      <a:pt x="0" y="189"/>
                      <a:pt x="0" y="188"/>
                    </a:cubicBezTo>
                    <a:moveTo>
                      <a:pt x="0" y="188"/>
                    </a:moveTo>
                    <a:cubicBezTo>
                      <a:pt x="0" y="188"/>
                      <a:pt x="0" y="188"/>
                      <a:pt x="0" y="188"/>
                    </a:cubicBezTo>
                    <a:cubicBezTo>
                      <a:pt x="0" y="188"/>
                      <a:pt x="0" y="188"/>
                      <a:pt x="0" y="188"/>
                    </a:cubicBezTo>
                    <a:moveTo>
                      <a:pt x="0" y="187"/>
                    </a:moveTo>
                    <a:cubicBezTo>
                      <a:pt x="0" y="187"/>
                      <a:pt x="0" y="188"/>
                      <a:pt x="0" y="188"/>
                    </a:cubicBezTo>
                    <a:cubicBezTo>
                      <a:pt x="0" y="188"/>
                      <a:pt x="0" y="187"/>
                      <a:pt x="0" y="187"/>
                    </a:cubicBezTo>
                    <a:moveTo>
                      <a:pt x="0" y="187"/>
                    </a:moveTo>
                    <a:cubicBezTo>
                      <a:pt x="0" y="187"/>
                      <a:pt x="0" y="187"/>
                      <a:pt x="0" y="187"/>
                    </a:cubicBezTo>
                    <a:cubicBezTo>
                      <a:pt x="0" y="187"/>
                      <a:pt x="0" y="187"/>
                      <a:pt x="0" y="187"/>
                    </a:cubicBezTo>
                    <a:moveTo>
                      <a:pt x="1" y="186"/>
                    </a:moveTo>
                    <a:cubicBezTo>
                      <a:pt x="1" y="186"/>
                      <a:pt x="0" y="186"/>
                      <a:pt x="0" y="187"/>
                    </a:cubicBezTo>
                    <a:cubicBezTo>
                      <a:pt x="0" y="186"/>
                      <a:pt x="1" y="186"/>
                      <a:pt x="1" y="186"/>
                    </a:cubicBezTo>
                    <a:moveTo>
                      <a:pt x="1" y="185"/>
                    </a:moveTo>
                    <a:cubicBezTo>
                      <a:pt x="1" y="185"/>
                      <a:pt x="1" y="185"/>
                      <a:pt x="1" y="186"/>
                    </a:cubicBezTo>
                    <a:cubicBezTo>
                      <a:pt x="1" y="185"/>
                      <a:pt x="1" y="185"/>
                      <a:pt x="1" y="185"/>
                    </a:cubicBezTo>
                    <a:moveTo>
                      <a:pt x="1" y="185"/>
                    </a:moveTo>
                    <a:cubicBezTo>
                      <a:pt x="1" y="185"/>
                      <a:pt x="1" y="185"/>
                      <a:pt x="1" y="185"/>
                    </a:cubicBezTo>
                    <a:cubicBezTo>
                      <a:pt x="1" y="185"/>
                      <a:pt x="1" y="185"/>
                      <a:pt x="1" y="185"/>
                    </a:cubicBezTo>
                    <a:moveTo>
                      <a:pt x="1" y="184"/>
                    </a:moveTo>
                    <a:cubicBezTo>
                      <a:pt x="1" y="184"/>
                      <a:pt x="1" y="184"/>
                      <a:pt x="1" y="184"/>
                    </a:cubicBezTo>
                    <a:cubicBezTo>
                      <a:pt x="1" y="184"/>
                      <a:pt x="1" y="184"/>
                      <a:pt x="1" y="184"/>
                    </a:cubicBezTo>
                    <a:moveTo>
                      <a:pt x="1" y="183"/>
                    </a:moveTo>
                    <a:cubicBezTo>
                      <a:pt x="1" y="183"/>
                      <a:pt x="1" y="183"/>
                      <a:pt x="1" y="184"/>
                    </a:cubicBezTo>
                    <a:cubicBezTo>
                      <a:pt x="1" y="183"/>
                      <a:pt x="1" y="183"/>
                      <a:pt x="1" y="183"/>
                    </a:cubicBezTo>
                    <a:moveTo>
                      <a:pt x="1" y="182"/>
                    </a:moveTo>
                    <a:cubicBezTo>
                      <a:pt x="1" y="182"/>
                      <a:pt x="1" y="182"/>
                      <a:pt x="1" y="182"/>
                    </a:cubicBezTo>
                    <a:cubicBezTo>
                      <a:pt x="1" y="182"/>
                      <a:pt x="1" y="182"/>
                      <a:pt x="1" y="182"/>
                    </a:cubicBezTo>
                    <a:moveTo>
                      <a:pt x="188" y="0"/>
                    </a:moveTo>
                    <a:cubicBezTo>
                      <a:pt x="167" y="0"/>
                      <a:pt x="167" y="0"/>
                      <a:pt x="167" y="0"/>
                    </a:cubicBezTo>
                    <a:cubicBezTo>
                      <a:pt x="82" y="0"/>
                      <a:pt x="11" y="80"/>
                      <a:pt x="1" y="182"/>
                    </a:cubicBezTo>
                    <a:cubicBezTo>
                      <a:pt x="9" y="100"/>
                      <a:pt x="56" y="33"/>
                      <a:pt x="118" y="9"/>
                    </a:cubicBezTo>
                    <a:cubicBezTo>
                      <a:pt x="118" y="9"/>
                      <a:pt x="118" y="9"/>
                      <a:pt x="118" y="9"/>
                    </a:cubicBezTo>
                    <a:cubicBezTo>
                      <a:pt x="118" y="9"/>
                      <a:pt x="118" y="9"/>
                      <a:pt x="118" y="9"/>
                    </a:cubicBezTo>
                    <a:cubicBezTo>
                      <a:pt x="118" y="9"/>
                      <a:pt x="118" y="10"/>
                      <a:pt x="118" y="10"/>
                    </a:cubicBezTo>
                    <a:cubicBezTo>
                      <a:pt x="134" y="4"/>
                      <a:pt x="151" y="0"/>
                      <a:pt x="168" y="0"/>
                    </a:cubicBezTo>
                    <a:cubicBezTo>
                      <a:pt x="188" y="0"/>
                      <a:pt x="188" y="0"/>
                      <a:pt x="188" y="0"/>
                    </a:cubicBezTo>
                    <a:cubicBezTo>
                      <a:pt x="188" y="0"/>
                      <a:pt x="188" y="0"/>
                      <a:pt x="188"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050263" y="727613"/>
                <a:ext cx="222250" cy="1263651"/>
              </a:xfrm>
              <a:custGeom>
                <a:avLst/>
                <a:gdLst/>
                <a:ahLst/>
                <a:cxnLst/>
                <a:rect l="l" t="t" r="r" b="b"/>
                <a:pathLst>
                  <a:path w="119" h="675" extrusionOk="0">
                    <a:moveTo>
                      <a:pt x="107" y="619"/>
                    </a:moveTo>
                    <a:cubicBezTo>
                      <a:pt x="1" y="619"/>
                      <a:pt x="1" y="619"/>
                      <a:pt x="1" y="619"/>
                    </a:cubicBezTo>
                    <a:cubicBezTo>
                      <a:pt x="0" y="675"/>
                      <a:pt x="0" y="675"/>
                      <a:pt x="0" y="675"/>
                    </a:cubicBezTo>
                    <a:cubicBezTo>
                      <a:pt x="107" y="675"/>
                      <a:pt x="107" y="675"/>
                      <a:pt x="107" y="675"/>
                    </a:cubicBezTo>
                    <a:cubicBezTo>
                      <a:pt x="107" y="619"/>
                      <a:pt x="107" y="619"/>
                      <a:pt x="107" y="619"/>
                    </a:cubicBezTo>
                    <a:moveTo>
                      <a:pt x="107" y="446"/>
                    </a:moveTo>
                    <a:cubicBezTo>
                      <a:pt x="5" y="446"/>
                      <a:pt x="5" y="446"/>
                      <a:pt x="5" y="446"/>
                    </a:cubicBezTo>
                    <a:cubicBezTo>
                      <a:pt x="4" y="502"/>
                      <a:pt x="4" y="502"/>
                      <a:pt x="4" y="502"/>
                    </a:cubicBezTo>
                    <a:cubicBezTo>
                      <a:pt x="107" y="502"/>
                      <a:pt x="107" y="502"/>
                      <a:pt x="107" y="502"/>
                    </a:cubicBezTo>
                    <a:cubicBezTo>
                      <a:pt x="107" y="446"/>
                      <a:pt x="107" y="446"/>
                      <a:pt x="107" y="446"/>
                    </a:cubicBezTo>
                    <a:moveTo>
                      <a:pt x="119" y="0"/>
                    </a:moveTo>
                    <a:cubicBezTo>
                      <a:pt x="99" y="0"/>
                      <a:pt x="99" y="0"/>
                      <a:pt x="99" y="0"/>
                    </a:cubicBezTo>
                    <a:cubicBezTo>
                      <a:pt x="82" y="0"/>
                      <a:pt x="65" y="4"/>
                      <a:pt x="49" y="10"/>
                    </a:cubicBezTo>
                    <a:cubicBezTo>
                      <a:pt x="25" y="46"/>
                      <a:pt x="11" y="92"/>
                      <a:pt x="11" y="143"/>
                    </a:cubicBezTo>
                    <a:cubicBezTo>
                      <a:pt x="7" y="328"/>
                      <a:pt x="7" y="328"/>
                      <a:pt x="7" y="328"/>
                    </a:cubicBezTo>
                    <a:cubicBezTo>
                      <a:pt x="107" y="328"/>
                      <a:pt x="107" y="328"/>
                      <a:pt x="107" y="328"/>
                    </a:cubicBezTo>
                    <a:cubicBezTo>
                      <a:pt x="107" y="78"/>
                      <a:pt x="107" y="78"/>
                      <a:pt x="107" y="78"/>
                    </a:cubicBezTo>
                    <a:cubicBezTo>
                      <a:pt x="107" y="51"/>
                      <a:pt x="111" y="24"/>
                      <a:pt x="119"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7920088" y="1068926"/>
                <a:ext cx="3175" cy="46038"/>
              </a:xfrm>
              <a:custGeom>
                <a:avLst/>
                <a:gdLst/>
                <a:ahLst/>
                <a:cxnLst/>
                <a:rect l="l" t="t" r="r" b="b"/>
                <a:pathLst>
                  <a:path w="1" h="25" extrusionOk="0">
                    <a:moveTo>
                      <a:pt x="0" y="24"/>
                    </a:moveTo>
                    <a:cubicBezTo>
                      <a:pt x="0" y="24"/>
                      <a:pt x="0" y="24"/>
                      <a:pt x="0" y="25"/>
                    </a:cubicBezTo>
                    <a:cubicBezTo>
                      <a:pt x="0" y="25"/>
                      <a:pt x="0" y="25"/>
                      <a:pt x="0" y="25"/>
                    </a:cubicBezTo>
                    <a:cubicBezTo>
                      <a:pt x="0" y="24"/>
                      <a:pt x="0" y="24"/>
                      <a:pt x="0" y="24"/>
                    </a:cubicBezTo>
                    <a:moveTo>
                      <a:pt x="0" y="23"/>
                    </a:moveTo>
                    <a:cubicBezTo>
                      <a:pt x="0" y="24"/>
                      <a:pt x="0" y="24"/>
                      <a:pt x="0" y="24"/>
                    </a:cubicBezTo>
                    <a:cubicBezTo>
                      <a:pt x="0" y="24"/>
                      <a:pt x="0" y="24"/>
                      <a:pt x="0" y="23"/>
                    </a:cubicBezTo>
                    <a:moveTo>
                      <a:pt x="0" y="23"/>
                    </a:moveTo>
                    <a:cubicBezTo>
                      <a:pt x="0" y="23"/>
                      <a:pt x="0" y="23"/>
                      <a:pt x="0" y="23"/>
                    </a:cubicBezTo>
                    <a:cubicBezTo>
                      <a:pt x="0" y="23"/>
                      <a:pt x="0" y="23"/>
                      <a:pt x="0" y="23"/>
                    </a:cubicBezTo>
                    <a:moveTo>
                      <a:pt x="0" y="22"/>
                    </a:moveTo>
                    <a:cubicBezTo>
                      <a:pt x="0" y="22"/>
                      <a:pt x="0" y="22"/>
                      <a:pt x="0" y="23"/>
                    </a:cubicBezTo>
                    <a:cubicBezTo>
                      <a:pt x="0" y="22"/>
                      <a:pt x="0" y="22"/>
                      <a:pt x="0" y="22"/>
                    </a:cubicBezTo>
                    <a:moveTo>
                      <a:pt x="0" y="21"/>
                    </a:moveTo>
                    <a:cubicBezTo>
                      <a:pt x="0" y="22"/>
                      <a:pt x="0" y="22"/>
                      <a:pt x="0" y="22"/>
                    </a:cubicBezTo>
                    <a:cubicBezTo>
                      <a:pt x="0" y="22"/>
                      <a:pt x="0" y="22"/>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20"/>
                      <a:pt x="0" y="20"/>
                      <a:pt x="0" y="20"/>
                    </a:cubicBezTo>
                    <a:cubicBezTo>
                      <a:pt x="0" y="20"/>
                      <a:pt x="0" y="20"/>
                      <a:pt x="0" y="19"/>
                    </a:cubicBezTo>
                    <a:moveTo>
                      <a:pt x="0" y="19"/>
                    </a:moveTo>
                    <a:cubicBezTo>
                      <a:pt x="0" y="19"/>
                      <a:pt x="0" y="19"/>
                      <a:pt x="0" y="19"/>
                    </a:cubicBezTo>
                    <a:cubicBezTo>
                      <a:pt x="0" y="19"/>
                      <a:pt x="0" y="19"/>
                      <a:pt x="0" y="19"/>
                    </a:cubicBezTo>
                    <a:moveTo>
                      <a:pt x="0" y="18"/>
                    </a:moveTo>
                    <a:cubicBezTo>
                      <a:pt x="0" y="18"/>
                      <a:pt x="0" y="18"/>
                      <a:pt x="0" y="18"/>
                    </a:cubicBezTo>
                    <a:cubicBezTo>
                      <a:pt x="0" y="18"/>
                      <a:pt x="0" y="18"/>
                      <a:pt x="0" y="18"/>
                    </a:cubicBezTo>
                    <a:moveTo>
                      <a:pt x="0" y="17"/>
                    </a:moveTo>
                    <a:cubicBezTo>
                      <a:pt x="0" y="18"/>
                      <a:pt x="0" y="18"/>
                      <a:pt x="0" y="18"/>
                    </a:cubicBezTo>
                    <a:cubicBezTo>
                      <a:pt x="0" y="18"/>
                      <a:pt x="0" y="18"/>
                      <a:pt x="0" y="17"/>
                    </a:cubicBezTo>
                    <a:moveTo>
                      <a:pt x="0" y="17"/>
                    </a:moveTo>
                    <a:cubicBezTo>
                      <a:pt x="0" y="17"/>
                      <a:pt x="0" y="17"/>
                      <a:pt x="0" y="17"/>
                    </a:cubicBezTo>
                    <a:cubicBezTo>
                      <a:pt x="0" y="17"/>
                      <a:pt x="0" y="17"/>
                      <a:pt x="0" y="17"/>
                    </a:cubicBezTo>
                    <a:moveTo>
                      <a:pt x="0" y="16"/>
                    </a:moveTo>
                    <a:cubicBezTo>
                      <a:pt x="0" y="16"/>
                      <a:pt x="0" y="16"/>
                      <a:pt x="0" y="17"/>
                    </a:cubicBezTo>
                    <a:cubicBezTo>
                      <a:pt x="0" y="16"/>
                      <a:pt x="0" y="16"/>
                      <a:pt x="0" y="16"/>
                    </a:cubicBezTo>
                    <a:moveTo>
                      <a:pt x="0" y="15"/>
                    </a:moveTo>
                    <a:cubicBezTo>
                      <a:pt x="0" y="16"/>
                      <a:pt x="0" y="16"/>
                      <a:pt x="0" y="16"/>
                    </a:cubicBezTo>
                    <a:cubicBezTo>
                      <a:pt x="0" y="16"/>
                      <a:pt x="0" y="16"/>
                      <a:pt x="0" y="15"/>
                    </a:cubicBezTo>
                    <a:moveTo>
                      <a:pt x="0" y="15"/>
                    </a:moveTo>
                    <a:cubicBezTo>
                      <a:pt x="0" y="15"/>
                      <a:pt x="0" y="15"/>
                      <a:pt x="0" y="15"/>
                    </a:cubicBezTo>
                    <a:cubicBezTo>
                      <a:pt x="0" y="15"/>
                      <a:pt x="0" y="15"/>
                      <a:pt x="0" y="15"/>
                    </a:cubicBezTo>
                    <a:moveTo>
                      <a:pt x="0" y="14"/>
                    </a:moveTo>
                    <a:cubicBezTo>
                      <a:pt x="0" y="14"/>
                      <a:pt x="0" y="14"/>
                      <a:pt x="0" y="14"/>
                    </a:cubicBezTo>
                    <a:cubicBezTo>
                      <a:pt x="0" y="14"/>
                      <a:pt x="0" y="14"/>
                      <a:pt x="0" y="14"/>
                    </a:cubicBezTo>
                    <a:moveTo>
                      <a:pt x="0" y="14"/>
                    </a:moveTo>
                    <a:cubicBezTo>
                      <a:pt x="0" y="14"/>
                      <a:pt x="0" y="14"/>
                      <a:pt x="0" y="14"/>
                    </a:cubicBezTo>
                    <a:cubicBezTo>
                      <a:pt x="0" y="14"/>
                      <a:pt x="0" y="14"/>
                      <a:pt x="0" y="14"/>
                    </a:cubicBezTo>
                    <a:moveTo>
                      <a:pt x="0" y="13"/>
                    </a:moveTo>
                    <a:cubicBezTo>
                      <a:pt x="0" y="13"/>
                      <a:pt x="0" y="13"/>
                      <a:pt x="0" y="13"/>
                    </a:cubicBezTo>
                    <a:cubicBezTo>
                      <a:pt x="0" y="13"/>
                      <a:pt x="0" y="13"/>
                      <a:pt x="0" y="13"/>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1"/>
                      <a:pt x="0" y="11"/>
                    </a:cubicBezTo>
                    <a:cubicBezTo>
                      <a:pt x="0" y="11"/>
                      <a:pt x="0" y="11"/>
                      <a:pt x="0" y="11"/>
                    </a:cubicBezTo>
                    <a:moveTo>
                      <a:pt x="0" y="10"/>
                    </a:moveTo>
                    <a:cubicBezTo>
                      <a:pt x="0" y="10"/>
                      <a:pt x="0" y="11"/>
                      <a:pt x="0" y="11"/>
                    </a:cubicBezTo>
                    <a:cubicBezTo>
                      <a:pt x="0" y="11"/>
                      <a:pt x="0" y="10"/>
                      <a:pt x="0" y="10"/>
                    </a:cubicBezTo>
                    <a:moveTo>
                      <a:pt x="0" y="9"/>
                    </a:moveTo>
                    <a:cubicBezTo>
                      <a:pt x="0" y="10"/>
                      <a:pt x="0" y="10"/>
                      <a:pt x="0" y="10"/>
                    </a:cubicBezTo>
                    <a:cubicBezTo>
                      <a:pt x="0" y="10"/>
                      <a:pt x="0" y="10"/>
                      <a:pt x="0" y="9"/>
                    </a:cubicBezTo>
                    <a:moveTo>
                      <a:pt x="0" y="9"/>
                    </a:moveTo>
                    <a:cubicBezTo>
                      <a:pt x="0" y="9"/>
                      <a:pt x="0" y="9"/>
                      <a:pt x="0" y="9"/>
                    </a:cubicBezTo>
                    <a:cubicBezTo>
                      <a:pt x="0" y="9"/>
                      <a:pt x="0" y="9"/>
                      <a:pt x="0" y="9"/>
                    </a:cubicBezTo>
                    <a:moveTo>
                      <a:pt x="0" y="8"/>
                    </a:moveTo>
                    <a:cubicBezTo>
                      <a:pt x="0" y="8"/>
                      <a:pt x="0" y="8"/>
                      <a:pt x="0" y="9"/>
                    </a:cubicBezTo>
                    <a:cubicBezTo>
                      <a:pt x="0" y="8"/>
                      <a:pt x="0" y="8"/>
                      <a:pt x="0" y="8"/>
                    </a:cubicBezTo>
                    <a:moveTo>
                      <a:pt x="0" y="8"/>
                    </a:moveTo>
                    <a:cubicBezTo>
                      <a:pt x="0" y="8"/>
                      <a:pt x="0" y="8"/>
                      <a:pt x="0" y="8"/>
                    </a:cubicBezTo>
                    <a:cubicBezTo>
                      <a:pt x="0" y="8"/>
                      <a:pt x="0" y="8"/>
                      <a:pt x="0" y="8"/>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2"/>
                    </a:moveTo>
                    <a:cubicBezTo>
                      <a:pt x="1" y="3"/>
                      <a:pt x="1" y="3"/>
                      <a:pt x="1" y="3"/>
                    </a:cubicBezTo>
                    <a:cubicBezTo>
                      <a:pt x="1" y="3"/>
                      <a:pt x="1" y="3"/>
                      <a:pt x="1" y="2"/>
                    </a:cubicBezTo>
                    <a:moveTo>
                      <a:pt x="1" y="2"/>
                    </a:moveTo>
                    <a:cubicBezTo>
                      <a:pt x="1" y="2"/>
                      <a:pt x="1" y="2"/>
                      <a:pt x="1" y="2"/>
                    </a:cubicBezTo>
                    <a:cubicBezTo>
                      <a:pt x="1" y="2"/>
                      <a:pt x="1" y="2"/>
                      <a:pt x="1" y="2"/>
                    </a:cubicBezTo>
                    <a:moveTo>
                      <a:pt x="1" y="0"/>
                    </a:moveTo>
                    <a:cubicBezTo>
                      <a:pt x="1" y="0"/>
                      <a:pt x="1" y="1"/>
                      <a:pt x="1" y="1"/>
                    </a:cubicBezTo>
                    <a:cubicBezTo>
                      <a:pt x="1" y="1"/>
                      <a:pt x="1" y="0"/>
                      <a:pt x="1" y="0"/>
                    </a:cubicBezTo>
                    <a:moveTo>
                      <a:pt x="1" y="0"/>
                    </a:moveTo>
                    <a:cubicBezTo>
                      <a:pt x="1" y="0"/>
                      <a:pt x="1" y="0"/>
                      <a:pt x="1" y="0"/>
                    </a:cubicBezTo>
                    <a:cubicBezTo>
                      <a:pt x="1" y="0"/>
                      <a:pt x="1" y="0"/>
                      <a:pt x="1"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7920088" y="745076"/>
                <a:ext cx="220662" cy="1523999"/>
              </a:xfrm>
              <a:custGeom>
                <a:avLst/>
                <a:gdLst/>
                <a:ahLst/>
                <a:cxnLst/>
                <a:rect l="l" t="t" r="r" b="b"/>
                <a:pathLst>
                  <a:path w="118" h="814" extrusionOk="0">
                    <a:moveTo>
                      <a:pt x="118" y="0"/>
                    </a:moveTo>
                    <a:cubicBezTo>
                      <a:pt x="56" y="24"/>
                      <a:pt x="9" y="91"/>
                      <a:pt x="1" y="173"/>
                    </a:cubicBezTo>
                    <a:cubicBezTo>
                      <a:pt x="1" y="173"/>
                      <a:pt x="1" y="173"/>
                      <a:pt x="1" y="173"/>
                    </a:cubicBezTo>
                    <a:cubicBezTo>
                      <a:pt x="1" y="173"/>
                      <a:pt x="1" y="173"/>
                      <a:pt x="1" y="173"/>
                    </a:cubicBezTo>
                    <a:cubicBezTo>
                      <a:pt x="1" y="173"/>
                      <a:pt x="1" y="174"/>
                      <a:pt x="1" y="174"/>
                    </a:cubicBezTo>
                    <a:cubicBezTo>
                      <a:pt x="1" y="174"/>
                      <a:pt x="1" y="174"/>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6"/>
                      <a:pt x="1" y="176"/>
                      <a:pt x="1" y="177"/>
                    </a:cubicBezTo>
                    <a:cubicBezTo>
                      <a:pt x="1" y="177"/>
                      <a:pt x="1" y="177"/>
                      <a:pt x="1" y="177"/>
                    </a:cubicBezTo>
                    <a:cubicBezTo>
                      <a:pt x="1" y="177"/>
                      <a:pt x="0" y="177"/>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80"/>
                      <a:pt x="0" y="180"/>
                      <a:pt x="0" y="181"/>
                    </a:cubicBezTo>
                    <a:cubicBezTo>
                      <a:pt x="0" y="181"/>
                      <a:pt x="0" y="181"/>
                      <a:pt x="0" y="181"/>
                    </a:cubicBezTo>
                    <a:cubicBezTo>
                      <a:pt x="0" y="181"/>
                      <a:pt x="0" y="181"/>
                      <a:pt x="0" y="181"/>
                    </a:cubicBezTo>
                    <a:cubicBezTo>
                      <a:pt x="0" y="181"/>
                      <a:pt x="0" y="181"/>
                      <a:pt x="0" y="182"/>
                    </a:cubicBezTo>
                    <a:cubicBezTo>
                      <a:pt x="0" y="182"/>
                      <a:pt x="0" y="182"/>
                      <a:pt x="0" y="182"/>
                    </a:cubicBezTo>
                    <a:cubicBezTo>
                      <a:pt x="0" y="182"/>
                      <a:pt x="0" y="182"/>
                      <a:pt x="0" y="182"/>
                    </a:cubicBezTo>
                    <a:cubicBezTo>
                      <a:pt x="0" y="182"/>
                      <a:pt x="0" y="182"/>
                      <a:pt x="0" y="182"/>
                    </a:cubicBezTo>
                    <a:cubicBezTo>
                      <a:pt x="0" y="183"/>
                      <a:pt x="0" y="183"/>
                      <a:pt x="0" y="183"/>
                    </a:cubicBezTo>
                    <a:cubicBezTo>
                      <a:pt x="0" y="183"/>
                      <a:pt x="0" y="183"/>
                      <a:pt x="0" y="183"/>
                    </a:cubicBezTo>
                    <a:cubicBezTo>
                      <a:pt x="0" y="183"/>
                      <a:pt x="0" y="184"/>
                      <a:pt x="0" y="184"/>
                    </a:cubicBezTo>
                    <a:cubicBezTo>
                      <a:pt x="0" y="184"/>
                      <a:pt x="0" y="184"/>
                      <a:pt x="0" y="184"/>
                    </a:cubicBezTo>
                    <a:cubicBezTo>
                      <a:pt x="0" y="184"/>
                      <a:pt x="0" y="184"/>
                      <a:pt x="0" y="184"/>
                    </a:cubicBezTo>
                    <a:cubicBezTo>
                      <a:pt x="0" y="184"/>
                      <a:pt x="0" y="184"/>
                      <a:pt x="0" y="185"/>
                    </a:cubicBezTo>
                    <a:cubicBezTo>
                      <a:pt x="0" y="185"/>
                      <a:pt x="0" y="185"/>
                      <a:pt x="0" y="185"/>
                    </a:cubicBezTo>
                    <a:cubicBezTo>
                      <a:pt x="0" y="185"/>
                      <a:pt x="0" y="185"/>
                      <a:pt x="0" y="185"/>
                    </a:cubicBezTo>
                    <a:cubicBezTo>
                      <a:pt x="0" y="185"/>
                      <a:pt x="0" y="185"/>
                      <a:pt x="0" y="185"/>
                    </a:cubicBezTo>
                    <a:cubicBezTo>
                      <a:pt x="0" y="186"/>
                      <a:pt x="0" y="186"/>
                      <a:pt x="0" y="186"/>
                    </a:cubicBezTo>
                    <a:cubicBezTo>
                      <a:pt x="0" y="186"/>
                      <a:pt x="0" y="186"/>
                      <a:pt x="0" y="186"/>
                    </a:cubicBezTo>
                    <a:cubicBezTo>
                      <a:pt x="0" y="186"/>
                      <a:pt x="0" y="186"/>
                      <a:pt x="0" y="187"/>
                    </a:cubicBezTo>
                    <a:cubicBezTo>
                      <a:pt x="0" y="187"/>
                      <a:pt x="0" y="187"/>
                      <a:pt x="0" y="187"/>
                    </a:cubicBezTo>
                    <a:cubicBezTo>
                      <a:pt x="0" y="187"/>
                      <a:pt x="0" y="187"/>
                      <a:pt x="0" y="187"/>
                    </a:cubicBezTo>
                    <a:cubicBezTo>
                      <a:pt x="0" y="187"/>
                      <a:pt x="0" y="187"/>
                      <a:pt x="0" y="187"/>
                    </a:cubicBezTo>
                    <a:cubicBezTo>
                      <a:pt x="0" y="188"/>
                      <a:pt x="0" y="188"/>
                      <a:pt x="0" y="188"/>
                    </a:cubicBezTo>
                    <a:cubicBezTo>
                      <a:pt x="0" y="188"/>
                      <a:pt x="0" y="188"/>
                      <a:pt x="0" y="188"/>
                    </a:cubicBezTo>
                    <a:cubicBezTo>
                      <a:pt x="0" y="188"/>
                      <a:pt x="0" y="188"/>
                      <a:pt x="0" y="188"/>
                    </a:cubicBezTo>
                    <a:cubicBezTo>
                      <a:pt x="0" y="189"/>
                      <a:pt x="0" y="189"/>
                      <a:pt x="0" y="189"/>
                    </a:cubicBezTo>
                    <a:cubicBezTo>
                      <a:pt x="0" y="189"/>
                      <a:pt x="0" y="189"/>
                      <a:pt x="0" y="189"/>
                    </a:cubicBezTo>
                    <a:cubicBezTo>
                      <a:pt x="0" y="189"/>
                      <a:pt x="0" y="189"/>
                      <a:pt x="0" y="190"/>
                    </a:cubicBezTo>
                    <a:cubicBezTo>
                      <a:pt x="0" y="190"/>
                      <a:pt x="0" y="190"/>
                      <a:pt x="0" y="190"/>
                    </a:cubicBezTo>
                    <a:cubicBezTo>
                      <a:pt x="0" y="190"/>
                      <a:pt x="0" y="190"/>
                      <a:pt x="0" y="190"/>
                    </a:cubicBezTo>
                    <a:cubicBezTo>
                      <a:pt x="0" y="190"/>
                      <a:pt x="0" y="190"/>
                      <a:pt x="0" y="190"/>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2"/>
                      <a:pt x="0" y="192"/>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4"/>
                      <a:pt x="0" y="194"/>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6"/>
                    </a:cubicBezTo>
                    <a:cubicBezTo>
                      <a:pt x="0" y="197"/>
                      <a:pt x="0" y="197"/>
                      <a:pt x="0" y="197"/>
                    </a:cubicBezTo>
                    <a:cubicBezTo>
                      <a:pt x="0" y="197"/>
                      <a:pt x="0" y="197"/>
                      <a:pt x="0" y="197"/>
                    </a:cubicBezTo>
                    <a:cubicBezTo>
                      <a:pt x="0" y="197"/>
                      <a:pt x="0" y="197"/>
                      <a:pt x="0" y="198"/>
                    </a:cubicBezTo>
                    <a:cubicBezTo>
                      <a:pt x="0" y="813"/>
                      <a:pt x="0" y="813"/>
                      <a:pt x="0" y="813"/>
                    </a:cubicBezTo>
                    <a:cubicBezTo>
                      <a:pt x="0" y="814"/>
                      <a:pt x="0" y="814"/>
                      <a:pt x="0" y="814"/>
                    </a:cubicBezTo>
                    <a:cubicBezTo>
                      <a:pt x="0" y="814"/>
                      <a:pt x="0" y="814"/>
                      <a:pt x="0" y="814"/>
                    </a:cubicBezTo>
                    <a:cubicBezTo>
                      <a:pt x="0" y="813"/>
                      <a:pt x="0" y="813"/>
                      <a:pt x="0" y="813"/>
                    </a:cubicBezTo>
                    <a:cubicBezTo>
                      <a:pt x="0" y="783"/>
                      <a:pt x="0" y="783"/>
                      <a:pt x="0" y="783"/>
                    </a:cubicBezTo>
                    <a:cubicBezTo>
                      <a:pt x="0" y="783"/>
                      <a:pt x="0" y="783"/>
                      <a:pt x="0" y="783"/>
                    </a:cubicBezTo>
                    <a:cubicBezTo>
                      <a:pt x="0" y="666"/>
                      <a:pt x="0" y="666"/>
                      <a:pt x="0" y="666"/>
                    </a:cubicBezTo>
                    <a:cubicBezTo>
                      <a:pt x="0" y="666"/>
                      <a:pt x="0" y="666"/>
                      <a:pt x="0" y="666"/>
                    </a:cubicBezTo>
                    <a:cubicBezTo>
                      <a:pt x="0" y="610"/>
                      <a:pt x="0" y="610"/>
                      <a:pt x="0" y="610"/>
                    </a:cubicBezTo>
                    <a:cubicBezTo>
                      <a:pt x="0" y="610"/>
                      <a:pt x="0" y="610"/>
                      <a:pt x="0" y="610"/>
                    </a:cubicBezTo>
                    <a:cubicBezTo>
                      <a:pt x="0" y="493"/>
                      <a:pt x="0" y="493"/>
                      <a:pt x="0" y="493"/>
                    </a:cubicBezTo>
                    <a:cubicBezTo>
                      <a:pt x="0" y="493"/>
                      <a:pt x="0" y="493"/>
                      <a:pt x="0" y="493"/>
                    </a:cubicBezTo>
                    <a:cubicBezTo>
                      <a:pt x="0" y="437"/>
                      <a:pt x="0" y="437"/>
                      <a:pt x="0" y="437"/>
                    </a:cubicBezTo>
                    <a:cubicBezTo>
                      <a:pt x="0" y="437"/>
                      <a:pt x="0" y="437"/>
                      <a:pt x="0" y="437"/>
                    </a:cubicBezTo>
                    <a:cubicBezTo>
                      <a:pt x="0" y="319"/>
                      <a:pt x="0" y="319"/>
                      <a:pt x="0" y="319"/>
                    </a:cubicBezTo>
                    <a:cubicBezTo>
                      <a:pt x="0" y="319"/>
                      <a:pt x="0" y="319"/>
                      <a:pt x="0" y="319"/>
                    </a:cubicBezTo>
                    <a:cubicBezTo>
                      <a:pt x="0" y="198"/>
                      <a:pt x="0" y="198"/>
                      <a:pt x="0" y="198"/>
                    </a:cubicBezTo>
                    <a:cubicBezTo>
                      <a:pt x="0" y="105"/>
                      <a:pt x="50" y="27"/>
                      <a:pt x="118" y="1"/>
                    </a:cubicBezTo>
                    <a:cubicBezTo>
                      <a:pt x="118" y="1"/>
                      <a:pt x="118" y="0"/>
                      <a:pt x="118" y="0"/>
                    </a:cubicBezTo>
                  </a:path>
                </a:pathLst>
              </a:custGeom>
              <a:solidFill>
                <a:srgbClr val="D1D8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7920088" y="746664"/>
                <a:ext cx="595312" cy="1522414"/>
              </a:xfrm>
              <a:custGeom>
                <a:avLst/>
                <a:gdLst/>
                <a:ahLst/>
                <a:cxnLst/>
                <a:rect l="l" t="t" r="r" b="b"/>
                <a:pathLst>
                  <a:path w="318" h="813" extrusionOk="0">
                    <a:moveTo>
                      <a:pt x="318" y="782"/>
                    </a:moveTo>
                    <a:cubicBezTo>
                      <a:pt x="0" y="782"/>
                      <a:pt x="0" y="782"/>
                      <a:pt x="0" y="782"/>
                    </a:cubicBezTo>
                    <a:cubicBezTo>
                      <a:pt x="0" y="812"/>
                      <a:pt x="0" y="812"/>
                      <a:pt x="0" y="812"/>
                    </a:cubicBezTo>
                    <a:cubicBezTo>
                      <a:pt x="0" y="813"/>
                      <a:pt x="0" y="813"/>
                      <a:pt x="0" y="813"/>
                    </a:cubicBezTo>
                    <a:cubicBezTo>
                      <a:pt x="318" y="813"/>
                      <a:pt x="318" y="813"/>
                      <a:pt x="318" y="813"/>
                    </a:cubicBezTo>
                    <a:cubicBezTo>
                      <a:pt x="318" y="782"/>
                      <a:pt x="318" y="782"/>
                      <a:pt x="318" y="782"/>
                    </a:cubicBezTo>
                    <a:moveTo>
                      <a:pt x="70" y="609"/>
                    </a:moveTo>
                    <a:cubicBezTo>
                      <a:pt x="0" y="609"/>
                      <a:pt x="0" y="609"/>
                      <a:pt x="0" y="609"/>
                    </a:cubicBezTo>
                    <a:cubicBezTo>
                      <a:pt x="0" y="665"/>
                      <a:pt x="0" y="665"/>
                      <a:pt x="0" y="665"/>
                    </a:cubicBezTo>
                    <a:cubicBezTo>
                      <a:pt x="69" y="665"/>
                      <a:pt x="69" y="665"/>
                      <a:pt x="69" y="665"/>
                    </a:cubicBezTo>
                    <a:cubicBezTo>
                      <a:pt x="70" y="609"/>
                      <a:pt x="70" y="609"/>
                      <a:pt x="70" y="609"/>
                    </a:cubicBezTo>
                    <a:moveTo>
                      <a:pt x="74" y="436"/>
                    </a:moveTo>
                    <a:cubicBezTo>
                      <a:pt x="0" y="436"/>
                      <a:pt x="0" y="436"/>
                      <a:pt x="0" y="436"/>
                    </a:cubicBezTo>
                    <a:cubicBezTo>
                      <a:pt x="0" y="492"/>
                      <a:pt x="0" y="492"/>
                      <a:pt x="0" y="492"/>
                    </a:cubicBezTo>
                    <a:cubicBezTo>
                      <a:pt x="73" y="492"/>
                      <a:pt x="73" y="492"/>
                      <a:pt x="73" y="492"/>
                    </a:cubicBezTo>
                    <a:cubicBezTo>
                      <a:pt x="74" y="436"/>
                      <a:pt x="74" y="436"/>
                      <a:pt x="74" y="436"/>
                    </a:cubicBezTo>
                    <a:moveTo>
                      <a:pt x="118" y="0"/>
                    </a:moveTo>
                    <a:cubicBezTo>
                      <a:pt x="50" y="26"/>
                      <a:pt x="0" y="104"/>
                      <a:pt x="0" y="197"/>
                    </a:cubicBezTo>
                    <a:cubicBezTo>
                      <a:pt x="0" y="318"/>
                      <a:pt x="0" y="318"/>
                      <a:pt x="0" y="318"/>
                    </a:cubicBezTo>
                    <a:cubicBezTo>
                      <a:pt x="76" y="318"/>
                      <a:pt x="76" y="318"/>
                      <a:pt x="76" y="318"/>
                    </a:cubicBezTo>
                    <a:cubicBezTo>
                      <a:pt x="80" y="133"/>
                      <a:pt x="80" y="133"/>
                      <a:pt x="80" y="133"/>
                    </a:cubicBezTo>
                    <a:cubicBezTo>
                      <a:pt x="80" y="82"/>
                      <a:pt x="94" y="36"/>
                      <a:pt x="11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8515400" y="2210339"/>
                <a:ext cx="79375" cy="58738"/>
              </a:xfrm>
              <a:custGeom>
                <a:avLst/>
                <a:gdLst/>
                <a:ahLst/>
                <a:cxnLst/>
                <a:rect l="l" t="t" r="r" b="b"/>
                <a:pathLst>
                  <a:path w="50" h="37" extrusionOk="0">
                    <a:moveTo>
                      <a:pt x="50" y="0"/>
                    </a:moveTo>
                    <a:lnTo>
                      <a:pt x="0" y="0"/>
                    </a:lnTo>
                    <a:lnTo>
                      <a:pt x="0" y="37"/>
                    </a:lnTo>
                    <a:lnTo>
                      <a:pt x="50" y="37"/>
                    </a:lnTo>
                    <a:lnTo>
                      <a:pt x="50" y="36"/>
                    </a:lnTo>
                    <a:lnTo>
                      <a:pt x="5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8250288" y="1341976"/>
                <a:ext cx="344487" cy="220663"/>
              </a:xfrm>
              <a:custGeom>
                <a:avLst/>
                <a:gdLst/>
                <a:ahLst/>
                <a:cxnLst/>
                <a:rect l="l" t="t" r="r" b="b"/>
                <a:pathLst>
                  <a:path w="217" h="139" extrusionOk="0">
                    <a:moveTo>
                      <a:pt x="167" y="0"/>
                    </a:moveTo>
                    <a:lnTo>
                      <a:pt x="0" y="0"/>
                    </a:lnTo>
                    <a:lnTo>
                      <a:pt x="0" y="139"/>
                    </a:lnTo>
                    <a:lnTo>
                      <a:pt x="167" y="139"/>
                    </a:lnTo>
                    <a:lnTo>
                      <a:pt x="167" y="0"/>
                    </a:lnTo>
                    <a:close/>
                    <a:moveTo>
                      <a:pt x="217" y="0"/>
                    </a:moveTo>
                    <a:lnTo>
                      <a:pt x="217" y="0"/>
                    </a:lnTo>
                    <a:lnTo>
                      <a:pt x="217" y="139"/>
                    </a:lnTo>
                    <a:lnTo>
                      <a:pt x="217" y="139"/>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8250288" y="1341976"/>
                <a:ext cx="344487" cy="220663"/>
              </a:xfrm>
              <a:custGeom>
                <a:avLst/>
                <a:gdLst/>
                <a:ahLst/>
                <a:cxnLst/>
                <a:rect l="l" t="t" r="r" b="b"/>
                <a:pathLst>
                  <a:path w="217" h="139" extrusionOk="0">
                    <a:moveTo>
                      <a:pt x="167" y="0"/>
                    </a:moveTo>
                    <a:lnTo>
                      <a:pt x="0" y="0"/>
                    </a:lnTo>
                    <a:lnTo>
                      <a:pt x="0" y="139"/>
                    </a:lnTo>
                    <a:lnTo>
                      <a:pt x="167" y="139"/>
                    </a:lnTo>
                    <a:lnTo>
                      <a:pt x="167" y="0"/>
                    </a:lnTo>
                    <a:moveTo>
                      <a:pt x="217" y="0"/>
                    </a:moveTo>
                    <a:lnTo>
                      <a:pt x="217" y="0"/>
                    </a:lnTo>
                    <a:lnTo>
                      <a:pt x="217" y="139"/>
                    </a:lnTo>
                    <a:lnTo>
                      <a:pt x="217" y="139"/>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8515400" y="1341976"/>
                <a:ext cx="79500" cy="2208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8059788" y="1341976"/>
                <a:ext cx="190500" cy="220663"/>
              </a:xfrm>
              <a:custGeom>
                <a:avLst/>
                <a:gdLst/>
                <a:ahLst/>
                <a:cxnLst/>
                <a:rect l="l" t="t" r="r" b="b"/>
                <a:pathLst>
                  <a:path w="120" h="139" extrusionOk="0">
                    <a:moveTo>
                      <a:pt x="120" y="0"/>
                    </a:moveTo>
                    <a:lnTo>
                      <a:pt x="2" y="0"/>
                    </a:lnTo>
                    <a:lnTo>
                      <a:pt x="0" y="139"/>
                    </a:lnTo>
                    <a:lnTo>
                      <a:pt x="120" y="139"/>
                    </a:lnTo>
                    <a:lnTo>
                      <a:pt x="12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8059788" y="1341976"/>
                <a:ext cx="190500" cy="220663"/>
              </a:xfrm>
              <a:custGeom>
                <a:avLst/>
                <a:gdLst/>
                <a:ahLst/>
                <a:cxnLst/>
                <a:rect l="l" t="t" r="r" b="b"/>
                <a:pathLst>
                  <a:path w="120" h="139" extrusionOk="0">
                    <a:moveTo>
                      <a:pt x="120" y="0"/>
                    </a:moveTo>
                    <a:lnTo>
                      <a:pt x="2" y="0"/>
                    </a:lnTo>
                    <a:lnTo>
                      <a:pt x="0" y="139"/>
                    </a:lnTo>
                    <a:lnTo>
                      <a:pt x="120" y="139"/>
                    </a:lnTo>
                    <a:lnTo>
                      <a:pt x="1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7920088" y="1341976"/>
                <a:ext cx="1500" cy="2208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30"/>
              <p:cNvSpPr/>
              <p:nvPr/>
            </p:nvSpPr>
            <p:spPr>
              <a:xfrm>
                <a:off x="7920088" y="1341976"/>
                <a:ext cx="1500" cy="2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30"/>
              <p:cNvSpPr/>
              <p:nvPr/>
            </p:nvSpPr>
            <p:spPr>
              <a:xfrm>
                <a:off x="7920088" y="1341976"/>
                <a:ext cx="142875" cy="220663"/>
              </a:xfrm>
              <a:custGeom>
                <a:avLst/>
                <a:gdLst/>
                <a:ahLst/>
                <a:cxnLst/>
                <a:rect l="l" t="t" r="r" b="b"/>
                <a:pathLst>
                  <a:path w="90" h="139" extrusionOk="0">
                    <a:moveTo>
                      <a:pt x="90" y="0"/>
                    </a:moveTo>
                    <a:lnTo>
                      <a:pt x="0" y="0"/>
                    </a:lnTo>
                    <a:lnTo>
                      <a:pt x="0" y="139"/>
                    </a:lnTo>
                    <a:lnTo>
                      <a:pt x="88" y="139"/>
                    </a:lnTo>
                    <a:lnTo>
                      <a:pt x="9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7920088" y="1341976"/>
                <a:ext cx="142875" cy="220663"/>
              </a:xfrm>
              <a:custGeom>
                <a:avLst/>
                <a:gdLst/>
                <a:ahLst/>
                <a:cxnLst/>
                <a:rect l="l" t="t" r="r" b="b"/>
                <a:pathLst>
                  <a:path w="90" h="139" extrusionOk="0">
                    <a:moveTo>
                      <a:pt x="90" y="0"/>
                    </a:moveTo>
                    <a:lnTo>
                      <a:pt x="0" y="0"/>
                    </a:lnTo>
                    <a:lnTo>
                      <a:pt x="0" y="139"/>
                    </a:lnTo>
                    <a:lnTo>
                      <a:pt x="88" y="139"/>
                    </a:lnTo>
                    <a:lnTo>
                      <a:pt x="9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8250288" y="1667413"/>
                <a:ext cx="344487" cy="219075"/>
              </a:xfrm>
              <a:custGeom>
                <a:avLst/>
                <a:gdLst/>
                <a:ahLst/>
                <a:cxnLst/>
                <a:rect l="l" t="t" r="r" b="b"/>
                <a:pathLst>
                  <a:path w="217" h="138" extrusionOk="0">
                    <a:moveTo>
                      <a:pt x="167" y="0"/>
                    </a:moveTo>
                    <a:lnTo>
                      <a:pt x="0" y="0"/>
                    </a:lnTo>
                    <a:lnTo>
                      <a:pt x="0" y="138"/>
                    </a:lnTo>
                    <a:lnTo>
                      <a:pt x="167" y="138"/>
                    </a:lnTo>
                    <a:lnTo>
                      <a:pt x="167" y="0"/>
                    </a:lnTo>
                    <a:close/>
                    <a:moveTo>
                      <a:pt x="217" y="0"/>
                    </a:moveTo>
                    <a:lnTo>
                      <a:pt x="217" y="0"/>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8250288" y="1667413"/>
                <a:ext cx="344487" cy="219075"/>
              </a:xfrm>
              <a:custGeom>
                <a:avLst/>
                <a:gdLst/>
                <a:ahLst/>
                <a:cxnLst/>
                <a:rect l="l" t="t" r="r" b="b"/>
                <a:pathLst>
                  <a:path w="217" h="138" extrusionOk="0">
                    <a:moveTo>
                      <a:pt x="167" y="0"/>
                    </a:moveTo>
                    <a:lnTo>
                      <a:pt x="0" y="0"/>
                    </a:lnTo>
                    <a:lnTo>
                      <a:pt x="0" y="138"/>
                    </a:lnTo>
                    <a:lnTo>
                      <a:pt x="167" y="138"/>
                    </a:lnTo>
                    <a:lnTo>
                      <a:pt x="167" y="0"/>
                    </a:lnTo>
                    <a:moveTo>
                      <a:pt x="217" y="0"/>
                    </a:moveTo>
                    <a:lnTo>
                      <a:pt x="217" y="0"/>
                    </a:lnTo>
                    <a:lnTo>
                      <a:pt x="217" y="138"/>
                    </a:lnTo>
                    <a:lnTo>
                      <a:pt x="217" y="138"/>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8515400" y="1667413"/>
                <a:ext cx="79500" cy="2190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8051850" y="1667413"/>
                <a:ext cx="198437" cy="219075"/>
              </a:xfrm>
              <a:custGeom>
                <a:avLst/>
                <a:gdLst/>
                <a:ahLst/>
                <a:cxnLst/>
                <a:rect l="l" t="t" r="r" b="b"/>
                <a:pathLst>
                  <a:path w="125" h="138" extrusionOk="0">
                    <a:moveTo>
                      <a:pt x="125" y="0"/>
                    </a:moveTo>
                    <a:lnTo>
                      <a:pt x="3" y="0"/>
                    </a:lnTo>
                    <a:lnTo>
                      <a:pt x="0" y="138"/>
                    </a:lnTo>
                    <a:lnTo>
                      <a:pt x="125" y="138"/>
                    </a:lnTo>
                    <a:lnTo>
                      <a:pt x="12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8051850" y="1667413"/>
                <a:ext cx="198437" cy="219075"/>
              </a:xfrm>
              <a:custGeom>
                <a:avLst/>
                <a:gdLst/>
                <a:ahLst/>
                <a:cxnLst/>
                <a:rect l="l" t="t" r="r" b="b"/>
                <a:pathLst>
                  <a:path w="125" h="138" extrusionOk="0">
                    <a:moveTo>
                      <a:pt x="125" y="0"/>
                    </a:moveTo>
                    <a:lnTo>
                      <a:pt x="3" y="0"/>
                    </a:lnTo>
                    <a:lnTo>
                      <a:pt x="0" y="138"/>
                    </a:lnTo>
                    <a:lnTo>
                      <a:pt x="125" y="138"/>
                    </a:lnTo>
                    <a:lnTo>
                      <a:pt x="1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7920088" y="1667413"/>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7920088" y="1667413"/>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7920088" y="1667413"/>
                <a:ext cx="136525" cy="219075"/>
              </a:xfrm>
              <a:custGeom>
                <a:avLst/>
                <a:gdLst/>
                <a:ahLst/>
                <a:cxnLst/>
                <a:rect l="l" t="t" r="r" b="b"/>
                <a:pathLst>
                  <a:path w="86" h="138" extrusionOk="0">
                    <a:moveTo>
                      <a:pt x="86" y="0"/>
                    </a:moveTo>
                    <a:lnTo>
                      <a:pt x="0" y="0"/>
                    </a:lnTo>
                    <a:lnTo>
                      <a:pt x="0" y="138"/>
                    </a:lnTo>
                    <a:lnTo>
                      <a:pt x="83" y="138"/>
                    </a:lnTo>
                    <a:lnTo>
                      <a:pt x="86"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7920088" y="1667413"/>
                <a:ext cx="136525" cy="219075"/>
              </a:xfrm>
              <a:custGeom>
                <a:avLst/>
                <a:gdLst/>
                <a:ahLst/>
                <a:cxnLst/>
                <a:rect l="l" t="t" r="r" b="b"/>
                <a:pathLst>
                  <a:path w="86" h="138" extrusionOk="0">
                    <a:moveTo>
                      <a:pt x="86" y="0"/>
                    </a:moveTo>
                    <a:lnTo>
                      <a:pt x="0" y="0"/>
                    </a:lnTo>
                    <a:lnTo>
                      <a:pt x="0" y="138"/>
                    </a:lnTo>
                    <a:lnTo>
                      <a:pt x="83" y="138"/>
                    </a:lnTo>
                    <a:lnTo>
                      <a:pt x="8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8250288" y="1991264"/>
                <a:ext cx="344487" cy="219075"/>
              </a:xfrm>
              <a:custGeom>
                <a:avLst/>
                <a:gdLst/>
                <a:ahLst/>
                <a:cxnLst/>
                <a:rect l="l" t="t" r="r" b="b"/>
                <a:pathLst>
                  <a:path w="217" h="138" extrusionOk="0">
                    <a:moveTo>
                      <a:pt x="167" y="0"/>
                    </a:moveTo>
                    <a:lnTo>
                      <a:pt x="0" y="0"/>
                    </a:lnTo>
                    <a:lnTo>
                      <a:pt x="0" y="23"/>
                    </a:lnTo>
                    <a:lnTo>
                      <a:pt x="0" y="24"/>
                    </a:lnTo>
                    <a:lnTo>
                      <a:pt x="167" y="24"/>
                    </a:lnTo>
                    <a:lnTo>
                      <a:pt x="167" y="0"/>
                    </a:lnTo>
                    <a:close/>
                    <a:moveTo>
                      <a:pt x="217" y="0"/>
                    </a:moveTo>
                    <a:lnTo>
                      <a:pt x="217" y="0"/>
                    </a:lnTo>
                    <a:lnTo>
                      <a:pt x="217" y="24"/>
                    </a:lnTo>
                    <a:lnTo>
                      <a:pt x="217" y="137"/>
                    </a:lnTo>
                    <a:lnTo>
                      <a:pt x="217" y="137"/>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8515400" y="1991264"/>
                <a:ext cx="79500" cy="381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8045500" y="1991264"/>
                <a:ext cx="469900" cy="214313"/>
              </a:xfrm>
              <a:custGeom>
                <a:avLst/>
                <a:gdLst/>
                <a:ahLst/>
                <a:cxnLst/>
                <a:rect l="l" t="t" r="r" b="b"/>
                <a:pathLst>
                  <a:path w="251" h="114" extrusionOk="0">
                    <a:moveTo>
                      <a:pt x="109" y="0"/>
                    </a:moveTo>
                    <a:cubicBezTo>
                      <a:pt x="2" y="0"/>
                      <a:pt x="2" y="0"/>
                      <a:pt x="2" y="0"/>
                    </a:cubicBezTo>
                    <a:cubicBezTo>
                      <a:pt x="0" y="103"/>
                      <a:pt x="0" y="103"/>
                      <a:pt x="0" y="103"/>
                    </a:cubicBezTo>
                    <a:cubicBezTo>
                      <a:pt x="0" y="103"/>
                      <a:pt x="143" y="109"/>
                      <a:pt x="251" y="114"/>
                    </a:cubicBezTo>
                    <a:cubicBezTo>
                      <a:pt x="251" y="20"/>
                      <a:pt x="251" y="20"/>
                      <a:pt x="251" y="20"/>
                    </a:cubicBezTo>
                    <a:cubicBezTo>
                      <a:pt x="109" y="20"/>
                      <a:pt x="109" y="20"/>
                      <a:pt x="109" y="20"/>
                    </a:cubicBezTo>
                    <a:cubicBezTo>
                      <a:pt x="109" y="19"/>
                      <a:pt x="109" y="19"/>
                      <a:pt x="109" y="19"/>
                    </a:cubicBezTo>
                    <a:cubicBezTo>
                      <a:pt x="109" y="0"/>
                      <a:pt x="109" y="0"/>
                      <a:pt x="10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8515400" y="2029363"/>
                <a:ext cx="79375" cy="179388"/>
              </a:xfrm>
              <a:custGeom>
                <a:avLst/>
                <a:gdLst/>
                <a:ahLst/>
                <a:cxnLst/>
                <a:rect l="l" t="t" r="r" b="b"/>
                <a:pathLst>
                  <a:path w="42" h="96" extrusionOk="0">
                    <a:moveTo>
                      <a:pt x="42" y="0"/>
                    </a:moveTo>
                    <a:cubicBezTo>
                      <a:pt x="0" y="0"/>
                      <a:pt x="0" y="0"/>
                      <a:pt x="0" y="0"/>
                    </a:cubicBezTo>
                    <a:cubicBezTo>
                      <a:pt x="0" y="94"/>
                      <a:pt x="0" y="94"/>
                      <a:pt x="0" y="94"/>
                    </a:cubicBezTo>
                    <a:cubicBezTo>
                      <a:pt x="15" y="95"/>
                      <a:pt x="29" y="95"/>
                      <a:pt x="42" y="96"/>
                    </a:cubicBezTo>
                    <a:cubicBezTo>
                      <a:pt x="42" y="0"/>
                      <a:pt x="42" y="0"/>
                      <a:pt x="42"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7920088" y="1991264"/>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30"/>
              <p:cNvSpPr/>
              <p:nvPr/>
            </p:nvSpPr>
            <p:spPr>
              <a:xfrm>
                <a:off x="7920088" y="1991264"/>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30"/>
              <p:cNvSpPr/>
              <p:nvPr/>
            </p:nvSpPr>
            <p:spPr>
              <a:xfrm>
                <a:off x="7920088" y="1991264"/>
                <a:ext cx="595312" cy="219075"/>
              </a:xfrm>
              <a:custGeom>
                <a:avLst/>
                <a:gdLst/>
                <a:ahLst/>
                <a:cxnLst/>
                <a:rect l="l" t="t" r="r" b="b"/>
                <a:pathLst>
                  <a:path w="318" h="117" extrusionOk="0">
                    <a:moveTo>
                      <a:pt x="69" y="0"/>
                    </a:moveTo>
                    <a:cubicBezTo>
                      <a:pt x="0" y="0"/>
                      <a:pt x="0" y="0"/>
                      <a:pt x="0" y="0"/>
                    </a:cubicBezTo>
                    <a:cubicBezTo>
                      <a:pt x="0" y="117"/>
                      <a:pt x="0" y="117"/>
                      <a:pt x="0" y="117"/>
                    </a:cubicBezTo>
                    <a:cubicBezTo>
                      <a:pt x="318" y="117"/>
                      <a:pt x="318" y="117"/>
                      <a:pt x="318" y="117"/>
                    </a:cubicBezTo>
                    <a:cubicBezTo>
                      <a:pt x="318" y="114"/>
                      <a:pt x="318" y="114"/>
                      <a:pt x="318" y="114"/>
                    </a:cubicBezTo>
                    <a:cubicBezTo>
                      <a:pt x="210" y="109"/>
                      <a:pt x="67" y="103"/>
                      <a:pt x="67" y="103"/>
                    </a:cubicBezTo>
                    <a:cubicBezTo>
                      <a:pt x="69" y="0"/>
                      <a:pt x="69" y="0"/>
                      <a:pt x="6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8515400" y="2205576"/>
                <a:ext cx="79375" cy="4763"/>
              </a:xfrm>
              <a:custGeom>
                <a:avLst/>
                <a:gdLst/>
                <a:ahLst/>
                <a:cxnLst/>
                <a:rect l="l" t="t" r="r" b="b"/>
                <a:pathLst>
                  <a:path w="42" h="3" extrusionOk="0">
                    <a:moveTo>
                      <a:pt x="0" y="0"/>
                    </a:moveTo>
                    <a:cubicBezTo>
                      <a:pt x="0" y="3"/>
                      <a:pt x="0" y="3"/>
                      <a:pt x="0" y="3"/>
                    </a:cubicBezTo>
                    <a:cubicBezTo>
                      <a:pt x="42" y="3"/>
                      <a:pt x="42" y="3"/>
                      <a:pt x="42" y="3"/>
                    </a:cubicBezTo>
                    <a:cubicBezTo>
                      <a:pt x="42" y="2"/>
                      <a:pt x="42" y="2"/>
                      <a:pt x="42" y="2"/>
                    </a:cubicBezTo>
                    <a:cubicBezTo>
                      <a:pt x="29" y="1"/>
                      <a:pt x="15" y="1"/>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6513563" y="421414"/>
                <a:ext cx="1768475" cy="1403351"/>
              </a:xfrm>
              <a:custGeom>
                <a:avLst/>
                <a:gdLst/>
                <a:ahLst/>
                <a:cxnLst/>
                <a:rect l="l" t="t" r="r" b="b"/>
                <a:pathLst>
                  <a:path w="945" h="749" extrusionOk="0">
                    <a:moveTo>
                      <a:pt x="857" y="0"/>
                    </a:moveTo>
                    <a:cubicBezTo>
                      <a:pt x="808" y="0"/>
                      <a:pt x="769" y="39"/>
                      <a:pt x="769" y="88"/>
                    </a:cubicBezTo>
                    <a:cubicBezTo>
                      <a:pt x="769" y="384"/>
                      <a:pt x="769" y="384"/>
                      <a:pt x="769" y="384"/>
                    </a:cubicBezTo>
                    <a:cubicBezTo>
                      <a:pt x="769" y="384"/>
                      <a:pt x="769" y="384"/>
                      <a:pt x="769" y="384"/>
                    </a:cubicBezTo>
                    <a:cubicBezTo>
                      <a:pt x="769" y="543"/>
                      <a:pt x="769" y="543"/>
                      <a:pt x="769" y="543"/>
                    </a:cubicBezTo>
                    <a:cubicBezTo>
                      <a:pt x="769" y="641"/>
                      <a:pt x="689" y="720"/>
                      <a:pt x="591" y="720"/>
                    </a:cubicBezTo>
                    <a:cubicBezTo>
                      <a:pt x="0" y="720"/>
                      <a:pt x="0" y="720"/>
                      <a:pt x="0" y="720"/>
                    </a:cubicBezTo>
                    <a:cubicBezTo>
                      <a:pt x="0" y="749"/>
                      <a:pt x="0" y="749"/>
                      <a:pt x="0" y="749"/>
                    </a:cubicBezTo>
                    <a:cubicBezTo>
                      <a:pt x="591" y="749"/>
                      <a:pt x="591" y="749"/>
                      <a:pt x="591" y="749"/>
                    </a:cubicBezTo>
                    <a:cubicBezTo>
                      <a:pt x="705" y="749"/>
                      <a:pt x="798" y="656"/>
                      <a:pt x="798" y="543"/>
                    </a:cubicBezTo>
                    <a:cubicBezTo>
                      <a:pt x="797" y="360"/>
                      <a:pt x="797" y="360"/>
                      <a:pt x="797" y="360"/>
                    </a:cubicBezTo>
                    <a:cubicBezTo>
                      <a:pt x="797" y="88"/>
                      <a:pt x="797" y="88"/>
                      <a:pt x="797" y="88"/>
                    </a:cubicBezTo>
                    <a:cubicBezTo>
                      <a:pt x="797" y="54"/>
                      <a:pt x="824" y="28"/>
                      <a:pt x="857" y="28"/>
                    </a:cubicBezTo>
                    <a:cubicBezTo>
                      <a:pt x="890" y="28"/>
                      <a:pt x="917" y="54"/>
                      <a:pt x="917" y="88"/>
                    </a:cubicBezTo>
                    <a:cubicBezTo>
                      <a:pt x="917" y="140"/>
                      <a:pt x="917" y="140"/>
                      <a:pt x="917" y="140"/>
                    </a:cubicBezTo>
                    <a:cubicBezTo>
                      <a:pt x="945" y="140"/>
                      <a:pt x="945" y="140"/>
                      <a:pt x="945" y="140"/>
                    </a:cubicBezTo>
                    <a:cubicBezTo>
                      <a:pt x="945" y="88"/>
                      <a:pt x="945" y="88"/>
                      <a:pt x="945" y="88"/>
                    </a:cubicBezTo>
                    <a:cubicBezTo>
                      <a:pt x="945" y="39"/>
                      <a:pt x="905" y="0"/>
                      <a:pt x="857"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6627863"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6819950"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7027913"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7196188"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7405738" y="1769013"/>
                <a:ext cx="111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7586713" y="1769013"/>
                <a:ext cx="12600" cy="52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7951838" y="1427701"/>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7951838" y="1337214"/>
                <a:ext cx="52500" cy="12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7951838" y="125307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7951838" y="1184814"/>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7951838" y="109432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7951838" y="1011776"/>
                <a:ext cx="525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8191550" y="657764"/>
                <a:ext cx="131700" cy="7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30"/>
              <p:cNvSpPr/>
              <p:nvPr/>
            </p:nvSpPr>
            <p:spPr>
              <a:xfrm>
                <a:off x="8196313"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30"/>
              <p:cNvSpPr/>
              <p:nvPr/>
            </p:nvSpPr>
            <p:spPr>
              <a:xfrm>
                <a:off x="8218538"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8239175"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8259813"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8282038"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8302675" y="657764"/>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45" name="Google Shape;1845;p30"/>
            <p:cNvGrpSpPr/>
            <p:nvPr/>
          </p:nvGrpSpPr>
          <p:grpSpPr>
            <a:xfrm>
              <a:off x="3089100" y="2562038"/>
              <a:ext cx="3822674" cy="1527099"/>
              <a:chOff x="3946475" y="2985526"/>
              <a:chExt cx="3822674" cy="1527099"/>
            </a:xfrm>
          </p:grpSpPr>
          <p:grpSp>
            <p:nvGrpSpPr>
              <p:cNvPr id="1846" name="Google Shape;1846;p30"/>
              <p:cNvGrpSpPr/>
              <p:nvPr/>
            </p:nvGrpSpPr>
            <p:grpSpPr>
              <a:xfrm>
                <a:off x="6203875" y="3687013"/>
                <a:ext cx="1565274" cy="825612"/>
                <a:chOff x="3896850" y="3927263"/>
                <a:chExt cx="1565274" cy="825612"/>
              </a:xfrm>
            </p:grpSpPr>
            <p:sp>
              <p:nvSpPr>
                <p:cNvPr id="1847" name="Google Shape;1847;p30"/>
                <p:cNvSpPr/>
                <p:nvPr/>
              </p:nvSpPr>
              <p:spPr>
                <a:xfrm>
                  <a:off x="4166725" y="4662275"/>
                  <a:ext cx="207900" cy="906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4166725" y="4662275"/>
                  <a:ext cx="207900" cy="9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4982700" y="4659100"/>
                  <a:ext cx="207900" cy="888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4982700" y="4659100"/>
                  <a:ext cx="207900" cy="88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4514388" y="3927263"/>
                  <a:ext cx="330200" cy="47625"/>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4538200" y="3974888"/>
                  <a:ext cx="281100" cy="936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4538200" y="3974888"/>
                  <a:ext cx="281100" cy="93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4538200" y="3974888"/>
                  <a:ext cx="280987" cy="79375"/>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30"/>
                <p:cNvSpPr/>
                <p:nvPr/>
              </p:nvSpPr>
              <p:spPr>
                <a:xfrm>
                  <a:off x="3896850" y="4054263"/>
                  <a:ext cx="1565274" cy="673100"/>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30"/>
                <p:cNvSpPr/>
                <p:nvPr/>
              </p:nvSpPr>
              <p:spPr>
                <a:xfrm>
                  <a:off x="3896850" y="4352713"/>
                  <a:ext cx="1565274" cy="14288"/>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3896850" y="4109825"/>
                  <a:ext cx="1565274" cy="477838"/>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3896850" y="4271750"/>
                  <a:ext cx="1565274" cy="455613"/>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4484225" y="4054263"/>
                  <a:ext cx="38893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4606463" y="4054263"/>
                  <a:ext cx="212700" cy="15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4606463" y="4054263"/>
                  <a:ext cx="2127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4538200" y="4054263"/>
                  <a:ext cx="68400" cy="15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4538200" y="4054263"/>
                  <a:ext cx="684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4484225" y="4054263"/>
                  <a:ext cx="388937" cy="301625"/>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4484225" y="4355888"/>
                  <a:ext cx="388800" cy="2319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4484225" y="4587663"/>
                  <a:ext cx="388800" cy="1398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4314363" y="4120938"/>
                  <a:ext cx="777875" cy="123825"/>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4484225" y="4120938"/>
                  <a:ext cx="388800" cy="1239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2" name="Google Shape;1872;p30"/>
              <p:cNvGrpSpPr/>
              <p:nvPr/>
            </p:nvGrpSpPr>
            <p:grpSpPr>
              <a:xfrm>
                <a:off x="3946475" y="2985526"/>
                <a:ext cx="1609724" cy="1527087"/>
                <a:chOff x="923738" y="3225776"/>
                <a:chExt cx="1609724" cy="1527087"/>
              </a:xfrm>
            </p:grpSpPr>
            <p:sp>
              <p:nvSpPr>
                <p:cNvPr id="1873" name="Google Shape;1873;p30"/>
                <p:cNvSpPr/>
                <p:nvPr/>
              </p:nvSpPr>
              <p:spPr>
                <a:xfrm>
                  <a:off x="923738" y="32257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30"/>
                <p:cNvSpPr/>
                <p:nvPr/>
              </p:nvSpPr>
              <p:spPr>
                <a:xfrm>
                  <a:off x="1576200" y="32257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1238063" y="32257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1865126" y="32495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1647638" y="32257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2369951" y="475136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2369951" y="475136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923738" y="32416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1623825" y="38083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923738" y="32416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923738" y="32416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2366775" y="381315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2369951" y="4683101"/>
                  <a:ext cx="161925" cy="68263"/>
                </a:xfrm>
                <a:custGeom>
                  <a:avLst/>
                  <a:gdLst/>
                  <a:ahLst/>
                  <a:cxnLst/>
                  <a:rect l="l" t="t" r="r" b="b"/>
                  <a:pathLst>
                    <a:path w="102" h="43" extrusionOk="0">
                      <a:moveTo>
                        <a:pt x="0" y="0"/>
                      </a:moveTo>
                      <a:lnTo>
                        <a:pt x="0" y="43"/>
                      </a:lnTo>
                      <a:lnTo>
                        <a:pt x="102" y="43"/>
                      </a:lnTo>
                      <a:lnTo>
                        <a:pt x="101" y="5"/>
                      </a:lnTo>
                      <a:lnTo>
                        <a:pt x="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923737" y="37893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1058676"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1174563" y="4044926"/>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1076138" y="4114776"/>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1076138" y="4184626"/>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30"/>
                <p:cNvSpPr/>
                <p:nvPr/>
              </p:nvSpPr>
              <p:spPr>
                <a:xfrm>
                  <a:off x="1076138" y="425765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30"/>
                <p:cNvSpPr/>
                <p:nvPr/>
              </p:nvSpPr>
              <p:spPr>
                <a:xfrm>
                  <a:off x="1076138" y="43290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1076138" y="44005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1076138" y="4471963"/>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1076138" y="4544988"/>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1076138" y="4616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1044388" y="4044926"/>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1161863" y="4044926"/>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1065026" y="4114776"/>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1065026" y="4184626"/>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1065026" y="425765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1065026" y="43290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1065026" y="44005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1065026" y="4471963"/>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1065026" y="4544988"/>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1065026" y="4616425"/>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7" name="Google Shape;1907;p30"/>
              <p:cNvGrpSpPr/>
              <p:nvPr/>
            </p:nvGrpSpPr>
            <p:grpSpPr>
              <a:xfrm>
                <a:off x="5413988" y="3766363"/>
                <a:ext cx="882900" cy="746262"/>
                <a:chOff x="2675213" y="4006613"/>
                <a:chExt cx="882900" cy="746262"/>
              </a:xfrm>
            </p:grpSpPr>
            <p:sp>
              <p:nvSpPr>
                <p:cNvPr id="1908" name="Google Shape;1908;p30"/>
                <p:cNvSpPr/>
                <p:nvPr/>
              </p:nvSpPr>
              <p:spPr>
                <a:xfrm>
                  <a:off x="3180125" y="4362238"/>
                  <a:ext cx="0" cy="6350"/>
                </a:xfrm>
                <a:custGeom>
                  <a:avLst/>
                  <a:gdLst/>
                  <a:ahLst/>
                  <a:cxnLst/>
                  <a:rect l="l" t="t" r="r" b="b"/>
                  <a:pathLst>
                    <a:path w="120000" h="3" extrusionOk="0">
                      <a:moveTo>
                        <a:pt x="0" y="2"/>
                      </a:moveTo>
                      <a:cubicBezTo>
                        <a:pt x="0" y="2"/>
                        <a:pt x="0" y="3"/>
                        <a:pt x="0" y="3"/>
                      </a:cubicBezTo>
                      <a:cubicBezTo>
                        <a:pt x="0" y="3"/>
                        <a:pt x="0" y="3"/>
                        <a:pt x="0" y="3"/>
                      </a:cubicBezTo>
                      <a:cubicBezTo>
                        <a:pt x="0" y="3"/>
                        <a:pt x="0" y="3"/>
                        <a:pt x="0" y="3"/>
                      </a:cubicBezTo>
                      <a:cubicBezTo>
                        <a:pt x="0" y="3"/>
                        <a:pt x="0" y="2"/>
                        <a:pt x="0" y="2"/>
                      </a:cubicBezTo>
                      <a:moveTo>
                        <a:pt x="0" y="2"/>
                      </a:moveTo>
                      <a:cubicBezTo>
                        <a:pt x="0" y="2"/>
                        <a:pt x="0" y="2"/>
                        <a:pt x="0" y="2"/>
                      </a:cubicBezTo>
                      <a:cubicBezTo>
                        <a:pt x="0" y="2"/>
                        <a:pt x="0" y="2"/>
                        <a:pt x="0" y="2"/>
                      </a:cubicBezTo>
                      <a:cubicBezTo>
                        <a:pt x="0" y="2"/>
                        <a:pt x="0" y="2"/>
                        <a:pt x="0" y="2"/>
                      </a:cubicBezTo>
                      <a:moveTo>
                        <a:pt x="0" y="1"/>
                      </a:moveTo>
                      <a:cubicBezTo>
                        <a:pt x="0" y="1"/>
                        <a:pt x="0" y="1"/>
                        <a:pt x="0" y="2"/>
                      </a:cubicBezTo>
                      <a:cubicBezTo>
                        <a:pt x="0" y="2"/>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0"/>
                <p:cNvSpPr/>
                <p:nvPr/>
              </p:nvSpPr>
              <p:spPr>
                <a:xfrm>
                  <a:off x="3180125" y="4359063"/>
                  <a:ext cx="0" cy="9525"/>
                </a:xfrm>
                <a:custGeom>
                  <a:avLst/>
                  <a:gdLst/>
                  <a:ahLst/>
                  <a:cxnLst/>
                  <a:rect l="l" t="t" r="r" b="b"/>
                  <a:pathLst>
                    <a:path w="120000" h="5" extrusionOk="0">
                      <a:moveTo>
                        <a:pt x="0" y="4"/>
                      </a:moveTo>
                      <a:cubicBezTo>
                        <a:pt x="0" y="4"/>
                        <a:pt x="0" y="4"/>
                        <a:pt x="0" y="4"/>
                      </a:cubicBezTo>
                      <a:cubicBezTo>
                        <a:pt x="0" y="4"/>
                        <a:pt x="0" y="5"/>
                        <a:pt x="0" y="5"/>
                      </a:cubicBezTo>
                      <a:cubicBezTo>
                        <a:pt x="0" y="5"/>
                        <a:pt x="0" y="4"/>
                        <a:pt x="0" y="4"/>
                      </a:cubicBezTo>
                      <a:moveTo>
                        <a:pt x="0" y="3"/>
                      </a:moveTo>
                      <a:cubicBezTo>
                        <a:pt x="0" y="3"/>
                        <a:pt x="0" y="4"/>
                        <a:pt x="0" y="4"/>
                      </a:cubicBezTo>
                      <a:cubicBezTo>
                        <a:pt x="0" y="4"/>
                        <a:pt x="0" y="4"/>
                        <a:pt x="0" y="4"/>
                      </a:cubicBezTo>
                      <a:cubicBezTo>
                        <a:pt x="0" y="4"/>
                        <a:pt x="0" y="4"/>
                        <a:pt x="0" y="4"/>
                      </a:cubicBezTo>
                      <a:cubicBezTo>
                        <a:pt x="0" y="4"/>
                        <a:pt x="0" y="4"/>
                        <a:pt x="0" y="3"/>
                      </a:cubicBezTo>
                      <a:moveTo>
                        <a:pt x="0" y="3"/>
                      </a:moveTo>
                      <a:cubicBezTo>
                        <a:pt x="0" y="3"/>
                        <a:pt x="0" y="3"/>
                        <a:pt x="0" y="3"/>
                      </a:cubicBezTo>
                      <a:cubicBezTo>
                        <a:pt x="0" y="3"/>
                        <a:pt x="0" y="3"/>
                        <a:pt x="0" y="3"/>
                      </a:cubicBezTo>
                      <a:cubicBezTo>
                        <a:pt x="0" y="3"/>
                        <a:pt x="0" y="3"/>
                        <a:pt x="0" y="3"/>
                      </a:cubicBezTo>
                      <a:cubicBezTo>
                        <a:pt x="0" y="3"/>
                        <a:pt x="0" y="3"/>
                        <a:pt x="0" y="3"/>
                      </a:cubicBezTo>
                      <a:moveTo>
                        <a:pt x="0" y="2"/>
                      </a:moveTo>
                      <a:cubicBezTo>
                        <a:pt x="0" y="2"/>
                        <a:pt x="0" y="2"/>
                        <a:pt x="0" y="2"/>
                      </a:cubicBezTo>
                      <a:cubicBezTo>
                        <a:pt x="0" y="2"/>
                        <a:pt x="0" y="2"/>
                        <a:pt x="0" y="2"/>
                      </a:cubicBezTo>
                      <a:cubicBezTo>
                        <a:pt x="0" y="2"/>
                        <a:pt x="0" y="3"/>
                        <a:pt x="0" y="3"/>
                      </a:cubicBezTo>
                      <a:cubicBezTo>
                        <a:pt x="0" y="3"/>
                        <a:pt x="0" y="3"/>
                        <a:pt x="0" y="3"/>
                      </a:cubicBezTo>
                      <a:cubicBezTo>
                        <a:pt x="0" y="2"/>
                        <a:pt x="0" y="2"/>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BBD5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3180125" y="4365413"/>
                  <a:ext cx="0" cy="1588"/>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1D8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2697438" y="4355863"/>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2753000"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2805388"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2859363"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2675213" y="4305063"/>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2697438" y="4305063"/>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3315113" y="4344750"/>
                  <a:ext cx="220800" cy="68400"/>
                </a:xfrm>
                <a:prstGeom prst="rect">
                  <a:avLst/>
                </a:prstGeom>
                <a:solidFill>
                  <a:srgbClr val="6382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3315113" y="4344750"/>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3470688"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3418300"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3362738" y="4344750"/>
                  <a:ext cx="126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3505613" y="4293950"/>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3526250" y="4293950"/>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2916650" y="4006613"/>
                  <a:ext cx="403200" cy="7461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2916650" y="4006613"/>
                  <a:ext cx="403200" cy="7461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0"/>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31881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3213513" y="4490800"/>
                  <a:ext cx="7937" cy="106363"/>
                </a:xfrm>
                <a:custGeom>
                  <a:avLst/>
                  <a:gdLst/>
                  <a:ahLst/>
                  <a:cxnLst/>
                  <a:rect l="l" t="t" r="r" b="b"/>
                  <a:pathLst>
                    <a:path w="4" h="57" extrusionOk="0">
                      <a:moveTo>
                        <a:pt x="4" y="55"/>
                      </a:moveTo>
                      <a:cubicBezTo>
                        <a:pt x="4" y="56"/>
                        <a:pt x="3" y="57"/>
                        <a:pt x="2" y="57"/>
                      </a:cubicBezTo>
                      <a:cubicBezTo>
                        <a:pt x="1" y="57"/>
                        <a:pt x="0" y="56"/>
                        <a:pt x="0" y="55"/>
                      </a:cubicBezTo>
                      <a:cubicBezTo>
                        <a:pt x="0" y="2"/>
                        <a:pt x="0" y="2"/>
                        <a:pt x="0" y="2"/>
                      </a:cubicBezTo>
                      <a:cubicBezTo>
                        <a:pt x="0" y="1"/>
                        <a:pt x="1" y="0"/>
                        <a:pt x="2" y="0"/>
                      </a:cubicBezTo>
                      <a:cubicBezTo>
                        <a:pt x="3" y="0"/>
                        <a:pt x="4" y="1"/>
                        <a:pt x="4" y="2"/>
                      </a:cubicBezTo>
                      <a:lnTo>
                        <a:pt x="4"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3237325" y="4490800"/>
                  <a:ext cx="9525" cy="106363"/>
                </a:xfrm>
                <a:custGeom>
                  <a:avLst/>
                  <a:gdLst/>
                  <a:ahLst/>
                  <a:cxnLst/>
                  <a:rect l="l" t="t" r="r" b="b"/>
                  <a:pathLst>
                    <a:path w="5" h="57" extrusionOk="0">
                      <a:moveTo>
                        <a:pt x="5" y="55"/>
                      </a:moveTo>
                      <a:cubicBezTo>
                        <a:pt x="5" y="56"/>
                        <a:pt x="4" y="57"/>
                        <a:pt x="3" y="57"/>
                      </a:cubicBezTo>
                      <a:cubicBezTo>
                        <a:pt x="1" y="57"/>
                        <a:pt x="0" y="56"/>
                        <a:pt x="0" y="55"/>
                      </a:cubicBezTo>
                      <a:cubicBezTo>
                        <a:pt x="0" y="2"/>
                        <a:pt x="0" y="2"/>
                        <a:pt x="0" y="2"/>
                      </a:cubicBezTo>
                      <a:cubicBezTo>
                        <a:pt x="0" y="1"/>
                        <a:pt x="1" y="0"/>
                        <a:pt x="3"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32643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2918238" y="4089163"/>
                  <a:ext cx="4002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2916650" y="4684475"/>
                  <a:ext cx="403200" cy="68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34" name="Google Shape;1934;p30"/>
            <p:cNvSpPr/>
            <p:nvPr/>
          </p:nvSpPr>
          <p:spPr>
            <a:xfrm>
              <a:off x="3391300" y="3082188"/>
              <a:ext cx="1587" cy="60325"/>
            </a:xfrm>
            <a:custGeom>
              <a:avLst/>
              <a:gdLst/>
              <a:ahLst/>
              <a:cxnLst/>
              <a:rect l="l" t="t" r="r" b="b"/>
              <a:pathLst>
                <a:path w="1" h="38" extrusionOk="0">
                  <a:moveTo>
                    <a:pt x="0" y="0"/>
                  </a:moveTo>
                  <a:lnTo>
                    <a:pt x="1" y="38"/>
                  </a:lnTo>
                  <a:lnTo>
                    <a:pt x="0" y="0"/>
                  </a:lnTo>
                  <a:close/>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3391300" y="3082188"/>
              <a:ext cx="1587" cy="60325"/>
            </a:xfrm>
            <a:custGeom>
              <a:avLst/>
              <a:gdLst/>
              <a:ahLst/>
              <a:cxnLst/>
              <a:rect l="l" t="t" r="r" b="b"/>
              <a:pathLst>
                <a:path w="1" h="38" extrusionOk="0">
                  <a:moveTo>
                    <a:pt x="0" y="0"/>
                  </a:moveTo>
                  <a:lnTo>
                    <a:pt x="1" y="38"/>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3391300" y="3082188"/>
              <a:ext cx="1587" cy="60325"/>
            </a:xfrm>
            <a:custGeom>
              <a:avLst/>
              <a:gdLst/>
              <a:ahLst/>
              <a:cxnLst/>
              <a:rect l="l" t="t" r="r" b="b"/>
              <a:pathLst>
                <a:path w="1" h="38" extrusionOk="0">
                  <a:moveTo>
                    <a:pt x="0" y="0"/>
                  </a:moveTo>
                  <a:lnTo>
                    <a:pt x="1" y="38"/>
                  </a:lnTo>
                  <a:lnTo>
                    <a:pt x="0" y="0"/>
                  </a:lnTo>
                  <a:lnTo>
                    <a:pt x="0" y="0"/>
                  </a:lnTo>
                  <a:close/>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3391300" y="3082188"/>
              <a:ext cx="1587" cy="60325"/>
            </a:xfrm>
            <a:custGeom>
              <a:avLst/>
              <a:gdLst/>
              <a:ahLst/>
              <a:cxnLst/>
              <a:rect l="l" t="t" r="r" b="b"/>
              <a:pathLst>
                <a:path w="1" h="38" extrusionOk="0">
                  <a:moveTo>
                    <a:pt x="0" y="0"/>
                  </a:moveTo>
                  <a:lnTo>
                    <a:pt x="1" y="38"/>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3391300" y="3082188"/>
              <a:ext cx="1587" cy="60325"/>
            </a:xfrm>
            <a:custGeom>
              <a:avLst/>
              <a:gdLst/>
              <a:ahLst/>
              <a:cxnLst/>
              <a:rect l="l" t="t" r="r" b="b"/>
              <a:pathLst>
                <a:path w="1" h="38" extrusionOk="0">
                  <a:moveTo>
                    <a:pt x="0" y="0"/>
                  </a:moveTo>
                  <a:lnTo>
                    <a:pt x="1" y="38"/>
                  </a:lnTo>
                  <a:lnTo>
                    <a:pt x="1" y="38"/>
                  </a:lnTo>
                  <a:lnTo>
                    <a:pt x="0" y="0"/>
                  </a:lnTo>
                  <a:lnTo>
                    <a:pt x="0" y="0"/>
                  </a:lnTo>
                  <a:close/>
                </a:path>
              </a:pathLst>
            </a:custGeom>
            <a:solidFill>
              <a:srgbClr val="808C1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3391300" y="3082188"/>
              <a:ext cx="1587" cy="60325"/>
            </a:xfrm>
            <a:custGeom>
              <a:avLst/>
              <a:gdLst/>
              <a:ahLst/>
              <a:cxnLst/>
              <a:rect l="l" t="t" r="r" b="b"/>
              <a:pathLst>
                <a:path w="1" h="38" extrusionOk="0">
                  <a:moveTo>
                    <a:pt x="0" y="0"/>
                  </a:moveTo>
                  <a:lnTo>
                    <a:pt x="1" y="38"/>
                  </a:lnTo>
                  <a:lnTo>
                    <a:pt x="1" y="38"/>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74" name="Google Shape;1974;p30"/>
            <p:cNvGrpSpPr/>
            <p:nvPr/>
          </p:nvGrpSpPr>
          <p:grpSpPr>
            <a:xfrm>
              <a:off x="7787799" y="2052066"/>
              <a:ext cx="1153072" cy="2038076"/>
              <a:chOff x="5074864" y="1668483"/>
              <a:chExt cx="1153072" cy="2038076"/>
            </a:xfrm>
          </p:grpSpPr>
          <p:sp>
            <p:nvSpPr>
              <p:cNvPr id="1975" name="Google Shape;1975;p30"/>
              <p:cNvSpPr/>
              <p:nvPr/>
            </p:nvSpPr>
            <p:spPr>
              <a:xfrm>
                <a:off x="5321069" y="1675137"/>
                <a:ext cx="177762" cy="2031422"/>
              </a:xfrm>
              <a:custGeom>
                <a:avLst/>
                <a:gdLst/>
                <a:ahLst/>
                <a:cxnLst/>
                <a:rect l="l" t="t" r="r" b="b"/>
                <a:pathLst>
                  <a:path w="187" h="2137" extrusionOk="0">
                    <a:moveTo>
                      <a:pt x="43" y="2137"/>
                    </a:moveTo>
                    <a:lnTo>
                      <a:pt x="0" y="2137"/>
                    </a:lnTo>
                    <a:lnTo>
                      <a:pt x="145" y="0"/>
                    </a:lnTo>
                    <a:lnTo>
                      <a:pt x="187" y="0"/>
                    </a:lnTo>
                    <a:lnTo>
                      <a:pt x="43"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0"/>
              <p:cNvSpPr/>
              <p:nvPr/>
            </p:nvSpPr>
            <p:spPr>
              <a:xfrm>
                <a:off x="5823933" y="1675137"/>
                <a:ext cx="180613" cy="2031422"/>
              </a:xfrm>
              <a:custGeom>
                <a:avLst/>
                <a:gdLst/>
                <a:ahLst/>
                <a:cxnLst/>
                <a:rect l="l" t="t" r="r" b="b"/>
                <a:pathLst>
                  <a:path w="190" h="2137" extrusionOk="0">
                    <a:moveTo>
                      <a:pt x="145" y="2137"/>
                    </a:moveTo>
                    <a:lnTo>
                      <a:pt x="190" y="2137"/>
                    </a:lnTo>
                    <a:lnTo>
                      <a:pt x="46" y="0"/>
                    </a:lnTo>
                    <a:lnTo>
                      <a:pt x="0" y="0"/>
                    </a:lnTo>
                    <a:lnTo>
                      <a:pt x="145" y="2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0"/>
              <p:cNvSpPr/>
              <p:nvPr/>
            </p:nvSpPr>
            <p:spPr>
              <a:xfrm>
                <a:off x="5104333" y="1668483"/>
                <a:ext cx="1123500" cy="45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0"/>
              <p:cNvSpPr/>
              <p:nvPr/>
            </p:nvSpPr>
            <p:spPr>
              <a:xfrm>
                <a:off x="5444646" y="2194162"/>
                <a:ext cx="4362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0"/>
              <p:cNvSpPr/>
              <p:nvPr/>
            </p:nvSpPr>
            <p:spPr>
              <a:xfrm>
                <a:off x="5408523" y="2614325"/>
                <a:ext cx="5058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0"/>
              <p:cNvSpPr/>
              <p:nvPr/>
            </p:nvSpPr>
            <p:spPr>
              <a:xfrm>
                <a:off x="5386659" y="3029735"/>
                <a:ext cx="550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0"/>
              <p:cNvSpPr/>
              <p:nvPr/>
            </p:nvSpPr>
            <p:spPr>
              <a:xfrm>
                <a:off x="5359092" y="3458454"/>
                <a:ext cx="607500" cy="34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0"/>
              <p:cNvSpPr/>
              <p:nvPr/>
            </p:nvSpPr>
            <p:spPr>
              <a:xfrm>
                <a:off x="5456053"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0"/>
              <p:cNvSpPr/>
              <p:nvPr/>
            </p:nvSpPr>
            <p:spPr>
              <a:xfrm>
                <a:off x="5456053"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0"/>
              <p:cNvSpPr/>
              <p:nvPr/>
            </p:nvSpPr>
            <p:spPr>
              <a:xfrm>
                <a:off x="5456053"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0"/>
              <p:cNvSpPr/>
              <p:nvPr/>
            </p:nvSpPr>
            <p:spPr>
              <a:xfrm>
                <a:off x="5456053"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30"/>
              <p:cNvSpPr/>
              <p:nvPr/>
            </p:nvSpPr>
            <p:spPr>
              <a:xfrm>
                <a:off x="5456053"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30"/>
              <p:cNvSpPr/>
              <p:nvPr/>
            </p:nvSpPr>
            <p:spPr>
              <a:xfrm>
                <a:off x="5456053"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0"/>
              <p:cNvSpPr/>
              <p:nvPr/>
            </p:nvSpPr>
            <p:spPr>
              <a:xfrm>
                <a:off x="5456053"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0"/>
              <p:cNvSpPr/>
              <p:nvPr/>
            </p:nvSpPr>
            <p:spPr>
              <a:xfrm>
                <a:off x="5456053"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0"/>
              <p:cNvSpPr/>
              <p:nvPr/>
            </p:nvSpPr>
            <p:spPr>
              <a:xfrm>
                <a:off x="5110987" y="1684643"/>
                <a:ext cx="365980" cy="268068"/>
              </a:xfrm>
              <a:custGeom>
                <a:avLst/>
                <a:gdLst/>
                <a:ahLst/>
                <a:cxnLst/>
                <a:rect l="l" t="t" r="r" b="b"/>
                <a:pathLst>
                  <a:path w="385" h="282" extrusionOk="0">
                    <a:moveTo>
                      <a:pt x="385" y="237"/>
                    </a:moveTo>
                    <a:lnTo>
                      <a:pt x="375" y="282"/>
                    </a:lnTo>
                    <a:lnTo>
                      <a:pt x="0" y="33"/>
                    </a:lnTo>
                    <a:lnTo>
                      <a:pt x="21" y="0"/>
                    </a:lnTo>
                    <a:lnTo>
                      <a:pt x="385" y="2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0"/>
              <p:cNvSpPr/>
              <p:nvPr/>
            </p:nvSpPr>
            <p:spPr>
              <a:xfrm>
                <a:off x="5862908" y="1681791"/>
                <a:ext cx="365028" cy="269019"/>
              </a:xfrm>
              <a:custGeom>
                <a:avLst/>
                <a:gdLst/>
                <a:ahLst/>
                <a:cxnLst/>
                <a:rect l="l" t="t" r="r" b="b"/>
                <a:pathLst>
                  <a:path w="384" h="283" extrusionOk="0">
                    <a:moveTo>
                      <a:pt x="0" y="238"/>
                    </a:moveTo>
                    <a:lnTo>
                      <a:pt x="9" y="283"/>
                    </a:lnTo>
                    <a:lnTo>
                      <a:pt x="384" y="34"/>
                    </a:lnTo>
                    <a:lnTo>
                      <a:pt x="363" y="0"/>
                    </a:lnTo>
                    <a:lnTo>
                      <a:pt x="0" y="2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0"/>
              <p:cNvSpPr/>
              <p:nvPr/>
            </p:nvSpPr>
            <p:spPr>
              <a:xfrm>
                <a:off x="5300155" y="1675137"/>
                <a:ext cx="178712" cy="2031422"/>
              </a:xfrm>
              <a:custGeom>
                <a:avLst/>
                <a:gdLst/>
                <a:ahLst/>
                <a:cxnLst/>
                <a:rect l="l" t="t" r="r" b="b"/>
                <a:pathLst>
                  <a:path w="188" h="2137" extrusionOk="0">
                    <a:moveTo>
                      <a:pt x="43" y="2137"/>
                    </a:moveTo>
                    <a:lnTo>
                      <a:pt x="0" y="2137"/>
                    </a:lnTo>
                    <a:lnTo>
                      <a:pt x="145" y="0"/>
                    </a:lnTo>
                    <a:lnTo>
                      <a:pt x="188" y="0"/>
                    </a:lnTo>
                    <a:lnTo>
                      <a:pt x="43"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0"/>
              <p:cNvSpPr/>
              <p:nvPr/>
            </p:nvSpPr>
            <p:spPr>
              <a:xfrm>
                <a:off x="5803971" y="1675137"/>
                <a:ext cx="180613" cy="2031422"/>
              </a:xfrm>
              <a:custGeom>
                <a:avLst/>
                <a:gdLst/>
                <a:ahLst/>
                <a:cxnLst/>
                <a:rect l="l" t="t" r="r" b="b"/>
                <a:pathLst>
                  <a:path w="190" h="2137" extrusionOk="0">
                    <a:moveTo>
                      <a:pt x="145" y="2137"/>
                    </a:moveTo>
                    <a:lnTo>
                      <a:pt x="190" y="2137"/>
                    </a:lnTo>
                    <a:lnTo>
                      <a:pt x="45" y="0"/>
                    </a:lnTo>
                    <a:lnTo>
                      <a:pt x="0" y="0"/>
                    </a:lnTo>
                    <a:lnTo>
                      <a:pt x="145" y="21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0"/>
              <p:cNvSpPr/>
              <p:nvPr/>
            </p:nvSpPr>
            <p:spPr>
              <a:xfrm>
                <a:off x="5083420" y="1668483"/>
                <a:ext cx="1124400" cy="4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0"/>
              <p:cNvSpPr/>
              <p:nvPr/>
            </p:nvSpPr>
            <p:spPr>
              <a:xfrm>
                <a:off x="5424683" y="2194162"/>
                <a:ext cx="4353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0"/>
              <p:cNvSpPr/>
              <p:nvPr/>
            </p:nvSpPr>
            <p:spPr>
              <a:xfrm>
                <a:off x="5388561" y="2614325"/>
                <a:ext cx="5058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0"/>
              <p:cNvSpPr/>
              <p:nvPr/>
            </p:nvSpPr>
            <p:spPr>
              <a:xfrm>
                <a:off x="5365746" y="3029735"/>
                <a:ext cx="5514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0"/>
              <p:cNvSpPr/>
              <p:nvPr/>
            </p:nvSpPr>
            <p:spPr>
              <a:xfrm>
                <a:off x="5339130" y="3458454"/>
                <a:ext cx="607500" cy="34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0"/>
              <p:cNvSpPr/>
              <p:nvPr/>
            </p:nvSpPr>
            <p:spPr>
              <a:xfrm>
                <a:off x="5436090" y="1772098"/>
                <a:ext cx="413509" cy="442977"/>
              </a:xfrm>
              <a:custGeom>
                <a:avLst/>
                <a:gdLst/>
                <a:ahLst/>
                <a:cxnLst/>
                <a:rect l="l" t="t" r="r" b="b"/>
                <a:pathLst>
                  <a:path w="435" h="466" extrusionOk="0">
                    <a:moveTo>
                      <a:pt x="435" y="24"/>
                    </a:moveTo>
                    <a:lnTo>
                      <a:pt x="24" y="466"/>
                    </a:lnTo>
                    <a:lnTo>
                      <a:pt x="0" y="440"/>
                    </a:lnTo>
                    <a:lnTo>
                      <a:pt x="411" y="0"/>
                    </a:lnTo>
                    <a:lnTo>
                      <a:pt x="435"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0"/>
              <p:cNvSpPr/>
              <p:nvPr/>
            </p:nvSpPr>
            <p:spPr>
              <a:xfrm>
                <a:off x="5436090" y="1772098"/>
                <a:ext cx="413509" cy="442977"/>
              </a:xfrm>
              <a:custGeom>
                <a:avLst/>
                <a:gdLst/>
                <a:ahLst/>
                <a:cxnLst/>
                <a:rect l="l" t="t" r="r" b="b"/>
                <a:pathLst>
                  <a:path w="435" h="466" extrusionOk="0">
                    <a:moveTo>
                      <a:pt x="0" y="24"/>
                    </a:moveTo>
                    <a:lnTo>
                      <a:pt x="411" y="466"/>
                    </a:lnTo>
                    <a:lnTo>
                      <a:pt x="435" y="440"/>
                    </a:lnTo>
                    <a:lnTo>
                      <a:pt x="24" y="0"/>
                    </a:lnTo>
                    <a:lnTo>
                      <a:pt x="0" y="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0"/>
              <p:cNvSpPr/>
              <p:nvPr/>
            </p:nvSpPr>
            <p:spPr>
              <a:xfrm>
                <a:off x="5436090" y="2203668"/>
                <a:ext cx="413509" cy="444878"/>
              </a:xfrm>
              <a:custGeom>
                <a:avLst/>
                <a:gdLst/>
                <a:ahLst/>
                <a:cxnLst/>
                <a:rect l="l" t="t" r="r" b="b"/>
                <a:pathLst>
                  <a:path w="435" h="468" extrusionOk="0">
                    <a:moveTo>
                      <a:pt x="435" y="26"/>
                    </a:moveTo>
                    <a:lnTo>
                      <a:pt x="24" y="468"/>
                    </a:lnTo>
                    <a:lnTo>
                      <a:pt x="0" y="442"/>
                    </a:lnTo>
                    <a:lnTo>
                      <a:pt x="411" y="0"/>
                    </a:lnTo>
                    <a:lnTo>
                      <a:pt x="435"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0"/>
              <p:cNvSpPr/>
              <p:nvPr/>
            </p:nvSpPr>
            <p:spPr>
              <a:xfrm>
                <a:off x="5436090" y="2203668"/>
                <a:ext cx="413509" cy="444878"/>
              </a:xfrm>
              <a:custGeom>
                <a:avLst/>
                <a:gdLst/>
                <a:ahLst/>
                <a:cxnLst/>
                <a:rect l="l" t="t" r="r" b="b"/>
                <a:pathLst>
                  <a:path w="435" h="468" extrusionOk="0">
                    <a:moveTo>
                      <a:pt x="0" y="26"/>
                    </a:moveTo>
                    <a:lnTo>
                      <a:pt x="411" y="468"/>
                    </a:lnTo>
                    <a:lnTo>
                      <a:pt x="435" y="442"/>
                    </a:lnTo>
                    <a:lnTo>
                      <a:pt x="24" y="0"/>
                    </a:lnTo>
                    <a:lnTo>
                      <a:pt x="0" y="2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0"/>
              <p:cNvSpPr/>
              <p:nvPr/>
            </p:nvSpPr>
            <p:spPr>
              <a:xfrm>
                <a:off x="5436090" y="2616226"/>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0"/>
              <p:cNvSpPr/>
              <p:nvPr/>
            </p:nvSpPr>
            <p:spPr>
              <a:xfrm>
                <a:off x="5436090" y="2616226"/>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0"/>
              <p:cNvSpPr/>
              <p:nvPr/>
            </p:nvSpPr>
            <p:spPr>
              <a:xfrm>
                <a:off x="5436090" y="3038291"/>
                <a:ext cx="413509" cy="444878"/>
              </a:xfrm>
              <a:custGeom>
                <a:avLst/>
                <a:gdLst/>
                <a:ahLst/>
                <a:cxnLst/>
                <a:rect l="l" t="t" r="r" b="b"/>
                <a:pathLst>
                  <a:path w="435" h="468" extrusionOk="0">
                    <a:moveTo>
                      <a:pt x="435" y="27"/>
                    </a:moveTo>
                    <a:lnTo>
                      <a:pt x="24" y="468"/>
                    </a:lnTo>
                    <a:lnTo>
                      <a:pt x="0" y="442"/>
                    </a:lnTo>
                    <a:lnTo>
                      <a:pt x="411" y="0"/>
                    </a:lnTo>
                    <a:lnTo>
                      <a:pt x="435"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0"/>
              <p:cNvSpPr/>
              <p:nvPr/>
            </p:nvSpPr>
            <p:spPr>
              <a:xfrm>
                <a:off x="5436090" y="3038291"/>
                <a:ext cx="413509" cy="444878"/>
              </a:xfrm>
              <a:custGeom>
                <a:avLst/>
                <a:gdLst/>
                <a:ahLst/>
                <a:cxnLst/>
                <a:rect l="l" t="t" r="r" b="b"/>
                <a:pathLst>
                  <a:path w="435" h="468" extrusionOk="0">
                    <a:moveTo>
                      <a:pt x="0" y="27"/>
                    </a:moveTo>
                    <a:lnTo>
                      <a:pt x="411" y="468"/>
                    </a:lnTo>
                    <a:lnTo>
                      <a:pt x="435" y="442"/>
                    </a:lnTo>
                    <a:lnTo>
                      <a:pt x="24" y="0"/>
                    </a:lnTo>
                    <a:lnTo>
                      <a:pt x="0" y="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0"/>
              <p:cNvSpPr/>
              <p:nvPr/>
            </p:nvSpPr>
            <p:spPr>
              <a:xfrm>
                <a:off x="5091025" y="1684643"/>
                <a:ext cx="365028" cy="268068"/>
              </a:xfrm>
              <a:custGeom>
                <a:avLst/>
                <a:gdLst/>
                <a:ahLst/>
                <a:cxnLst/>
                <a:rect l="l" t="t" r="r" b="b"/>
                <a:pathLst>
                  <a:path w="384" h="282" extrusionOk="0">
                    <a:moveTo>
                      <a:pt x="384" y="237"/>
                    </a:moveTo>
                    <a:lnTo>
                      <a:pt x="375" y="282"/>
                    </a:lnTo>
                    <a:lnTo>
                      <a:pt x="0" y="33"/>
                    </a:lnTo>
                    <a:lnTo>
                      <a:pt x="21" y="0"/>
                    </a:lnTo>
                    <a:lnTo>
                      <a:pt x="384" y="23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0"/>
              <p:cNvSpPr/>
              <p:nvPr/>
            </p:nvSpPr>
            <p:spPr>
              <a:xfrm>
                <a:off x="5841995" y="1681791"/>
                <a:ext cx="365980" cy="269019"/>
              </a:xfrm>
              <a:custGeom>
                <a:avLst/>
                <a:gdLst/>
                <a:ahLst/>
                <a:cxnLst/>
                <a:rect l="l" t="t" r="r" b="b"/>
                <a:pathLst>
                  <a:path w="385" h="283" extrusionOk="0">
                    <a:moveTo>
                      <a:pt x="0" y="238"/>
                    </a:moveTo>
                    <a:lnTo>
                      <a:pt x="10" y="283"/>
                    </a:lnTo>
                    <a:lnTo>
                      <a:pt x="385" y="34"/>
                    </a:lnTo>
                    <a:lnTo>
                      <a:pt x="364" y="0"/>
                    </a:lnTo>
                    <a:lnTo>
                      <a:pt x="0" y="23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0"/>
              <p:cNvSpPr/>
              <p:nvPr/>
            </p:nvSpPr>
            <p:spPr>
              <a:xfrm>
                <a:off x="5099580" y="1941304"/>
                <a:ext cx="1099838" cy="244303"/>
              </a:xfrm>
              <a:custGeom>
                <a:avLst/>
                <a:gdLst/>
                <a:ahLst/>
                <a:cxnLst/>
                <a:rect l="l" t="t" r="r" b="b"/>
                <a:pathLst>
                  <a:path w="487" h="108" extrusionOk="0">
                    <a:moveTo>
                      <a:pt x="0" y="6"/>
                    </a:moveTo>
                    <a:cubicBezTo>
                      <a:pt x="70" y="74"/>
                      <a:pt x="159" y="108"/>
                      <a:pt x="246" y="108"/>
                    </a:cubicBezTo>
                    <a:cubicBezTo>
                      <a:pt x="335" y="108"/>
                      <a:pt x="422" y="73"/>
                      <a:pt x="487" y="3"/>
                    </a:cubicBezTo>
                    <a:cubicBezTo>
                      <a:pt x="484" y="0"/>
                      <a:pt x="484" y="0"/>
                      <a:pt x="484" y="0"/>
                    </a:cubicBezTo>
                    <a:cubicBezTo>
                      <a:pt x="420" y="69"/>
                      <a:pt x="334" y="104"/>
                      <a:pt x="246" y="104"/>
                    </a:cubicBezTo>
                    <a:cubicBezTo>
                      <a:pt x="160" y="104"/>
                      <a:pt x="72" y="70"/>
                      <a:pt x="3" y="3"/>
                    </a:cubicBezTo>
                    <a:cubicBezTo>
                      <a:pt x="0" y="6"/>
                      <a:pt x="0" y="6"/>
                      <a:pt x="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0"/>
              <p:cNvSpPr/>
              <p:nvPr/>
            </p:nvSpPr>
            <p:spPr>
              <a:xfrm>
                <a:off x="5227910" y="1941304"/>
                <a:ext cx="840326" cy="185366"/>
              </a:xfrm>
              <a:custGeom>
                <a:avLst/>
                <a:gdLst/>
                <a:ahLst/>
                <a:cxnLst/>
                <a:rect l="l" t="t" r="r" b="b"/>
                <a:pathLst>
                  <a:path w="372" h="82" extrusionOk="0">
                    <a:moveTo>
                      <a:pt x="0" y="4"/>
                    </a:moveTo>
                    <a:cubicBezTo>
                      <a:pt x="54" y="56"/>
                      <a:pt x="122" y="82"/>
                      <a:pt x="189" y="82"/>
                    </a:cubicBezTo>
                    <a:cubicBezTo>
                      <a:pt x="257" y="82"/>
                      <a:pt x="323" y="56"/>
                      <a:pt x="372" y="3"/>
                    </a:cubicBezTo>
                    <a:cubicBezTo>
                      <a:pt x="369" y="0"/>
                      <a:pt x="369" y="0"/>
                      <a:pt x="369" y="0"/>
                    </a:cubicBezTo>
                    <a:cubicBezTo>
                      <a:pt x="321" y="52"/>
                      <a:pt x="256" y="78"/>
                      <a:pt x="189" y="78"/>
                    </a:cubicBezTo>
                    <a:cubicBezTo>
                      <a:pt x="123" y="78"/>
                      <a:pt x="56" y="52"/>
                      <a:pt x="2" y="1"/>
                    </a:cubicBezTo>
                    <a:cubicBezTo>
                      <a:pt x="0" y="4"/>
                      <a:pt x="0" y="4"/>
                      <a:pt x="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0"/>
              <p:cNvSpPr/>
              <p:nvPr/>
            </p:nvSpPr>
            <p:spPr>
              <a:xfrm>
                <a:off x="6102458"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0"/>
              <p:cNvSpPr/>
              <p:nvPr/>
            </p:nvSpPr>
            <p:spPr>
              <a:xfrm>
                <a:off x="6040669"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0"/>
              <p:cNvSpPr/>
              <p:nvPr/>
            </p:nvSpPr>
            <p:spPr>
              <a:xfrm>
                <a:off x="604066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0"/>
              <p:cNvSpPr/>
              <p:nvPr/>
            </p:nvSpPr>
            <p:spPr>
              <a:xfrm>
                <a:off x="6169950"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0"/>
              <p:cNvSpPr/>
              <p:nvPr/>
            </p:nvSpPr>
            <p:spPr>
              <a:xfrm>
                <a:off x="6025459" y="1891873"/>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30"/>
              <p:cNvSpPr/>
              <p:nvPr/>
            </p:nvSpPr>
            <p:spPr>
              <a:xfrm>
                <a:off x="6025459"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0"/>
              <p:cNvSpPr/>
              <p:nvPr/>
            </p:nvSpPr>
            <p:spPr>
              <a:xfrm>
                <a:off x="6149037"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0"/>
              <p:cNvSpPr/>
              <p:nvPr/>
            </p:nvSpPr>
            <p:spPr>
              <a:xfrm>
                <a:off x="6149037" y="1919440"/>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0"/>
              <p:cNvSpPr/>
              <p:nvPr/>
            </p:nvSpPr>
            <p:spPr>
              <a:xfrm>
                <a:off x="5158517" y="1714111"/>
                <a:ext cx="33300" cy="16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0"/>
              <p:cNvSpPr/>
              <p:nvPr/>
            </p:nvSpPr>
            <p:spPr>
              <a:xfrm>
                <a:off x="5097678" y="1860503"/>
                <a:ext cx="156000" cy="22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0"/>
              <p:cNvSpPr/>
              <p:nvPr/>
            </p:nvSpPr>
            <p:spPr>
              <a:xfrm>
                <a:off x="5097678" y="1862404"/>
                <a:ext cx="267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0"/>
              <p:cNvSpPr/>
              <p:nvPr/>
            </p:nvSpPr>
            <p:spPr>
              <a:xfrm>
                <a:off x="5226009" y="1862404"/>
                <a:ext cx="27600" cy="95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0"/>
              <p:cNvSpPr/>
              <p:nvPr/>
            </p:nvSpPr>
            <p:spPr>
              <a:xfrm>
                <a:off x="5074864" y="1919440"/>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0"/>
              <p:cNvSpPr/>
              <p:nvPr/>
            </p:nvSpPr>
            <p:spPr>
              <a:xfrm>
                <a:off x="5203195" y="1889972"/>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0"/>
              <p:cNvSpPr/>
              <p:nvPr/>
            </p:nvSpPr>
            <p:spPr>
              <a:xfrm>
                <a:off x="5206046" y="1921341"/>
                <a:ext cx="627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0"/>
              <p:cNvSpPr/>
              <p:nvPr/>
            </p:nvSpPr>
            <p:spPr>
              <a:xfrm>
                <a:off x="5076765" y="1891873"/>
                <a:ext cx="63900" cy="180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43"/>
          <p:cNvSpPr txBox="1">
            <a:spLocks noGrp="1"/>
          </p:cNvSpPr>
          <p:nvPr>
            <p:ph type="title"/>
          </p:nvPr>
        </p:nvSpPr>
        <p:spPr>
          <a:xfrm>
            <a:off x="3889174" y="520173"/>
            <a:ext cx="4049399"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Terracotta / Laterite</a:t>
            </a:r>
            <a:br>
              <a:rPr lang="en-IN" dirty="0"/>
            </a:br>
            <a:endParaRPr dirty="0"/>
          </a:p>
        </p:txBody>
      </p:sp>
      <p:sp>
        <p:nvSpPr>
          <p:cNvPr id="2852" name="Google Shape;2852;p43"/>
          <p:cNvSpPr txBox="1">
            <a:spLocks noGrp="1"/>
          </p:cNvSpPr>
          <p:nvPr>
            <p:ph type="subTitle" idx="1"/>
          </p:nvPr>
        </p:nvSpPr>
        <p:spPr>
          <a:xfrm>
            <a:off x="3707727" y="1700339"/>
            <a:ext cx="4987635" cy="3116668"/>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IN" dirty="0"/>
              <a:t>T</a:t>
            </a:r>
            <a:r>
              <a:rPr lang="en" dirty="0"/>
              <a:t>hese louvers are made up of </a:t>
            </a:r>
            <a:r>
              <a:rPr lang="en-IN" b="1" dirty="0">
                <a:solidFill>
                  <a:srgbClr val="111111"/>
                </a:solidFill>
                <a:latin typeface="Roboto" panose="02000000000000000000" pitchFamily="2" charset="0"/>
              </a:rPr>
              <a:t>CLAY </a:t>
            </a:r>
            <a:r>
              <a:rPr lang="en" dirty="0"/>
              <a:t>and </a:t>
            </a:r>
            <a:r>
              <a:rPr lang="en-IN" b="1" dirty="0">
                <a:solidFill>
                  <a:srgbClr val="111111"/>
                </a:solidFill>
                <a:latin typeface="Roboto" panose="02000000000000000000" pitchFamily="2" charset="0"/>
              </a:rPr>
              <a:t>NATURAL COMPOUNDS </a:t>
            </a:r>
            <a:r>
              <a:rPr lang="en" dirty="0"/>
              <a:t>in specific ratio then backed at 1200</a:t>
            </a:r>
            <a:r>
              <a:rPr lang="en-GB" dirty="0"/>
              <a:t>°C.</a:t>
            </a:r>
          </a:p>
          <a:p>
            <a:pPr marL="457200" lvl="0" indent="-304800" algn="l" rtl="0">
              <a:spcBef>
                <a:spcPts val="0"/>
              </a:spcBef>
              <a:spcAft>
                <a:spcPts val="0"/>
              </a:spcAft>
              <a:buSzPts val="1200"/>
              <a:buAutoNum type="arabicPeriod"/>
            </a:pPr>
            <a:r>
              <a:rPr lang="en-GB" dirty="0"/>
              <a:t>Low cost effective solution for exterior walls and window of existing building and structures.</a:t>
            </a:r>
          </a:p>
          <a:p>
            <a:pPr marL="457200" lvl="0" indent="-304800" algn="l" rtl="0">
              <a:spcBef>
                <a:spcPts val="0"/>
              </a:spcBef>
              <a:spcAft>
                <a:spcPts val="0"/>
              </a:spcAft>
              <a:buSzPts val="1200"/>
              <a:buAutoNum type="arabicPeriod"/>
            </a:pPr>
            <a:r>
              <a:rPr lang="en-GB" dirty="0"/>
              <a:t>Their firing process ensures good flexural strength, freeze-thaw resistance, and fade-proof properties.</a:t>
            </a:r>
          </a:p>
          <a:p>
            <a:pPr marL="457200" lvl="0" indent="-304800" algn="l" rtl="0">
              <a:spcBef>
                <a:spcPts val="0"/>
              </a:spcBef>
              <a:spcAft>
                <a:spcPts val="0"/>
              </a:spcAft>
              <a:buSzPts val="1200"/>
              <a:buAutoNum type="arabicPeriod"/>
            </a:pPr>
            <a:r>
              <a:rPr lang="en-GB" dirty="0"/>
              <a:t>Costs less the </a:t>
            </a:r>
            <a:r>
              <a:rPr lang="en-IN" b="1" dirty="0">
                <a:solidFill>
                  <a:srgbClr val="111111"/>
                </a:solidFill>
                <a:latin typeface="Roboto" panose="02000000000000000000" pitchFamily="2" charset="0"/>
              </a:rPr>
              <a:t>Rs.99</a:t>
            </a:r>
            <a:r>
              <a:rPr lang="en-GB" b="1" dirty="0"/>
              <a:t> </a:t>
            </a:r>
            <a:r>
              <a:rPr lang="en-GB" dirty="0"/>
              <a:t>per louver and low cost to install and transport too.</a:t>
            </a:r>
          </a:p>
          <a:p>
            <a:pPr marL="457200" lvl="0" indent="-304800" algn="l" rtl="0">
              <a:spcBef>
                <a:spcPts val="0"/>
              </a:spcBef>
              <a:spcAft>
                <a:spcPts val="0"/>
              </a:spcAft>
              <a:buSzPts val="1200"/>
              <a:buAutoNum type="arabicPeriod"/>
            </a:pPr>
            <a:r>
              <a:rPr lang="en-GB" dirty="0"/>
              <a:t>Can reduce up to </a:t>
            </a:r>
            <a:r>
              <a:rPr lang="en-GB"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15-20 °C</a:t>
            </a:r>
            <a:r>
              <a:rPr lang="en-GB" dirty="0"/>
              <a:t> individually (with regulated flow of water at given temperature and conditions)</a:t>
            </a:r>
          </a:p>
          <a:p>
            <a:pPr marL="457200" lvl="0" indent="-304800" algn="l" rtl="0">
              <a:spcBef>
                <a:spcPts val="0"/>
              </a:spcBef>
              <a:spcAft>
                <a:spcPts val="0"/>
              </a:spcAft>
              <a:buSzPts val="1200"/>
              <a:buAutoNum type="arabicPeriod"/>
            </a:pPr>
            <a:r>
              <a:rPr lang="en-GB" dirty="0"/>
              <a:t>Sometimes it is also implemented inside the area/room to </a:t>
            </a:r>
            <a:r>
              <a:rPr lang="en-GB" dirty="0" err="1"/>
              <a:t>achive</a:t>
            </a:r>
            <a:r>
              <a:rPr lang="en-GB" dirty="0"/>
              <a:t> the significant temperature.</a:t>
            </a:r>
            <a:endParaRPr dirty="0"/>
          </a:p>
        </p:txBody>
      </p:sp>
      <p:sp>
        <p:nvSpPr>
          <p:cNvPr id="2853" name="Google Shape;2853;p43"/>
          <p:cNvSpPr/>
          <p:nvPr/>
        </p:nvSpPr>
        <p:spPr>
          <a:xfrm>
            <a:off x="18660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910026" y="709411"/>
            <a:ext cx="2705824" cy="3542154"/>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7" name="Google Shape;2857;p43"/>
          <p:cNvPicPr preferRelativeResize="0">
            <a:picLocks/>
          </p:cNvPicPr>
          <p:nvPr/>
        </p:nvPicPr>
        <p:blipFill rotWithShape="1">
          <a:blip r:embed="rId3"/>
          <a:srcRect l="-1376" t="-30207" r="-1376" b="-30207"/>
          <a:stretch/>
        </p:blipFill>
        <p:spPr>
          <a:xfrm>
            <a:off x="1001903" y="891935"/>
            <a:ext cx="2528760" cy="3176196"/>
          </a:xfrm>
          <a:prstGeom prst="rect">
            <a:avLst/>
          </a:prstGeom>
          <a:noFill/>
          <a:ln w="9525" cap="flat" cmpd="sng">
            <a:solidFill>
              <a:schemeClr val="dk1"/>
            </a:solidFill>
            <a:prstDash val="solid"/>
            <a:round/>
            <a:headEnd type="none" w="sm" len="sm"/>
            <a:tailEnd type="none" w="sm" len="sm"/>
          </a:ln>
        </p:spPr>
      </p:pic>
      <p:sp>
        <p:nvSpPr>
          <p:cNvPr id="2" name="Google Shape;2852;p43">
            <a:extLst>
              <a:ext uri="{FF2B5EF4-FFF2-40B4-BE49-F238E27FC236}">
                <a16:creationId xmlns:a16="http://schemas.microsoft.com/office/drawing/2014/main" id="{E04CFDB6-118A-49BD-DA52-5256CDB88B03}"/>
              </a:ext>
            </a:extLst>
          </p:cNvPr>
          <p:cNvSpPr txBox="1">
            <a:spLocks/>
          </p:cNvSpPr>
          <p:nvPr/>
        </p:nvSpPr>
        <p:spPr>
          <a:xfrm>
            <a:off x="3749170" y="1047873"/>
            <a:ext cx="4539306" cy="573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Catamaran"/>
              <a:buAutoNum type="arabicPeriod"/>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9pPr>
          </a:lstStyle>
          <a:p>
            <a:pPr marL="152400" indent="0">
              <a:buNone/>
            </a:pPr>
            <a:r>
              <a:rPr lang="en-GB" dirty="0"/>
              <a:t>Product is in leaf shape of louvers which are hollow inside for water flow (cold) that cause water transpiration from outer surface.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43"/>
          <p:cNvSpPr txBox="1">
            <a:spLocks noGrp="1"/>
          </p:cNvSpPr>
          <p:nvPr>
            <p:ph type="title"/>
          </p:nvPr>
        </p:nvSpPr>
        <p:spPr>
          <a:xfrm>
            <a:off x="3845423" y="520173"/>
            <a:ext cx="4898065" cy="1055400"/>
          </a:xfrm>
          <a:prstGeom prst="rect">
            <a:avLst/>
          </a:prstGeom>
        </p:spPr>
        <p:txBody>
          <a:bodyPr spcFirstLastPara="1" wrap="square" lIns="91425" tIns="91425" rIns="91425" bIns="91425" anchor="b" anchorCtr="0">
            <a:noAutofit/>
          </a:bodyPr>
          <a:lstStyle/>
          <a:p>
            <a:r>
              <a:rPr lang="en-IN" dirty="0"/>
              <a:t>Phase change materials</a:t>
            </a:r>
            <a:br>
              <a:rPr lang="en-IN" dirty="0"/>
            </a:br>
            <a:endParaRPr dirty="0"/>
          </a:p>
        </p:txBody>
      </p:sp>
      <p:sp>
        <p:nvSpPr>
          <p:cNvPr id="2852" name="Google Shape;2852;p43"/>
          <p:cNvSpPr txBox="1">
            <a:spLocks noGrp="1"/>
          </p:cNvSpPr>
          <p:nvPr>
            <p:ph type="subTitle" idx="1"/>
          </p:nvPr>
        </p:nvSpPr>
        <p:spPr>
          <a:xfrm>
            <a:off x="3714165" y="1832719"/>
            <a:ext cx="4987635" cy="3116668"/>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GB" dirty="0"/>
              <a:t>These materials are mostly composed of natural compounds and insulated PCM with an exterior layer of aluminium as a sheet.</a:t>
            </a:r>
          </a:p>
          <a:p>
            <a:pPr marL="457200" lvl="0" indent="-304800" algn="l" rtl="0">
              <a:spcBef>
                <a:spcPts val="0"/>
              </a:spcBef>
              <a:spcAft>
                <a:spcPts val="0"/>
              </a:spcAft>
              <a:buSzPts val="1200"/>
              <a:buAutoNum type="arabicPeriod"/>
            </a:pPr>
            <a:r>
              <a:rPr lang="en-GB" dirty="0"/>
              <a:t>economical fix for the interior walls and </a:t>
            </a:r>
            <a:r>
              <a:rPr lang="en-GB" dirty="0" err="1"/>
              <a:t>cellings</a:t>
            </a:r>
            <a:r>
              <a:rPr lang="en-GB" dirty="0"/>
              <a:t> of already-existing buildings and structures.</a:t>
            </a:r>
          </a:p>
          <a:p>
            <a:pPr marL="457200" lvl="0" indent="-304800" algn="l" rtl="0">
              <a:spcBef>
                <a:spcPts val="0"/>
              </a:spcBef>
              <a:spcAft>
                <a:spcPts val="0"/>
              </a:spcAft>
              <a:buSzPts val="1200"/>
              <a:buAutoNum type="arabicPeriod"/>
            </a:pPr>
            <a:r>
              <a:rPr lang="en-GB" dirty="0"/>
              <a:t>They feature </a:t>
            </a:r>
            <a:r>
              <a:rPr lang="en-GB" u="sng" dirty="0">
                <a:solidFill>
                  <a:schemeClr val="bg2">
                    <a:lumMod val="10000"/>
                  </a:schemeClr>
                </a:solidFill>
              </a:rPr>
              <a:t>class A fire safety grade, strong flexural strength, water resistance, five stars for flame protection, and a smoke generation index of five.</a:t>
            </a:r>
          </a:p>
          <a:p>
            <a:pPr marL="457200" lvl="0" indent="-304800" algn="l" rtl="0">
              <a:spcBef>
                <a:spcPts val="0"/>
              </a:spcBef>
              <a:spcAft>
                <a:spcPts val="0"/>
              </a:spcAft>
              <a:buSzPts val="1200"/>
              <a:buAutoNum type="arabicPeriod"/>
            </a:pPr>
            <a:r>
              <a:rPr lang="en-GB" dirty="0"/>
              <a:t>less expensive than </a:t>
            </a:r>
            <a:r>
              <a:rPr lang="en-GB"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Rs. 199 </a:t>
            </a:r>
            <a:r>
              <a:rPr lang="en-GB" dirty="0"/>
              <a:t>per square foot, with less installation and manufacturing costs.</a:t>
            </a:r>
          </a:p>
          <a:p>
            <a:pPr marL="457200" lvl="0" indent="-304800" algn="l" rtl="0">
              <a:spcBef>
                <a:spcPts val="0"/>
              </a:spcBef>
              <a:spcAft>
                <a:spcPts val="0"/>
              </a:spcAft>
              <a:buSzPts val="1200"/>
              <a:buAutoNum type="arabicPeriod"/>
            </a:pPr>
            <a:r>
              <a:rPr lang="en-GB" dirty="0"/>
              <a:t>can drop by </a:t>
            </a:r>
            <a:r>
              <a:rPr lang="en-GB"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12 to 25 °C </a:t>
            </a:r>
            <a:r>
              <a:rPr lang="en-GB" dirty="0"/>
              <a:t>individually depending on the specific raw material used.</a:t>
            </a:r>
          </a:p>
          <a:p>
            <a:pPr marL="457200" lvl="0" indent="-304800" algn="l" rtl="0">
              <a:spcBef>
                <a:spcPts val="0"/>
              </a:spcBef>
              <a:spcAft>
                <a:spcPts val="0"/>
              </a:spcAft>
              <a:buSzPts val="1200"/>
              <a:buAutoNum type="arabicPeriod"/>
            </a:pPr>
            <a:r>
              <a:rPr lang="en-GB" dirty="0"/>
              <a:t>Degrade and decompose only 2% over 100 year of time span .</a:t>
            </a:r>
            <a:endParaRPr dirty="0"/>
          </a:p>
        </p:txBody>
      </p:sp>
      <p:sp>
        <p:nvSpPr>
          <p:cNvPr id="2853" name="Google Shape;2853;p43"/>
          <p:cNvSpPr/>
          <p:nvPr/>
        </p:nvSpPr>
        <p:spPr>
          <a:xfrm>
            <a:off x="18660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910026" y="709411"/>
            <a:ext cx="2705824" cy="3542154"/>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7" name="Google Shape;2857;p43"/>
          <p:cNvPicPr preferRelativeResize="0">
            <a:picLocks/>
          </p:cNvPicPr>
          <p:nvPr/>
        </p:nvPicPr>
        <p:blipFill>
          <a:blip r:embed="rId3"/>
          <a:srcRect l="9742" r="9742"/>
          <a:stretch/>
        </p:blipFill>
        <p:spPr>
          <a:xfrm>
            <a:off x="998558" y="891931"/>
            <a:ext cx="2528760" cy="3176196"/>
          </a:xfrm>
          <a:prstGeom prst="rect">
            <a:avLst/>
          </a:prstGeom>
          <a:noFill/>
          <a:ln w="9525" cap="flat" cmpd="sng">
            <a:solidFill>
              <a:schemeClr val="dk1"/>
            </a:solidFill>
            <a:prstDash val="solid"/>
            <a:round/>
            <a:headEnd type="none" w="sm" len="sm"/>
            <a:tailEnd type="none" w="sm" len="sm"/>
          </a:ln>
        </p:spPr>
      </p:pic>
      <p:sp>
        <p:nvSpPr>
          <p:cNvPr id="2" name="Google Shape;2852;p43">
            <a:extLst>
              <a:ext uri="{FF2B5EF4-FFF2-40B4-BE49-F238E27FC236}">
                <a16:creationId xmlns:a16="http://schemas.microsoft.com/office/drawing/2014/main" id="{E04CFDB6-118A-49BD-DA52-5256CDB88B03}"/>
              </a:ext>
            </a:extLst>
          </p:cNvPr>
          <p:cNvSpPr txBox="1">
            <a:spLocks/>
          </p:cNvSpPr>
          <p:nvPr/>
        </p:nvSpPr>
        <p:spPr>
          <a:xfrm>
            <a:off x="3694668" y="972202"/>
            <a:ext cx="5449332" cy="860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Catamaran"/>
              <a:buAutoNum type="arabicPeriod"/>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9pPr>
          </a:lstStyle>
          <a:p>
            <a:pPr marL="152400" indent="0">
              <a:buNone/>
            </a:pPr>
            <a:r>
              <a:rPr lang="en-GB" dirty="0"/>
              <a:t>This material is composed of several raw materials that are insulated with PCM inside to allow for continuous absorption of heat during the day to cool the surroundings and release of heat during the night to maintain a temperature balance in nature.</a:t>
            </a:r>
          </a:p>
        </p:txBody>
      </p:sp>
    </p:spTree>
    <p:extLst>
      <p:ext uri="{BB962C8B-B14F-4D97-AF65-F5344CB8AC3E}">
        <p14:creationId xmlns:p14="http://schemas.microsoft.com/office/powerpoint/2010/main" val="377495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43"/>
          <p:cNvSpPr txBox="1">
            <a:spLocks noGrp="1"/>
          </p:cNvSpPr>
          <p:nvPr>
            <p:ph type="title"/>
          </p:nvPr>
        </p:nvSpPr>
        <p:spPr>
          <a:xfrm>
            <a:off x="3803980" y="551566"/>
            <a:ext cx="4049399" cy="10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Geothermal Cooling</a:t>
            </a:r>
            <a:br>
              <a:rPr lang="en-IN" dirty="0"/>
            </a:br>
            <a:endParaRPr lang="en-IN" dirty="0"/>
          </a:p>
        </p:txBody>
      </p:sp>
      <p:sp>
        <p:nvSpPr>
          <p:cNvPr id="2852" name="Google Shape;2852;p43"/>
          <p:cNvSpPr txBox="1">
            <a:spLocks noGrp="1"/>
          </p:cNvSpPr>
          <p:nvPr>
            <p:ph type="subTitle" idx="1"/>
          </p:nvPr>
        </p:nvSpPr>
        <p:spPr>
          <a:xfrm>
            <a:off x="3707727" y="1923470"/>
            <a:ext cx="4987635" cy="3116668"/>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IN" dirty="0"/>
              <a:t>T</a:t>
            </a:r>
            <a:r>
              <a:rPr lang="en" dirty="0"/>
              <a:t>his method is used to cool air inside a closed structure via regulating air from insde to ground organically by pumping system</a:t>
            </a:r>
            <a:r>
              <a:rPr lang="en-GB" dirty="0"/>
              <a:t>.</a:t>
            </a:r>
          </a:p>
          <a:p>
            <a:pPr marL="457200" lvl="0" indent="-304800" algn="l" rtl="0">
              <a:spcBef>
                <a:spcPts val="0"/>
              </a:spcBef>
              <a:spcAft>
                <a:spcPts val="0"/>
              </a:spcAft>
              <a:buSzPts val="1200"/>
              <a:buAutoNum type="arabicPeriod"/>
            </a:pPr>
            <a:r>
              <a:rPr lang="en-GB" dirty="0"/>
              <a:t>Cost effective solution for providing constant cooling to structures.</a:t>
            </a:r>
          </a:p>
          <a:p>
            <a:pPr marL="457200" lvl="0" indent="-304800" algn="l" rtl="0">
              <a:spcBef>
                <a:spcPts val="0"/>
              </a:spcBef>
              <a:spcAft>
                <a:spcPts val="0"/>
              </a:spcAft>
              <a:buSzPts val="1200"/>
              <a:buAutoNum type="arabicPeriod"/>
            </a:pPr>
            <a:r>
              <a:rPr lang="en-GB" dirty="0"/>
              <a:t>This method require pipes, air and heat transfer pumping system, ground insulating pipes and low cost construction under ground.</a:t>
            </a:r>
          </a:p>
          <a:p>
            <a:pPr marL="457200" lvl="0" indent="-304800" algn="l" rtl="0">
              <a:spcBef>
                <a:spcPts val="0"/>
              </a:spcBef>
              <a:spcAft>
                <a:spcPts val="0"/>
              </a:spcAft>
              <a:buSzPts val="1200"/>
              <a:buAutoNum type="arabicPeriod"/>
            </a:pPr>
            <a:r>
              <a:rPr lang="en-GB" dirty="0"/>
              <a:t>Costs at initial stage the working principal takes 2-5 unit of electricity that can exchange up to 5-6 unit of heat into structure’s outlet.</a:t>
            </a:r>
          </a:p>
          <a:p>
            <a:pPr marL="457200" lvl="0" indent="-304800" algn="l" rtl="0">
              <a:spcBef>
                <a:spcPts val="0"/>
              </a:spcBef>
              <a:spcAft>
                <a:spcPts val="0"/>
              </a:spcAft>
              <a:buSzPts val="1200"/>
              <a:buAutoNum type="arabicPeriod"/>
            </a:pPr>
            <a:r>
              <a:rPr lang="en-GB" dirty="0"/>
              <a:t>Can reduce up to </a:t>
            </a:r>
            <a:r>
              <a:rPr lang="en-GB" b="1"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rPr>
              <a:t>5-20 °C</a:t>
            </a:r>
            <a:r>
              <a:rPr lang="en-GB" dirty="0"/>
              <a:t> individually (with regulated flow of air at different conditions respectively)</a:t>
            </a:r>
            <a:endParaRPr dirty="0"/>
          </a:p>
        </p:txBody>
      </p:sp>
      <p:sp>
        <p:nvSpPr>
          <p:cNvPr id="2853" name="Google Shape;2853;p43"/>
          <p:cNvSpPr/>
          <p:nvPr/>
        </p:nvSpPr>
        <p:spPr>
          <a:xfrm>
            <a:off x="18660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910026" y="709411"/>
            <a:ext cx="2705824" cy="3542154"/>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7" name="Google Shape;2857;p43"/>
          <p:cNvPicPr preferRelativeResize="0">
            <a:picLocks/>
          </p:cNvPicPr>
          <p:nvPr/>
        </p:nvPicPr>
        <p:blipFill>
          <a:blip r:embed="rId3"/>
          <a:srcRect l="8574" r="8574"/>
          <a:stretch/>
        </p:blipFill>
        <p:spPr>
          <a:xfrm>
            <a:off x="1001903" y="891935"/>
            <a:ext cx="2528760" cy="3176196"/>
          </a:xfrm>
          <a:prstGeom prst="rect">
            <a:avLst/>
          </a:prstGeom>
          <a:noFill/>
          <a:ln w="9525" cap="flat" cmpd="sng">
            <a:solidFill>
              <a:schemeClr val="dk1"/>
            </a:solidFill>
            <a:prstDash val="solid"/>
            <a:round/>
            <a:headEnd type="none" w="sm" len="sm"/>
            <a:tailEnd type="none" w="sm" len="sm"/>
          </a:ln>
        </p:spPr>
      </p:pic>
      <p:sp>
        <p:nvSpPr>
          <p:cNvPr id="2" name="Google Shape;2852;p43">
            <a:extLst>
              <a:ext uri="{FF2B5EF4-FFF2-40B4-BE49-F238E27FC236}">
                <a16:creationId xmlns:a16="http://schemas.microsoft.com/office/drawing/2014/main" id="{E04CFDB6-118A-49BD-DA52-5256CDB88B03}"/>
              </a:ext>
            </a:extLst>
          </p:cNvPr>
          <p:cNvSpPr txBox="1">
            <a:spLocks/>
          </p:cNvSpPr>
          <p:nvPr/>
        </p:nvSpPr>
        <p:spPr>
          <a:xfrm>
            <a:off x="3803980" y="963092"/>
            <a:ext cx="5436273" cy="894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Catamaran"/>
              <a:buAutoNum type="arabicPeriod"/>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AutoNum type="arabicPeriod"/>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AutoNum type="alphaLcPeriod"/>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AutoNum type="romanLcPeriod"/>
              <a:defRPr sz="1200" b="0" i="0" u="none" strike="noStrike" cap="none">
                <a:solidFill>
                  <a:schemeClr val="dk1"/>
                </a:solidFill>
                <a:latin typeface="Catamaran"/>
                <a:ea typeface="Catamaran"/>
                <a:cs typeface="Catamaran"/>
                <a:sym typeface="Catamaran"/>
              </a:defRPr>
            </a:lvl9pPr>
          </a:lstStyle>
          <a:p>
            <a:pPr marL="152400" indent="0">
              <a:buNone/>
            </a:pPr>
            <a:r>
              <a:rPr lang="en-GB" sz="1050" dirty="0"/>
              <a:t>Geothermal cooling uses the earth's stable subsurface temperature to efficiently cool buildings. Heat from indoor air is absorbed and transferred to the cooler ground through underground pipes. This cooled fluid then cools indoor air before circulation. Geothermal systems offer consistent performance and lower energy consumption, making them a sustainable cooling choice.</a:t>
            </a:r>
          </a:p>
        </p:txBody>
      </p:sp>
    </p:spTree>
    <p:extLst>
      <p:ext uri="{BB962C8B-B14F-4D97-AF65-F5344CB8AC3E}">
        <p14:creationId xmlns:p14="http://schemas.microsoft.com/office/powerpoint/2010/main" val="342133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34"/>
          <p:cNvSpPr txBox="1">
            <a:spLocks noGrp="1"/>
          </p:cNvSpPr>
          <p:nvPr>
            <p:ph type="title"/>
          </p:nvPr>
        </p:nvSpPr>
        <p:spPr>
          <a:xfrm>
            <a:off x="4670124" y="3179900"/>
            <a:ext cx="4316713" cy="14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FURTHER MOLUCULAR LEVEL EXPLANATIONS :</a:t>
            </a:r>
          </a:p>
        </p:txBody>
      </p:sp>
      <p:sp>
        <p:nvSpPr>
          <p:cNvPr id="2072" name="Google Shape;2072;p34"/>
          <p:cNvSpPr txBox="1">
            <a:spLocks noGrp="1"/>
          </p:cNvSpPr>
          <p:nvPr>
            <p:ph type="title" idx="2"/>
          </p:nvPr>
        </p:nvSpPr>
        <p:spPr>
          <a:xfrm>
            <a:off x="4750150" y="2437700"/>
            <a:ext cx="8655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073" name="Google Shape;2073;p34"/>
          <p:cNvGrpSpPr/>
          <p:nvPr/>
        </p:nvGrpSpPr>
        <p:grpSpPr>
          <a:xfrm>
            <a:off x="756607" y="612676"/>
            <a:ext cx="3334320" cy="3066553"/>
            <a:chOff x="756607" y="612676"/>
            <a:chExt cx="3334320" cy="3066553"/>
          </a:xfrm>
        </p:grpSpPr>
        <p:grpSp>
          <p:nvGrpSpPr>
            <p:cNvPr id="2074" name="Google Shape;2074;p34"/>
            <p:cNvGrpSpPr/>
            <p:nvPr/>
          </p:nvGrpSpPr>
          <p:grpSpPr>
            <a:xfrm>
              <a:off x="3257757" y="1648496"/>
              <a:ext cx="356662" cy="1295703"/>
              <a:chOff x="4255207" y="732396"/>
              <a:chExt cx="356662" cy="1295703"/>
            </a:xfrm>
          </p:grpSpPr>
          <p:sp>
            <p:nvSpPr>
              <p:cNvPr id="2075" name="Google Shape;2075;p3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4255207" y="732396"/>
                <a:ext cx="356662" cy="1295702"/>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4"/>
            <p:cNvGrpSpPr/>
            <p:nvPr/>
          </p:nvGrpSpPr>
          <p:grpSpPr>
            <a:xfrm>
              <a:off x="756607" y="612676"/>
              <a:ext cx="2378402" cy="2380728"/>
              <a:chOff x="808707" y="210851"/>
              <a:chExt cx="2378402" cy="2380728"/>
            </a:xfrm>
          </p:grpSpPr>
          <p:sp>
            <p:nvSpPr>
              <p:cNvPr id="2082" name="Google Shape;2082;p34"/>
              <p:cNvSpPr/>
              <p:nvPr/>
            </p:nvSpPr>
            <p:spPr>
              <a:xfrm>
                <a:off x="810827" y="598773"/>
                <a:ext cx="1036577" cy="1977763"/>
              </a:xfrm>
              <a:custGeom>
                <a:avLst/>
                <a:gdLst/>
                <a:ahLst/>
                <a:cxnLst/>
                <a:rect l="l" t="t" r="r" b="b"/>
                <a:pathLst>
                  <a:path w="415" h="791" extrusionOk="0">
                    <a:moveTo>
                      <a:pt x="415" y="791"/>
                    </a:moveTo>
                    <a:cubicBezTo>
                      <a:pt x="415" y="787"/>
                      <a:pt x="415" y="784"/>
                      <a:pt x="415" y="780"/>
                    </a:cubicBezTo>
                    <a:cubicBezTo>
                      <a:pt x="415" y="221"/>
                      <a:pt x="415" y="221"/>
                      <a:pt x="415" y="221"/>
                    </a:cubicBezTo>
                    <a:cubicBezTo>
                      <a:pt x="415" y="99"/>
                      <a:pt x="329" y="0"/>
                      <a:pt x="222" y="0"/>
                    </a:cubicBezTo>
                    <a:cubicBezTo>
                      <a:pt x="193" y="0"/>
                      <a:pt x="193" y="0"/>
                      <a:pt x="193" y="0"/>
                    </a:cubicBezTo>
                    <a:cubicBezTo>
                      <a:pt x="86" y="0"/>
                      <a:pt x="0" y="99"/>
                      <a:pt x="0" y="221"/>
                    </a:cubicBezTo>
                    <a:cubicBezTo>
                      <a:pt x="0" y="780"/>
                      <a:pt x="0" y="780"/>
                      <a:pt x="0" y="780"/>
                    </a:cubicBezTo>
                    <a:cubicBezTo>
                      <a:pt x="0" y="784"/>
                      <a:pt x="0" y="787"/>
                      <a:pt x="0" y="791"/>
                    </a:cubicBezTo>
                    <a:cubicBezTo>
                      <a:pt x="415" y="791"/>
                      <a:pt x="415" y="791"/>
                      <a:pt x="415" y="791"/>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3" name="Google Shape;2083;p34"/>
              <p:cNvGrpSpPr/>
              <p:nvPr/>
            </p:nvGrpSpPr>
            <p:grpSpPr>
              <a:xfrm>
                <a:off x="915621" y="1607968"/>
                <a:ext cx="113927" cy="983400"/>
                <a:chOff x="3136496" y="2274355"/>
                <a:chExt cx="113927" cy="983400"/>
              </a:xfrm>
            </p:grpSpPr>
            <p:sp>
              <p:nvSpPr>
                <p:cNvPr id="2084" name="Google Shape;2084;p34"/>
                <p:cNvSpPr/>
                <p:nvPr/>
              </p:nvSpPr>
              <p:spPr>
                <a:xfrm>
                  <a:off x="3147096"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3231223"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153454"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153454"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153454"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153454"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153454"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153454"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153454"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153454"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153454"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153454"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153454"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153454"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3153454"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153454"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153454"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153454"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3153454"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136496"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221823"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144975"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144975"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144975"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3144975"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3144975"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144975"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144975"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44975"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44975"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3144975"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3144975"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3144975"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3144975"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3144975"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3144975"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3144975"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3144975"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2" name="Google Shape;2122;p34"/>
              <p:cNvGrpSpPr/>
              <p:nvPr/>
            </p:nvGrpSpPr>
            <p:grpSpPr>
              <a:xfrm>
                <a:off x="1300498" y="677205"/>
                <a:ext cx="460077" cy="1872008"/>
                <a:chOff x="1872248" y="972792"/>
                <a:chExt cx="460077" cy="1872008"/>
              </a:xfrm>
            </p:grpSpPr>
            <p:sp>
              <p:nvSpPr>
                <p:cNvPr id="2123" name="Google Shape;2123;p34"/>
                <p:cNvSpPr/>
                <p:nvPr/>
              </p:nvSpPr>
              <p:spPr>
                <a:xfrm>
                  <a:off x="1872248" y="972792"/>
                  <a:ext cx="457874" cy="419718"/>
                </a:xfrm>
                <a:custGeom>
                  <a:avLst/>
                  <a:gdLst/>
                  <a:ahLst/>
                  <a:cxnLst/>
                  <a:rect l="l" t="t" r="r" b="b"/>
                  <a:pathLst>
                    <a:path w="183" h="168" extrusionOk="0">
                      <a:moveTo>
                        <a:pt x="39" y="0"/>
                      </a:moveTo>
                      <a:cubicBezTo>
                        <a:pt x="18" y="0"/>
                        <a:pt x="18" y="0"/>
                        <a:pt x="18" y="0"/>
                      </a:cubicBezTo>
                      <a:cubicBezTo>
                        <a:pt x="12" y="0"/>
                        <a:pt x="6" y="0"/>
                        <a:pt x="0" y="1"/>
                      </a:cubicBezTo>
                      <a:cubicBezTo>
                        <a:pt x="50" y="28"/>
                        <a:pt x="84" y="88"/>
                        <a:pt x="84" y="158"/>
                      </a:cubicBezTo>
                      <a:cubicBezTo>
                        <a:pt x="84" y="168"/>
                        <a:pt x="84" y="168"/>
                        <a:pt x="84" y="168"/>
                      </a:cubicBezTo>
                      <a:cubicBezTo>
                        <a:pt x="183" y="168"/>
                        <a:pt x="183" y="168"/>
                        <a:pt x="183" y="168"/>
                      </a:cubicBezTo>
                      <a:cubicBezTo>
                        <a:pt x="183" y="165"/>
                        <a:pt x="183" y="165"/>
                        <a:pt x="183" y="165"/>
                      </a:cubicBezTo>
                      <a:cubicBezTo>
                        <a:pt x="183" y="74"/>
                        <a:pt x="118" y="0"/>
                        <a:pt x="39" y="0"/>
                      </a:cubicBezTo>
                    </a:path>
                  </a:pathLst>
                </a:custGeom>
                <a:solidFill>
                  <a:srgbClr val="FFFDF7">
                    <a:alpha val="3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084225" y="1389800"/>
                  <a:ext cx="248100" cy="1455000"/>
                </a:xfrm>
                <a:prstGeom prst="rect">
                  <a:avLst/>
                </a:prstGeom>
                <a:solidFill>
                  <a:srgbClr val="FFFDF7">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nvGrpSpPr>
              <p:cNvPr id="2125" name="Google Shape;2125;p34"/>
              <p:cNvGrpSpPr/>
              <p:nvPr/>
            </p:nvGrpSpPr>
            <p:grpSpPr>
              <a:xfrm>
                <a:off x="808707" y="596653"/>
                <a:ext cx="1040700" cy="1994926"/>
                <a:chOff x="1380457" y="892240"/>
                <a:chExt cx="1040700" cy="1994926"/>
              </a:xfrm>
            </p:grpSpPr>
            <p:sp>
              <p:nvSpPr>
                <p:cNvPr id="2126" name="Google Shape;2126;p34"/>
                <p:cNvSpPr/>
                <p:nvPr/>
              </p:nvSpPr>
              <p:spPr>
                <a:xfrm>
                  <a:off x="1380457" y="2844566"/>
                  <a:ext cx="1040700" cy="42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7" name="Google Shape;2127;p34"/>
                <p:cNvGrpSpPr/>
                <p:nvPr/>
              </p:nvGrpSpPr>
              <p:grpSpPr>
                <a:xfrm>
                  <a:off x="1384696" y="892240"/>
                  <a:ext cx="411239" cy="1952510"/>
                  <a:chOff x="1384696" y="892240"/>
                  <a:chExt cx="411239" cy="1952510"/>
                </a:xfrm>
              </p:grpSpPr>
              <p:sp>
                <p:nvSpPr>
                  <p:cNvPr id="2128" name="Google Shape;2128;p34"/>
                  <p:cNvSpPr/>
                  <p:nvPr/>
                </p:nvSpPr>
                <p:spPr>
                  <a:xfrm>
                    <a:off x="1384696" y="892240"/>
                    <a:ext cx="411239" cy="500270"/>
                  </a:xfrm>
                  <a:custGeom>
                    <a:avLst/>
                    <a:gdLst/>
                    <a:ahLst/>
                    <a:cxnLst/>
                    <a:rect l="l" t="t" r="r" b="b"/>
                    <a:pathLst>
                      <a:path w="165" h="200" extrusionOk="0">
                        <a:moveTo>
                          <a:pt x="165" y="0"/>
                        </a:moveTo>
                        <a:cubicBezTo>
                          <a:pt x="76" y="14"/>
                          <a:pt x="7" y="97"/>
                          <a:pt x="0" y="200"/>
                        </a:cubicBezTo>
                        <a:cubicBezTo>
                          <a:pt x="0" y="200"/>
                          <a:pt x="0" y="200"/>
                          <a:pt x="0" y="200"/>
                        </a:cubicBezTo>
                        <a:cubicBezTo>
                          <a:pt x="144" y="200"/>
                          <a:pt x="144" y="200"/>
                          <a:pt x="144" y="200"/>
                        </a:cubicBezTo>
                        <a:cubicBezTo>
                          <a:pt x="144" y="100"/>
                          <a:pt x="144" y="100"/>
                          <a:pt x="144" y="100"/>
                        </a:cubicBezTo>
                        <a:cubicBezTo>
                          <a:pt x="144" y="64"/>
                          <a:pt x="151" y="30"/>
                          <a:pt x="165"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1385500" y="1654650"/>
                    <a:ext cx="357600" cy="1190100"/>
                  </a:xfrm>
                  <a:prstGeom prst="rect">
                    <a:avLst/>
                  </a:prstGeom>
                  <a:solidFill>
                    <a:srgbClr val="253F56">
                      <a:alpha val="398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130" name="Google Shape;2130;p34"/>
                  <p:cNvSpPr/>
                  <p:nvPr/>
                </p:nvSpPr>
                <p:spPr>
                  <a:xfrm>
                    <a:off x="1385500" y="1392500"/>
                    <a:ext cx="357600" cy="262200"/>
                  </a:xfrm>
                  <a:prstGeom prst="rect">
                    <a:avLst/>
                  </a:prstGeom>
                  <a:solidFill>
                    <a:srgbClr val="253F56">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grpSp>
            <p:nvGrpSpPr>
              <p:cNvPr id="2131" name="Google Shape;2131;p34"/>
              <p:cNvGrpSpPr/>
              <p:nvPr/>
            </p:nvGrpSpPr>
            <p:grpSpPr>
              <a:xfrm>
                <a:off x="1224185" y="210851"/>
                <a:ext cx="1962923" cy="1312151"/>
                <a:chOff x="1795935" y="506439"/>
                <a:chExt cx="1962923" cy="1312151"/>
              </a:xfrm>
            </p:grpSpPr>
            <p:sp>
              <p:nvSpPr>
                <p:cNvPr id="2132" name="Google Shape;2132;p34"/>
                <p:cNvSpPr/>
                <p:nvPr/>
              </p:nvSpPr>
              <p:spPr>
                <a:xfrm>
                  <a:off x="1855289" y="506439"/>
                  <a:ext cx="1903569" cy="1312151"/>
                </a:xfrm>
                <a:custGeom>
                  <a:avLst/>
                  <a:gdLst/>
                  <a:ahLst/>
                  <a:cxnLst/>
                  <a:rect l="l" t="t" r="r" b="b"/>
                  <a:pathLst>
                    <a:path w="762" h="525" extrusionOk="0">
                      <a:moveTo>
                        <a:pt x="387" y="493"/>
                      </a:moveTo>
                      <a:cubicBezTo>
                        <a:pt x="279" y="493"/>
                        <a:pt x="192" y="406"/>
                        <a:pt x="192" y="299"/>
                      </a:cubicBezTo>
                      <a:cubicBezTo>
                        <a:pt x="192" y="190"/>
                        <a:pt x="192" y="190"/>
                        <a:pt x="192" y="190"/>
                      </a:cubicBezTo>
                      <a:cubicBezTo>
                        <a:pt x="192" y="190"/>
                        <a:pt x="192" y="190"/>
                        <a:pt x="192" y="190"/>
                      </a:cubicBezTo>
                      <a:cubicBezTo>
                        <a:pt x="192" y="96"/>
                        <a:pt x="192" y="96"/>
                        <a:pt x="192" y="96"/>
                      </a:cubicBezTo>
                      <a:cubicBezTo>
                        <a:pt x="192" y="43"/>
                        <a:pt x="149" y="0"/>
                        <a:pt x="96" y="0"/>
                      </a:cubicBezTo>
                      <a:cubicBezTo>
                        <a:pt x="43" y="0"/>
                        <a:pt x="0" y="43"/>
                        <a:pt x="0" y="96"/>
                      </a:cubicBezTo>
                      <a:cubicBezTo>
                        <a:pt x="0" y="153"/>
                        <a:pt x="0" y="153"/>
                        <a:pt x="0" y="153"/>
                      </a:cubicBezTo>
                      <a:cubicBezTo>
                        <a:pt x="30" y="153"/>
                        <a:pt x="30" y="153"/>
                        <a:pt x="30" y="153"/>
                      </a:cubicBezTo>
                      <a:cubicBezTo>
                        <a:pt x="30" y="96"/>
                        <a:pt x="30" y="96"/>
                        <a:pt x="30" y="96"/>
                      </a:cubicBezTo>
                      <a:cubicBezTo>
                        <a:pt x="30" y="60"/>
                        <a:pt x="60" y="30"/>
                        <a:pt x="96" y="30"/>
                      </a:cubicBezTo>
                      <a:cubicBezTo>
                        <a:pt x="132" y="30"/>
                        <a:pt x="162" y="60"/>
                        <a:pt x="162" y="96"/>
                      </a:cubicBezTo>
                      <a:cubicBezTo>
                        <a:pt x="162" y="169"/>
                        <a:pt x="162" y="169"/>
                        <a:pt x="162" y="169"/>
                      </a:cubicBezTo>
                      <a:cubicBezTo>
                        <a:pt x="161" y="169"/>
                        <a:pt x="161" y="169"/>
                        <a:pt x="161" y="169"/>
                      </a:cubicBezTo>
                      <a:cubicBezTo>
                        <a:pt x="161" y="299"/>
                        <a:pt x="161" y="299"/>
                        <a:pt x="161" y="299"/>
                      </a:cubicBezTo>
                      <a:cubicBezTo>
                        <a:pt x="161" y="423"/>
                        <a:pt x="262" y="525"/>
                        <a:pt x="387" y="525"/>
                      </a:cubicBezTo>
                      <a:cubicBezTo>
                        <a:pt x="762" y="525"/>
                        <a:pt x="762" y="525"/>
                        <a:pt x="762" y="525"/>
                      </a:cubicBezTo>
                      <a:cubicBezTo>
                        <a:pt x="762" y="493"/>
                        <a:pt x="762" y="493"/>
                        <a:pt x="762" y="493"/>
                      </a:cubicBezTo>
                      <a:lnTo>
                        <a:pt x="387" y="49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1795935" y="826527"/>
                  <a:ext cx="190781" cy="67833"/>
                </a:xfrm>
                <a:custGeom>
                  <a:avLst/>
                  <a:gdLst/>
                  <a:ahLst/>
                  <a:cxnLst/>
                  <a:rect l="l" t="t" r="r" b="b"/>
                  <a:pathLst>
                    <a:path w="76" h="27" extrusionOk="0">
                      <a:moveTo>
                        <a:pt x="76" y="14"/>
                      </a:moveTo>
                      <a:cubicBezTo>
                        <a:pt x="76" y="21"/>
                        <a:pt x="70" y="27"/>
                        <a:pt x="63" y="27"/>
                      </a:cubicBezTo>
                      <a:cubicBezTo>
                        <a:pt x="13" y="27"/>
                        <a:pt x="13" y="27"/>
                        <a:pt x="13" y="27"/>
                      </a:cubicBezTo>
                      <a:cubicBezTo>
                        <a:pt x="5" y="27"/>
                        <a:pt x="0" y="21"/>
                        <a:pt x="0" y="14"/>
                      </a:cubicBezTo>
                      <a:cubicBezTo>
                        <a:pt x="0" y="6"/>
                        <a:pt x="5" y="0"/>
                        <a:pt x="13" y="0"/>
                      </a:cubicBezTo>
                      <a:cubicBezTo>
                        <a:pt x="63" y="0"/>
                        <a:pt x="63" y="0"/>
                        <a:pt x="63" y="0"/>
                      </a:cubicBezTo>
                      <a:cubicBezTo>
                        <a:pt x="70" y="0"/>
                        <a:pt x="76" y="6"/>
                        <a:pt x="76"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234732" y="824407"/>
                  <a:ext cx="1185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2236851" y="1076662"/>
                  <a:ext cx="1209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2275007" y="1428547"/>
                  <a:ext cx="120829" cy="59354"/>
                </a:xfrm>
                <a:custGeom>
                  <a:avLst/>
                  <a:gdLst/>
                  <a:ahLst/>
                  <a:cxnLst/>
                  <a:rect l="l" t="t" r="r" b="b"/>
                  <a:pathLst>
                    <a:path w="57" h="28" extrusionOk="0">
                      <a:moveTo>
                        <a:pt x="57" y="12"/>
                      </a:moveTo>
                      <a:lnTo>
                        <a:pt x="3" y="28"/>
                      </a:lnTo>
                      <a:lnTo>
                        <a:pt x="0" y="17"/>
                      </a:lnTo>
                      <a:lnTo>
                        <a:pt x="54" y="0"/>
                      </a:lnTo>
                      <a:lnTo>
                        <a:pt x="5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2387357" y="1579052"/>
                  <a:ext cx="114469" cy="82672"/>
                </a:xfrm>
                <a:custGeom>
                  <a:avLst/>
                  <a:gdLst/>
                  <a:ahLst/>
                  <a:cxnLst/>
                  <a:rect l="l" t="t" r="r" b="b"/>
                  <a:pathLst>
                    <a:path w="54" h="39" extrusionOk="0">
                      <a:moveTo>
                        <a:pt x="54" y="10"/>
                      </a:moveTo>
                      <a:lnTo>
                        <a:pt x="6" y="39"/>
                      </a:lnTo>
                      <a:lnTo>
                        <a:pt x="0" y="30"/>
                      </a:lnTo>
                      <a:lnTo>
                        <a:pt x="48" y="0"/>
                      </a:lnTo>
                      <a:lnTo>
                        <a:pt x="54"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38" name="Google Shape;2138;p34"/>
            <p:cNvGrpSpPr/>
            <p:nvPr/>
          </p:nvGrpSpPr>
          <p:grpSpPr>
            <a:xfrm>
              <a:off x="2662875" y="819292"/>
              <a:ext cx="511635" cy="1874859"/>
              <a:chOff x="713218" y="672137"/>
              <a:chExt cx="400811" cy="1468749"/>
            </a:xfrm>
          </p:grpSpPr>
          <p:sp>
            <p:nvSpPr>
              <p:cNvPr id="2139" name="Google Shape;2139;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34"/>
            <p:cNvGrpSpPr/>
            <p:nvPr/>
          </p:nvGrpSpPr>
          <p:grpSpPr>
            <a:xfrm>
              <a:off x="2264342" y="2039040"/>
              <a:ext cx="1266900" cy="954365"/>
              <a:chOff x="4402267" y="1818590"/>
              <a:chExt cx="1266900" cy="954365"/>
            </a:xfrm>
          </p:grpSpPr>
          <p:sp>
            <p:nvSpPr>
              <p:cNvPr id="2155" name="Google Shape;2155;p34"/>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5093446"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8" name="Google Shape;2188;p34"/>
            <p:cNvGrpSpPr/>
            <p:nvPr/>
          </p:nvGrpSpPr>
          <p:grpSpPr>
            <a:xfrm>
              <a:off x="3134988" y="2741665"/>
              <a:ext cx="955939" cy="251611"/>
              <a:chOff x="1872250" y="3619296"/>
              <a:chExt cx="1801958" cy="474290"/>
            </a:xfrm>
          </p:grpSpPr>
          <p:sp>
            <p:nvSpPr>
              <p:cNvPr id="2189" name="Google Shape;2189;p3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0" name="Google Shape;2190;p34"/>
              <p:cNvGrpSpPr/>
              <p:nvPr/>
            </p:nvGrpSpPr>
            <p:grpSpPr>
              <a:xfrm>
                <a:off x="2457650" y="3619296"/>
                <a:ext cx="1216558" cy="474290"/>
                <a:chOff x="9578238" y="628500"/>
                <a:chExt cx="1722438" cy="671513"/>
              </a:xfrm>
            </p:grpSpPr>
            <p:sp>
              <p:nvSpPr>
                <p:cNvPr id="2191" name="Google Shape;2191;p3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00" name="Google Shape;2200;p34"/>
            <p:cNvGrpSpPr/>
            <p:nvPr/>
          </p:nvGrpSpPr>
          <p:grpSpPr>
            <a:xfrm>
              <a:off x="1324954" y="2167005"/>
              <a:ext cx="849165" cy="1512224"/>
              <a:chOff x="1451479" y="1815630"/>
              <a:chExt cx="849165" cy="1512224"/>
            </a:xfrm>
          </p:grpSpPr>
          <p:grpSp>
            <p:nvGrpSpPr>
              <p:cNvPr id="2201" name="Google Shape;2201;p34"/>
              <p:cNvGrpSpPr/>
              <p:nvPr/>
            </p:nvGrpSpPr>
            <p:grpSpPr>
              <a:xfrm>
                <a:off x="1451479" y="1815630"/>
                <a:ext cx="614739" cy="892432"/>
                <a:chOff x="1859529" y="1994530"/>
                <a:chExt cx="614739" cy="892432"/>
              </a:xfrm>
            </p:grpSpPr>
            <p:sp>
              <p:nvSpPr>
                <p:cNvPr id="2202" name="Google Shape;2202;p34"/>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1859529" y="1994530"/>
                  <a:ext cx="42600" cy="11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6" name="Google Shape;2206;p34"/>
              <p:cNvGrpSpPr/>
              <p:nvPr/>
            </p:nvGrpSpPr>
            <p:grpSpPr>
              <a:xfrm>
                <a:off x="1754392" y="2523115"/>
                <a:ext cx="546252" cy="804739"/>
                <a:chOff x="3366442" y="2229577"/>
                <a:chExt cx="546252" cy="804739"/>
              </a:xfrm>
            </p:grpSpPr>
            <p:sp>
              <p:nvSpPr>
                <p:cNvPr id="2207" name="Google Shape;2207;p34"/>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4"/>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4"/>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4"/>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4"/>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4"/>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4"/>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4"/>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27" name="Google Shape;2227;p34"/>
          <p:cNvSpPr/>
          <p:nvPr/>
        </p:nvSpPr>
        <p:spPr>
          <a:xfrm>
            <a:off x="7186220" y="867850"/>
            <a:ext cx="640422" cy="755157"/>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027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5" name="Google Shape;2235;p35"/>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OUR AIM </a:t>
            </a:r>
            <a:endParaRPr sz="2400" dirty="0"/>
          </a:p>
        </p:txBody>
      </p:sp>
      <p:sp>
        <p:nvSpPr>
          <p:cNvPr id="2237" name="Google Shape;2237;p35"/>
          <p:cNvSpPr txBox="1">
            <a:spLocks noGrp="1"/>
          </p:cNvSpPr>
          <p:nvPr>
            <p:ph type="subTitle" idx="2"/>
          </p:nvPr>
        </p:nvSpPr>
        <p:spPr>
          <a:xfrm>
            <a:off x="0" y="384810"/>
            <a:ext cx="9144000" cy="4612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The aim is to combine the carefully outlined materials to solve and create an efficient low-cost cooling solution option that can implemented without altering or replace existing building structures on the urban landscape also without incurring additional costs. The idea is to implement a solution that can significantly reduce the temperature of a particular area as well as of the environment, which has been harmed over time by extreme carbon emissions. in order to lessen this, we came up with three useful materials that may be able to change the standard cooling system that emits carbon emissions and uses a lot of power while also creating hazardous toxicants. with the indulgence of science and technologies combined with sustainable and natural solutions. (The solution is targeted to building and houses in urban cities)</a:t>
            </a:r>
          </a:p>
          <a:p>
            <a:pPr marL="0" lvl="0" indent="0" algn="l" rtl="0">
              <a:spcBef>
                <a:spcPts val="0"/>
              </a:spcBef>
              <a:spcAft>
                <a:spcPts val="0"/>
              </a:spcAft>
              <a:buNone/>
            </a:pPr>
            <a:endParaRPr lang="en-GB" sz="1100" dirty="0"/>
          </a:p>
          <a:p>
            <a:pPr marL="0" lvl="0" indent="0" algn="l" rtl="0">
              <a:spcBef>
                <a:spcPts val="0"/>
              </a:spcBef>
              <a:spcAft>
                <a:spcPts val="0"/>
              </a:spcAft>
              <a:buNone/>
            </a:pPr>
            <a:r>
              <a:rPr lang="en-IN" sz="1400" b="1" dirty="0"/>
              <a:t>F</a:t>
            </a:r>
            <a:r>
              <a:rPr lang="en" sz="1400" b="1" dirty="0"/>
              <a:t>URTHER WORKING OF THIS SOLUTION INDIVIDUALLY IN WHOLE SYSTEM :</a:t>
            </a:r>
          </a:p>
          <a:p>
            <a:pPr marL="228600" indent="-228600" algn="l">
              <a:buFont typeface="+mj-lt"/>
              <a:buAutoNum type="arabicPeriod"/>
            </a:pPr>
            <a:r>
              <a:rPr lang="en-IN" sz="1100" b="1" dirty="0"/>
              <a:t>Terracotta &amp; Laterite:</a:t>
            </a:r>
          </a:p>
          <a:p>
            <a:pPr marL="171450" lvl="0" indent="-171450" algn="l" rtl="0">
              <a:spcBef>
                <a:spcPts val="0"/>
              </a:spcBef>
              <a:spcAft>
                <a:spcPts val="0"/>
              </a:spcAft>
              <a:buSzPct val="80000"/>
              <a:buFont typeface="Arial" panose="020B0604020202020204" pitchFamily="34" charset="0"/>
              <a:buChar char="•"/>
            </a:pPr>
            <a:r>
              <a:rPr lang="en-GB" sz="1050" dirty="0"/>
              <a:t>it will act as a 1</a:t>
            </a:r>
            <a:r>
              <a:rPr lang="en-GB" sz="1050" baseline="30000" dirty="0"/>
              <a:t>st</a:t>
            </a:r>
            <a:r>
              <a:rPr lang="en-GB" sz="1050" dirty="0"/>
              <a:t> ventilation layer in building providing cold moist to flowing air from outside that will be cooled via getting in contact with its surface.</a:t>
            </a:r>
          </a:p>
          <a:p>
            <a:pPr marL="171450" lvl="0" indent="-171450" algn="l" rtl="0">
              <a:spcBef>
                <a:spcPts val="0"/>
              </a:spcBef>
              <a:spcAft>
                <a:spcPts val="0"/>
              </a:spcAft>
              <a:buSzPct val="80000"/>
              <a:buFont typeface="Arial" panose="020B0604020202020204" pitchFamily="34" charset="0"/>
              <a:buChar char="•"/>
            </a:pPr>
            <a:r>
              <a:rPr lang="en-GB" sz="1050" dirty="0"/>
              <a:t>Initially it will reduce the temperature of inside of a building that can be further reduced by other methods .</a:t>
            </a:r>
          </a:p>
          <a:p>
            <a:pPr marL="171450" lvl="0" indent="-171450" algn="l" rtl="0">
              <a:spcBef>
                <a:spcPts val="0"/>
              </a:spcBef>
              <a:spcAft>
                <a:spcPts val="0"/>
              </a:spcAft>
              <a:buSzPct val="80000"/>
              <a:buFont typeface="Arial" panose="020B0604020202020204" pitchFamily="34" charset="0"/>
              <a:buChar char="•"/>
            </a:pPr>
            <a:r>
              <a:rPr lang="en-GB" sz="1050" dirty="0"/>
              <a:t>This layer cover the open area like windows, balcony, terrace , sheds etc that are being exposed to environment directly. </a:t>
            </a:r>
          </a:p>
          <a:p>
            <a:pPr marL="171450" lvl="0" indent="-171450" algn="l" rtl="0">
              <a:spcBef>
                <a:spcPts val="0"/>
              </a:spcBef>
              <a:spcAft>
                <a:spcPts val="0"/>
              </a:spcAft>
              <a:buSzPct val="80000"/>
              <a:buFont typeface="Arial" panose="020B0604020202020204" pitchFamily="34" charset="0"/>
              <a:buChar char="•"/>
            </a:pPr>
            <a:r>
              <a:rPr lang="en-GB" sz="1050" dirty="0"/>
              <a:t>Cold water is flowing inside the louvers uses 2-5 u/per day and can be cold via geothermal cooling system.</a:t>
            </a:r>
          </a:p>
          <a:p>
            <a:pPr marL="171450" lvl="0" indent="-171450" algn="l" rtl="0">
              <a:spcBef>
                <a:spcPts val="0"/>
              </a:spcBef>
              <a:spcAft>
                <a:spcPts val="0"/>
              </a:spcAft>
              <a:buSzPct val="80000"/>
              <a:buFont typeface="Arial" panose="020B0604020202020204" pitchFamily="34" charset="0"/>
              <a:buChar char="•"/>
            </a:pPr>
            <a:r>
              <a:rPr lang="en-GB" sz="1050" dirty="0"/>
              <a:t>In this layer the louvers are placed at certain angle to increase the time of air flowing from its surface so that it can be cooled for longer time .</a:t>
            </a:r>
          </a:p>
          <a:p>
            <a:pPr marL="228600" lvl="0" indent="-228600" algn="l" rtl="0">
              <a:spcBef>
                <a:spcPts val="0"/>
              </a:spcBef>
              <a:spcAft>
                <a:spcPts val="0"/>
              </a:spcAft>
              <a:buFont typeface="+mj-lt"/>
              <a:buAutoNum type="arabicPeriod" startAt="2"/>
            </a:pPr>
            <a:r>
              <a:rPr lang="en-IN" sz="1100" b="1" dirty="0"/>
              <a:t>Phase change material:</a:t>
            </a:r>
          </a:p>
          <a:p>
            <a:pPr marL="171450" indent="-171450" algn="l">
              <a:buSzPct val="80000"/>
              <a:buFont typeface="Arial" panose="020B0604020202020204" pitchFamily="34" charset="0"/>
              <a:buChar char="•"/>
            </a:pPr>
            <a:r>
              <a:rPr lang="en-IN" sz="1100" dirty="0"/>
              <a:t>This layer will be 2</a:t>
            </a:r>
            <a:r>
              <a:rPr lang="en-IN" sz="1100" baseline="30000" dirty="0"/>
              <a:t>nd</a:t>
            </a:r>
            <a:r>
              <a:rPr lang="en-IN" sz="1100" dirty="0"/>
              <a:t> part of the process in which the temperature and the cool air that has been passed inside get further cooled by this phenomena of state changing it will reduce temperature and make the surrounding cool.</a:t>
            </a:r>
          </a:p>
          <a:p>
            <a:pPr marL="171450" indent="-171450" algn="l">
              <a:buSzPct val="80000"/>
              <a:buFont typeface="Arial" panose="020B0604020202020204" pitchFamily="34" charset="0"/>
              <a:buChar char="•"/>
            </a:pPr>
            <a:r>
              <a:rPr lang="en-IN" sz="1100" dirty="0"/>
              <a:t>This layer will cover the wall and celling of the building or area that needs to be cooled .</a:t>
            </a:r>
          </a:p>
          <a:p>
            <a:pPr marL="171450" indent="-171450" algn="l">
              <a:buSzPct val="80000"/>
              <a:buFont typeface="Arial" panose="020B0604020202020204" pitchFamily="34" charset="0"/>
              <a:buChar char="•"/>
            </a:pPr>
            <a:r>
              <a:rPr lang="en-IN" sz="1100" dirty="0"/>
              <a:t>It do not use electricity its totally scientific process that do not produce any toxicants and its totally odourless, smokeless &amp; fire proof.</a:t>
            </a:r>
          </a:p>
          <a:p>
            <a:pPr marL="228600" indent="-228600" algn="l">
              <a:buFont typeface="+mj-lt"/>
              <a:buAutoNum type="arabicPeriod" startAt="3"/>
            </a:pPr>
            <a:r>
              <a:rPr lang="en-IN" sz="1100" b="1" dirty="0"/>
              <a:t>Geothermal Cooling:</a:t>
            </a:r>
          </a:p>
          <a:p>
            <a:pPr marL="171450" indent="-171450" algn="l">
              <a:buSzPct val="80000"/>
              <a:buFont typeface="Arial" panose="020B0604020202020204" pitchFamily="34" charset="0"/>
              <a:buChar char="•"/>
            </a:pPr>
            <a:r>
              <a:rPr lang="en-IN" sz="1100" dirty="0"/>
              <a:t>This setup needs bit of construction and bit of initial cost to run but its effective solution to regulate the cool air significantly in whole </a:t>
            </a:r>
          </a:p>
          <a:p>
            <a:pPr marL="0" indent="0" algn="l">
              <a:buSzPct val="80000"/>
            </a:pPr>
            <a:r>
              <a:rPr lang="en-IN" sz="1100" dirty="0"/>
              <a:t>     area and maintain temp balance.</a:t>
            </a:r>
          </a:p>
          <a:p>
            <a:pPr marL="171450" indent="-171450" algn="l">
              <a:buSzPct val="80000"/>
              <a:buFont typeface="Arial" panose="020B0604020202020204" pitchFamily="34" charset="0"/>
              <a:buChar char="•"/>
            </a:pPr>
            <a:r>
              <a:rPr lang="en-IN" sz="1100" dirty="0"/>
              <a:t>This system will be the 3</a:t>
            </a:r>
            <a:r>
              <a:rPr lang="en-IN" sz="1100" baseline="30000" dirty="0"/>
              <a:t>rd</a:t>
            </a:r>
            <a:r>
              <a:rPr lang="en-IN" sz="1100" dirty="0"/>
              <a:t> layer where the already cooled air will get further regulated and distributed and also get re cooled with the help </a:t>
            </a:r>
          </a:p>
          <a:p>
            <a:pPr marL="0" indent="0" algn="l">
              <a:buSzPct val="80000"/>
            </a:pPr>
            <a:r>
              <a:rPr lang="en-IN" sz="1100" dirty="0"/>
              <a:t>     of ground heat absorption by flowing air under 10 feet under ground and redistribute the air through ventilation , also this system will</a:t>
            </a:r>
          </a:p>
          <a:p>
            <a:pPr marL="0" indent="0" algn="l">
              <a:buSzPct val="80000"/>
            </a:pPr>
            <a:r>
              <a:rPr lang="en-IN" sz="1100" dirty="0"/>
              <a:t>     regulate the water flowing in louvers and maintain the equilibrium and cycle of air conditioning.</a:t>
            </a:r>
          </a:p>
          <a:p>
            <a:pPr marL="171450" indent="-171450" algn="l">
              <a:buSzPct val="80000"/>
              <a:buFont typeface="Arial" panose="020B0604020202020204" pitchFamily="34" charset="0"/>
              <a:buChar char="•"/>
            </a:pPr>
            <a:r>
              <a:rPr lang="en-IN" sz="1100" dirty="0"/>
              <a:t>This layer uses 2-5 u/day in addition to exchange 6-8 units of thermal energy in building.</a:t>
            </a:r>
          </a:p>
          <a:p>
            <a:pPr marL="171450" indent="-171450" algn="l">
              <a:buSzPct val="80000"/>
              <a:buFont typeface="Arial" panose="020B0604020202020204" pitchFamily="34" charset="0"/>
              <a:buChar char="•"/>
            </a:pPr>
            <a:endParaRPr lang="en-GB"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7" name="Google Shape;2237;p35"/>
          <p:cNvSpPr txBox="1">
            <a:spLocks noGrp="1"/>
          </p:cNvSpPr>
          <p:nvPr>
            <p:ph type="subTitle" idx="2"/>
          </p:nvPr>
        </p:nvSpPr>
        <p:spPr>
          <a:xfrm>
            <a:off x="0" y="0"/>
            <a:ext cx="8599592" cy="514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The functioning of these methods are as follow</a:t>
            </a:r>
            <a:r>
              <a:rPr lang="en" sz="1400" dirty="0"/>
              <a:t>:</a:t>
            </a:r>
          </a:p>
          <a:p>
            <a:pPr marL="0" lvl="0" indent="0" algn="l" rtl="0">
              <a:spcBef>
                <a:spcPts val="0"/>
              </a:spcBef>
              <a:spcAft>
                <a:spcPts val="0"/>
              </a:spcAft>
              <a:buNone/>
            </a:pPr>
            <a:endParaRPr lang="en" sz="1400" dirty="0"/>
          </a:p>
          <a:p>
            <a:pPr marL="171450" indent="-171450" algn="l">
              <a:buFont typeface="Arial" panose="020B0604020202020204" pitchFamily="34" charset="0"/>
              <a:buChar char="•"/>
            </a:pPr>
            <a:r>
              <a:rPr lang="en-IN" sz="1100" b="1" dirty="0"/>
              <a:t>TERRACOTTA &amp; LATERITE:</a:t>
            </a:r>
          </a:p>
          <a:p>
            <a:pPr marL="0" indent="0" algn="l"/>
            <a:r>
              <a:rPr lang="en-IN" sz="1000" dirty="0"/>
              <a:t>This material will use to maintain the coolness and cold humidity with the help of ventilating air coming from hot dry outside environment to inside to structure and getting in contact with the louvers surface that are being shapes as leaf for better evaporation cooling through micro pores that cool the air with water flowing inside hollow structure , it do not use any electricity to run except the water flow inside , it can be applied to any open parts that is in open contact with outside world or can replace traditional glasses walls this can potentially exchange 99x times more heat then regular glass walls and cause cooling in temperature that can be stay longer.</a:t>
            </a:r>
            <a:endParaRPr lang="en-IN" sz="1000" b="1" dirty="0"/>
          </a:p>
          <a:p>
            <a:pPr marL="171450" lvl="0" indent="-171450" algn="l" rtl="0">
              <a:spcBef>
                <a:spcPts val="0"/>
              </a:spcBef>
              <a:spcAft>
                <a:spcPts val="0"/>
              </a:spcAft>
              <a:buFont typeface="Arial" panose="020B0604020202020204" pitchFamily="34" charset="0"/>
              <a:buChar char="•"/>
            </a:pPr>
            <a:endParaRPr lang="en-IN" sz="1050" b="1" dirty="0"/>
          </a:p>
          <a:p>
            <a:pPr marL="171450" lvl="0" indent="-171450" algn="l" rtl="0">
              <a:spcBef>
                <a:spcPts val="0"/>
              </a:spcBef>
              <a:spcAft>
                <a:spcPts val="0"/>
              </a:spcAft>
              <a:buFont typeface="Arial" panose="020B0604020202020204" pitchFamily="34" charset="0"/>
              <a:buChar char="•"/>
            </a:pPr>
            <a:r>
              <a:rPr lang="en-IN" sz="1100" b="1" dirty="0"/>
              <a:t>PHASE CHANGE MATERIALS:</a:t>
            </a:r>
          </a:p>
          <a:p>
            <a:pPr marL="0" lvl="0" indent="0" algn="l" rtl="0">
              <a:spcBef>
                <a:spcPts val="0"/>
              </a:spcBef>
              <a:spcAft>
                <a:spcPts val="0"/>
              </a:spcAft>
            </a:pPr>
            <a:r>
              <a:rPr lang="en-GB" sz="1000" dirty="0"/>
              <a:t>As a cool-temperature interior material, it will absorb heat during the day and transform into a liquid, which will lower the temperature. At night, it will release the heat it has stored and transform back into a solid to maintain equilibrium, which may help lower the temperature without requiring the use of an external energy source. The entire procedure will contribute 30% less to the reduction of carbon emissions and footprint in the environment. The 1.5-inch surface, which is comparable to a 15-inch ordinary open concrete surface, has the ability to exchange heat energy while providing cooling.</a:t>
            </a:r>
          </a:p>
          <a:p>
            <a:pPr marL="0" indent="0" algn="l"/>
            <a:endParaRPr lang="en-IN" sz="1050" b="1" dirty="0"/>
          </a:p>
          <a:p>
            <a:pPr marL="171450" indent="-171450" algn="l">
              <a:buFont typeface="Arial" panose="020B0604020202020204" pitchFamily="34" charset="0"/>
              <a:buChar char="•"/>
            </a:pPr>
            <a:r>
              <a:rPr lang="en-IN" sz="1100" b="1" dirty="0"/>
              <a:t>GEOTHERMAL COOLING</a:t>
            </a:r>
          </a:p>
          <a:p>
            <a:pPr marL="0" lvl="0" indent="0" algn="l" rtl="0">
              <a:spcBef>
                <a:spcPts val="0"/>
              </a:spcBef>
              <a:spcAft>
                <a:spcPts val="0"/>
              </a:spcAft>
            </a:pPr>
            <a:r>
              <a:rPr lang="en-GB" sz="1000" dirty="0"/>
              <a:t>This form of cooling setup costs more than other solutions because it uses pumps, pipes, fans, and other equipment. It requires 2 to 5 electricity units to regulate the environment, but it produces 6 to 8 units of cooling efficiency and maintains the equilibrium without the need to add any hazardous materials from or in the nature. This has the ability to cut 5 to 10% of the heat energy coming from the outside and may be used in newly constructed buildings at about 60% of the price of a conventional cooling system.</a:t>
            </a:r>
            <a:endParaRPr lang="en" sz="1000" dirty="0"/>
          </a:p>
          <a:p>
            <a:pPr marL="0" lvl="0" indent="0" algn="l" rtl="0">
              <a:spcBef>
                <a:spcPts val="0"/>
              </a:spcBef>
              <a:spcAft>
                <a:spcPts val="0"/>
              </a:spcAft>
              <a:buNone/>
            </a:pPr>
            <a:r>
              <a:rPr lang="en-GB" sz="1100" dirty="0"/>
              <a:t> </a:t>
            </a:r>
          </a:p>
          <a:p>
            <a:pPr marL="171450" lvl="0" indent="-171450" algn="l" rtl="0">
              <a:spcBef>
                <a:spcPts val="0"/>
              </a:spcBef>
              <a:spcAft>
                <a:spcPts val="0"/>
              </a:spcAft>
              <a:buFont typeface="Arial" panose="020B0604020202020204" pitchFamily="34" charset="0"/>
              <a:buChar char="•"/>
            </a:pPr>
            <a:r>
              <a:rPr lang="en-GB" b="1" dirty="0"/>
              <a:t>TOGETHER THESE PARTS COMBINING IN A SYSTEM AND SETUP:</a:t>
            </a:r>
          </a:p>
          <a:p>
            <a:pPr marL="0" lvl="0" indent="0" algn="l" rtl="0">
              <a:spcBef>
                <a:spcPts val="0"/>
              </a:spcBef>
              <a:spcAft>
                <a:spcPts val="0"/>
              </a:spcAft>
            </a:pPr>
            <a:r>
              <a:rPr lang="en-GB" dirty="0"/>
              <a:t>This system will produce a useful solution that will gradually lower the temperature and keep it there. The louvres layer provides aerodynamic design to control air flow over the cycle, it will also continuously reducing temperature by phase changing material, maintain the building's air flow through geothermal cooling and ventilate it using louvres. These solutions together can decrease cooling times by 5-10%, drop temperature to 20-30 along with increase air flow by 50% in the building the setup remain carbon dioxide free and sustain over longer periods of time and aid in climate control targeting to any property or building in an </a:t>
            </a:r>
          </a:p>
          <a:p>
            <a:pPr marL="0" lvl="0" indent="0" algn="l" rtl="0">
              <a:spcBef>
                <a:spcPts val="0"/>
              </a:spcBef>
              <a:spcAft>
                <a:spcPts val="0"/>
              </a:spcAft>
            </a:pPr>
            <a:r>
              <a:rPr lang="en-GB" dirty="0"/>
              <a:t>Urban area will be able to drastically reduce its cooling costs with little to no electrical consumption. </a:t>
            </a:r>
          </a:p>
        </p:txBody>
      </p:sp>
    </p:spTree>
    <p:extLst>
      <p:ext uri="{BB962C8B-B14F-4D97-AF65-F5344CB8AC3E}">
        <p14:creationId xmlns:p14="http://schemas.microsoft.com/office/powerpoint/2010/main" val="12090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8" name="Google Shape;2338;p39"/>
          <p:cNvSpPr txBox="1">
            <a:spLocks noGrp="1"/>
          </p:cNvSpPr>
          <p:nvPr>
            <p:ph type="title"/>
          </p:nvPr>
        </p:nvSpPr>
        <p:spPr>
          <a:xfrm>
            <a:off x="401057" y="1692307"/>
            <a:ext cx="3778764"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50-65 units/day</a:t>
            </a:r>
            <a:endParaRPr sz="3600" dirty="0"/>
          </a:p>
        </p:txBody>
      </p:sp>
      <p:sp>
        <p:nvSpPr>
          <p:cNvPr id="2339" name="Google Shape;2339;p39"/>
          <p:cNvSpPr txBox="1">
            <a:spLocks noGrp="1"/>
          </p:cNvSpPr>
          <p:nvPr>
            <p:ph type="title" idx="2"/>
          </p:nvPr>
        </p:nvSpPr>
        <p:spPr>
          <a:xfrm>
            <a:off x="405878" y="823436"/>
            <a:ext cx="3778765" cy="7012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22-30%</a:t>
            </a:r>
            <a:endParaRPr dirty="0"/>
          </a:p>
        </p:txBody>
      </p:sp>
      <p:sp>
        <p:nvSpPr>
          <p:cNvPr id="2340" name="Google Shape;2340;p39"/>
          <p:cNvSpPr txBox="1">
            <a:spLocks noGrp="1"/>
          </p:cNvSpPr>
          <p:nvPr>
            <p:ph type="subTitle" idx="3"/>
          </p:nvPr>
        </p:nvSpPr>
        <p:spPr>
          <a:xfrm>
            <a:off x="325695" y="1463202"/>
            <a:ext cx="3053775" cy="393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 dirty="0"/>
              <a:t>C</a:t>
            </a:r>
            <a:r>
              <a:rPr lang="en" sz="600" dirty="0"/>
              <a:t>ost is calculated on the basis of data collected by various factchecker and universities.</a:t>
            </a:r>
            <a:endParaRPr sz="600" dirty="0"/>
          </a:p>
        </p:txBody>
      </p:sp>
      <p:sp>
        <p:nvSpPr>
          <p:cNvPr id="2341" name="Google Shape;2341;p39"/>
          <p:cNvSpPr txBox="1">
            <a:spLocks noGrp="1"/>
          </p:cNvSpPr>
          <p:nvPr>
            <p:ph type="title" idx="4"/>
          </p:nvPr>
        </p:nvSpPr>
        <p:spPr>
          <a:xfrm>
            <a:off x="401057" y="2951911"/>
            <a:ext cx="3782289"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97.9%</a:t>
            </a:r>
            <a:endParaRPr dirty="0"/>
          </a:p>
        </p:txBody>
      </p:sp>
      <p:sp>
        <p:nvSpPr>
          <p:cNvPr id="2342" name="Google Shape;2342;p39"/>
          <p:cNvSpPr txBox="1">
            <a:spLocks noGrp="1"/>
          </p:cNvSpPr>
          <p:nvPr>
            <p:ph type="subTitle" idx="5"/>
          </p:nvPr>
        </p:nvSpPr>
        <p:spPr>
          <a:xfrm>
            <a:off x="218532" y="2631990"/>
            <a:ext cx="4666742" cy="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t>A</a:t>
            </a:r>
            <a:r>
              <a:rPr lang="en" sz="1200" dirty="0"/>
              <a:t>lso can reduce carbon emmision and toxicants productions</a:t>
            </a:r>
            <a:endParaRPr sz="1200" dirty="0"/>
          </a:p>
        </p:txBody>
      </p:sp>
      <p:grpSp>
        <p:nvGrpSpPr>
          <p:cNvPr id="2343" name="Google Shape;2343;p39"/>
          <p:cNvGrpSpPr/>
          <p:nvPr/>
        </p:nvGrpSpPr>
        <p:grpSpPr>
          <a:xfrm>
            <a:off x="4911540" y="1370502"/>
            <a:ext cx="4975547" cy="3233502"/>
            <a:chOff x="4911540" y="1370502"/>
            <a:chExt cx="4975547" cy="3233502"/>
          </a:xfrm>
        </p:grpSpPr>
        <p:grpSp>
          <p:nvGrpSpPr>
            <p:cNvPr id="2344" name="Google Shape;2344;p39"/>
            <p:cNvGrpSpPr/>
            <p:nvPr/>
          </p:nvGrpSpPr>
          <p:grpSpPr>
            <a:xfrm>
              <a:off x="8277363" y="1810876"/>
              <a:ext cx="1609724" cy="1525589"/>
              <a:chOff x="9426213" y="2023476"/>
              <a:chExt cx="1609724" cy="1525589"/>
            </a:xfrm>
          </p:grpSpPr>
          <p:sp>
            <p:nvSpPr>
              <p:cNvPr id="2345" name="Google Shape;2345;p39"/>
              <p:cNvSpPr/>
              <p:nvPr/>
            </p:nvSpPr>
            <p:spPr>
              <a:xfrm>
                <a:off x="9426213" y="2023476"/>
                <a:ext cx="1608136" cy="1525589"/>
              </a:xfrm>
              <a:custGeom>
                <a:avLst/>
                <a:gdLst/>
                <a:ahLst/>
                <a:cxnLst/>
                <a:rect l="l" t="t" r="r" b="b"/>
                <a:pathLst>
                  <a:path w="859" h="814" extrusionOk="0">
                    <a:moveTo>
                      <a:pt x="2" y="310"/>
                    </a:moveTo>
                    <a:cubicBezTo>
                      <a:pt x="2" y="188"/>
                      <a:pt x="206" y="0"/>
                      <a:pt x="429" y="0"/>
                    </a:cubicBezTo>
                    <a:cubicBezTo>
                      <a:pt x="653" y="0"/>
                      <a:pt x="857" y="180"/>
                      <a:pt x="857" y="310"/>
                    </a:cubicBezTo>
                    <a:cubicBezTo>
                      <a:pt x="859" y="814"/>
                      <a:pt x="859" y="814"/>
                      <a:pt x="859" y="814"/>
                    </a:cubicBezTo>
                    <a:cubicBezTo>
                      <a:pt x="0" y="814"/>
                      <a:pt x="0" y="814"/>
                      <a:pt x="0" y="814"/>
                    </a:cubicBezTo>
                    <a:cubicBezTo>
                      <a:pt x="2" y="310"/>
                      <a:pt x="2" y="310"/>
                      <a:pt x="2" y="31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9"/>
              <p:cNvSpPr/>
              <p:nvPr/>
            </p:nvSpPr>
            <p:spPr>
              <a:xfrm>
                <a:off x="10078676" y="2023476"/>
                <a:ext cx="954087" cy="1465263"/>
              </a:xfrm>
              <a:custGeom>
                <a:avLst/>
                <a:gdLst/>
                <a:ahLst/>
                <a:cxnLst/>
                <a:rect l="l" t="t" r="r" b="b"/>
                <a:pathLst>
                  <a:path w="509" h="782" extrusionOk="0">
                    <a:moveTo>
                      <a:pt x="509" y="734"/>
                    </a:moveTo>
                    <a:cubicBezTo>
                      <a:pt x="509" y="734"/>
                      <a:pt x="509" y="734"/>
                      <a:pt x="509" y="734"/>
                    </a:cubicBezTo>
                    <a:cubicBezTo>
                      <a:pt x="509" y="782"/>
                      <a:pt x="509" y="782"/>
                      <a:pt x="509" y="782"/>
                    </a:cubicBezTo>
                    <a:cubicBezTo>
                      <a:pt x="509" y="782"/>
                      <a:pt x="509" y="782"/>
                      <a:pt x="509" y="782"/>
                    </a:cubicBezTo>
                    <a:cubicBezTo>
                      <a:pt x="509" y="734"/>
                      <a:pt x="509" y="734"/>
                      <a:pt x="509" y="734"/>
                    </a:cubicBezTo>
                    <a:moveTo>
                      <a:pt x="101" y="1"/>
                    </a:moveTo>
                    <a:cubicBezTo>
                      <a:pt x="101" y="1"/>
                      <a:pt x="101" y="1"/>
                      <a:pt x="101" y="1"/>
                    </a:cubicBezTo>
                    <a:cubicBezTo>
                      <a:pt x="101" y="1"/>
                      <a:pt x="101" y="1"/>
                      <a:pt x="101" y="1"/>
                    </a:cubicBezTo>
                    <a:moveTo>
                      <a:pt x="80" y="0"/>
                    </a:moveTo>
                    <a:cubicBezTo>
                      <a:pt x="53" y="0"/>
                      <a:pt x="26" y="3"/>
                      <a:pt x="0" y="8"/>
                    </a:cubicBezTo>
                    <a:cubicBezTo>
                      <a:pt x="0" y="8"/>
                      <a:pt x="0" y="8"/>
                      <a:pt x="0" y="8"/>
                    </a:cubicBezTo>
                    <a:cubicBezTo>
                      <a:pt x="26" y="3"/>
                      <a:pt x="53" y="0"/>
                      <a:pt x="80" y="0"/>
                    </a:cubicBezTo>
                    <a:cubicBezTo>
                      <a:pt x="87" y="0"/>
                      <a:pt x="94" y="0"/>
                      <a:pt x="101" y="1"/>
                    </a:cubicBezTo>
                    <a:cubicBezTo>
                      <a:pt x="94" y="0"/>
                      <a:pt x="87" y="0"/>
                      <a:pt x="80" y="0"/>
                    </a:cubicBezTo>
                  </a:path>
                </a:pathLst>
              </a:custGeom>
              <a:solidFill>
                <a:srgbClr val="E1E5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9"/>
              <p:cNvSpPr/>
              <p:nvPr/>
            </p:nvSpPr>
            <p:spPr>
              <a:xfrm>
                <a:off x="9740538" y="2023476"/>
                <a:ext cx="1292225" cy="1465263"/>
              </a:xfrm>
              <a:custGeom>
                <a:avLst/>
                <a:gdLst/>
                <a:ahLst/>
                <a:cxnLst/>
                <a:rect l="l" t="t" r="r" b="b"/>
                <a:pathLst>
                  <a:path w="690" h="782" extrusionOk="0">
                    <a:moveTo>
                      <a:pt x="690" y="734"/>
                    </a:moveTo>
                    <a:cubicBezTo>
                      <a:pt x="690" y="734"/>
                      <a:pt x="690" y="734"/>
                      <a:pt x="690" y="734"/>
                    </a:cubicBezTo>
                    <a:cubicBezTo>
                      <a:pt x="690" y="782"/>
                      <a:pt x="690" y="782"/>
                      <a:pt x="690" y="782"/>
                    </a:cubicBezTo>
                    <a:cubicBezTo>
                      <a:pt x="690" y="782"/>
                      <a:pt x="690" y="782"/>
                      <a:pt x="690" y="782"/>
                    </a:cubicBezTo>
                    <a:cubicBezTo>
                      <a:pt x="690" y="734"/>
                      <a:pt x="690" y="734"/>
                      <a:pt x="690" y="734"/>
                    </a:cubicBezTo>
                    <a:moveTo>
                      <a:pt x="206" y="348"/>
                    </a:moveTo>
                    <a:cubicBezTo>
                      <a:pt x="1" y="364"/>
                      <a:pt x="1" y="364"/>
                      <a:pt x="1" y="364"/>
                    </a:cubicBezTo>
                    <a:cubicBezTo>
                      <a:pt x="0" y="748"/>
                      <a:pt x="0" y="748"/>
                      <a:pt x="0" y="748"/>
                    </a:cubicBezTo>
                    <a:cubicBezTo>
                      <a:pt x="605" y="778"/>
                      <a:pt x="605" y="778"/>
                      <a:pt x="605" y="778"/>
                    </a:cubicBezTo>
                    <a:cubicBezTo>
                      <a:pt x="605" y="734"/>
                      <a:pt x="605" y="734"/>
                      <a:pt x="605" y="734"/>
                    </a:cubicBezTo>
                    <a:cubicBezTo>
                      <a:pt x="205" y="734"/>
                      <a:pt x="205" y="734"/>
                      <a:pt x="205" y="734"/>
                    </a:cubicBezTo>
                    <a:cubicBezTo>
                      <a:pt x="206" y="348"/>
                      <a:pt x="206" y="348"/>
                      <a:pt x="206" y="348"/>
                    </a:cubicBezTo>
                    <a:moveTo>
                      <a:pt x="261" y="0"/>
                    </a:moveTo>
                    <a:cubicBezTo>
                      <a:pt x="234" y="0"/>
                      <a:pt x="207" y="3"/>
                      <a:pt x="181" y="8"/>
                    </a:cubicBezTo>
                    <a:cubicBezTo>
                      <a:pt x="75" y="74"/>
                      <a:pt x="2" y="170"/>
                      <a:pt x="2" y="243"/>
                    </a:cubicBezTo>
                    <a:cubicBezTo>
                      <a:pt x="2" y="310"/>
                      <a:pt x="2" y="310"/>
                      <a:pt x="2" y="310"/>
                    </a:cubicBezTo>
                    <a:cubicBezTo>
                      <a:pt x="206" y="311"/>
                      <a:pt x="206" y="311"/>
                      <a:pt x="206" y="311"/>
                    </a:cubicBezTo>
                    <a:cubicBezTo>
                      <a:pt x="206" y="230"/>
                      <a:pt x="206" y="230"/>
                      <a:pt x="206" y="230"/>
                    </a:cubicBezTo>
                    <a:cubicBezTo>
                      <a:pt x="206" y="169"/>
                      <a:pt x="257" y="93"/>
                      <a:pt x="335" y="31"/>
                    </a:cubicBezTo>
                    <a:cubicBezTo>
                      <a:pt x="298" y="16"/>
                      <a:pt x="259" y="7"/>
                      <a:pt x="219" y="2"/>
                    </a:cubicBezTo>
                    <a:cubicBezTo>
                      <a:pt x="233" y="1"/>
                      <a:pt x="247" y="0"/>
                      <a:pt x="261" y="0"/>
                    </a:cubicBezTo>
                    <a:cubicBezTo>
                      <a:pt x="295" y="0"/>
                      <a:pt x="328" y="4"/>
                      <a:pt x="360" y="12"/>
                    </a:cubicBezTo>
                    <a:cubicBezTo>
                      <a:pt x="360" y="12"/>
                      <a:pt x="360" y="12"/>
                      <a:pt x="360" y="12"/>
                    </a:cubicBezTo>
                    <a:cubicBezTo>
                      <a:pt x="335" y="6"/>
                      <a:pt x="309" y="2"/>
                      <a:pt x="282" y="1"/>
                    </a:cubicBezTo>
                    <a:cubicBezTo>
                      <a:pt x="282" y="1"/>
                      <a:pt x="282" y="1"/>
                      <a:pt x="282" y="1"/>
                    </a:cubicBezTo>
                    <a:cubicBezTo>
                      <a:pt x="282" y="1"/>
                      <a:pt x="282" y="1"/>
                      <a:pt x="282" y="1"/>
                    </a:cubicBezTo>
                    <a:cubicBezTo>
                      <a:pt x="275" y="0"/>
                      <a:pt x="268" y="0"/>
                      <a:pt x="26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9"/>
              <p:cNvSpPr/>
              <p:nvPr/>
            </p:nvSpPr>
            <p:spPr>
              <a:xfrm>
                <a:off x="10367601" y="2047288"/>
                <a:ext cx="665162" cy="1350963"/>
              </a:xfrm>
              <a:custGeom>
                <a:avLst/>
                <a:gdLst/>
                <a:ahLst/>
                <a:cxnLst/>
                <a:rect l="l" t="t" r="r" b="b"/>
                <a:pathLst>
                  <a:path w="355" h="722" extrusionOk="0">
                    <a:moveTo>
                      <a:pt x="25" y="0"/>
                    </a:moveTo>
                    <a:cubicBezTo>
                      <a:pt x="17" y="6"/>
                      <a:pt x="8" y="12"/>
                      <a:pt x="0" y="19"/>
                    </a:cubicBezTo>
                    <a:cubicBezTo>
                      <a:pt x="148" y="75"/>
                      <a:pt x="262" y="201"/>
                      <a:pt x="268" y="301"/>
                    </a:cubicBezTo>
                    <a:cubicBezTo>
                      <a:pt x="299" y="302"/>
                      <a:pt x="299" y="302"/>
                      <a:pt x="299" y="302"/>
                    </a:cubicBezTo>
                    <a:cubicBezTo>
                      <a:pt x="268" y="304"/>
                      <a:pt x="268" y="304"/>
                      <a:pt x="268" y="304"/>
                    </a:cubicBezTo>
                    <a:cubicBezTo>
                      <a:pt x="269" y="306"/>
                      <a:pt x="269" y="308"/>
                      <a:pt x="269" y="310"/>
                    </a:cubicBezTo>
                    <a:cubicBezTo>
                      <a:pt x="270" y="722"/>
                      <a:pt x="270" y="722"/>
                      <a:pt x="270" y="722"/>
                    </a:cubicBezTo>
                    <a:cubicBezTo>
                      <a:pt x="355" y="722"/>
                      <a:pt x="355" y="722"/>
                      <a:pt x="355" y="722"/>
                    </a:cubicBezTo>
                    <a:cubicBezTo>
                      <a:pt x="354" y="298"/>
                      <a:pt x="354" y="298"/>
                      <a:pt x="354" y="298"/>
                    </a:cubicBezTo>
                    <a:cubicBezTo>
                      <a:pt x="354" y="187"/>
                      <a:pt x="207" y="41"/>
                      <a:pt x="25" y="0"/>
                    </a:cubicBezTo>
                  </a:path>
                </a:pathLst>
              </a:custGeom>
              <a:solidFill>
                <a:srgbClr val="FFD46A">
                  <a:alpha val="386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9"/>
              <p:cNvSpPr/>
              <p:nvPr/>
            </p:nvSpPr>
            <p:spPr>
              <a:xfrm>
                <a:off x="10150113" y="2023476"/>
                <a:ext cx="882650" cy="1465263"/>
              </a:xfrm>
              <a:custGeom>
                <a:avLst/>
                <a:gdLst/>
                <a:ahLst/>
                <a:cxnLst/>
                <a:rect l="l" t="t" r="r" b="b"/>
                <a:pathLst>
                  <a:path w="471" h="782" extrusionOk="0">
                    <a:moveTo>
                      <a:pt x="471" y="734"/>
                    </a:moveTo>
                    <a:cubicBezTo>
                      <a:pt x="386" y="734"/>
                      <a:pt x="386" y="734"/>
                      <a:pt x="386" y="734"/>
                    </a:cubicBezTo>
                    <a:cubicBezTo>
                      <a:pt x="386" y="778"/>
                      <a:pt x="386" y="778"/>
                      <a:pt x="386" y="778"/>
                    </a:cubicBezTo>
                    <a:cubicBezTo>
                      <a:pt x="471" y="782"/>
                      <a:pt x="471" y="782"/>
                      <a:pt x="471" y="782"/>
                    </a:cubicBezTo>
                    <a:cubicBezTo>
                      <a:pt x="471" y="734"/>
                      <a:pt x="471" y="734"/>
                      <a:pt x="471" y="734"/>
                    </a:cubicBezTo>
                    <a:moveTo>
                      <a:pt x="42" y="0"/>
                    </a:moveTo>
                    <a:cubicBezTo>
                      <a:pt x="28" y="0"/>
                      <a:pt x="14" y="1"/>
                      <a:pt x="0" y="2"/>
                    </a:cubicBezTo>
                    <a:cubicBezTo>
                      <a:pt x="40" y="7"/>
                      <a:pt x="79" y="16"/>
                      <a:pt x="116" y="31"/>
                    </a:cubicBezTo>
                    <a:cubicBezTo>
                      <a:pt x="124" y="24"/>
                      <a:pt x="133" y="18"/>
                      <a:pt x="141" y="12"/>
                    </a:cubicBezTo>
                    <a:cubicBezTo>
                      <a:pt x="109" y="4"/>
                      <a:pt x="76" y="0"/>
                      <a:pt x="42"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9"/>
              <p:cNvSpPr/>
              <p:nvPr/>
            </p:nvSpPr>
            <p:spPr>
              <a:xfrm>
                <a:off x="9975226" y="3453813"/>
                <a:ext cx="162000" cy="1500"/>
              </a:xfrm>
              <a:prstGeom prst="rect">
                <a:avLst/>
              </a:prstGeom>
              <a:solidFill>
                <a:srgbClr val="D8DE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9"/>
              <p:cNvSpPr/>
              <p:nvPr/>
            </p:nvSpPr>
            <p:spPr>
              <a:xfrm>
                <a:off x="9975226" y="3453813"/>
                <a:ext cx="162000" cy="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9"/>
              <p:cNvSpPr/>
              <p:nvPr/>
            </p:nvSpPr>
            <p:spPr>
              <a:xfrm>
                <a:off x="9426213" y="2039351"/>
                <a:ext cx="652462" cy="1509713"/>
              </a:xfrm>
              <a:custGeom>
                <a:avLst/>
                <a:gdLst/>
                <a:ahLst/>
                <a:cxnLst/>
                <a:rect l="l" t="t" r="r" b="b"/>
                <a:pathLst>
                  <a:path w="349" h="806" extrusionOk="0">
                    <a:moveTo>
                      <a:pt x="349" y="0"/>
                    </a:moveTo>
                    <a:cubicBezTo>
                      <a:pt x="159" y="37"/>
                      <a:pt x="2" y="194"/>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CDC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9"/>
              <p:cNvSpPr/>
              <p:nvPr/>
            </p:nvSpPr>
            <p:spPr>
              <a:xfrm>
                <a:off x="10126301" y="2606088"/>
                <a:ext cx="742950" cy="69850"/>
              </a:xfrm>
              <a:custGeom>
                <a:avLst/>
                <a:gdLst/>
                <a:ahLst/>
                <a:cxnLst/>
                <a:rect l="l" t="t" r="r" b="b"/>
                <a:pathLst>
                  <a:path w="397" h="37" extrusionOk="0">
                    <a:moveTo>
                      <a:pt x="0" y="0"/>
                    </a:moveTo>
                    <a:cubicBezTo>
                      <a:pt x="0" y="37"/>
                      <a:pt x="0" y="37"/>
                      <a:pt x="0" y="37"/>
                    </a:cubicBezTo>
                    <a:cubicBezTo>
                      <a:pt x="397" y="5"/>
                      <a:pt x="397" y="5"/>
                      <a:pt x="397" y="5"/>
                    </a:cubicBezTo>
                    <a:cubicBezTo>
                      <a:pt x="397" y="4"/>
                      <a:pt x="397" y="3"/>
                      <a:pt x="397" y="2"/>
                    </a:cubicBezTo>
                    <a:cubicBezTo>
                      <a:pt x="0" y="0"/>
                      <a:pt x="0" y="0"/>
                      <a:pt x="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9"/>
              <p:cNvSpPr/>
              <p:nvPr/>
            </p:nvSpPr>
            <p:spPr>
              <a:xfrm>
                <a:off x="9426213" y="2039351"/>
                <a:ext cx="652462" cy="1509713"/>
              </a:xfrm>
              <a:custGeom>
                <a:avLst/>
                <a:gdLst/>
                <a:ahLst/>
                <a:cxnLst/>
                <a:rect l="l" t="t" r="r" b="b"/>
                <a:pathLst>
                  <a:path w="349" h="806" extrusionOk="0">
                    <a:moveTo>
                      <a:pt x="349" y="0"/>
                    </a:moveTo>
                    <a:cubicBezTo>
                      <a:pt x="159" y="37"/>
                      <a:pt x="2" y="195"/>
                      <a:pt x="2" y="302"/>
                    </a:cubicBezTo>
                    <a:cubicBezTo>
                      <a:pt x="0" y="806"/>
                      <a:pt x="0" y="806"/>
                      <a:pt x="0" y="806"/>
                    </a:cubicBezTo>
                    <a:cubicBezTo>
                      <a:pt x="2" y="302"/>
                      <a:pt x="2" y="302"/>
                      <a:pt x="2" y="302"/>
                    </a:cubicBezTo>
                    <a:cubicBezTo>
                      <a:pt x="2" y="195"/>
                      <a:pt x="159" y="37"/>
                      <a:pt x="349" y="0"/>
                    </a:cubicBezTo>
                    <a:cubicBezTo>
                      <a:pt x="349" y="0"/>
                      <a:pt x="349" y="0"/>
                      <a:pt x="349" y="0"/>
                    </a:cubicBezTo>
                  </a:path>
                </a:pathLst>
              </a:custGeom>
              <a:solidFill>
                <a:srgbClr val="B5BA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9"/>
              <p:cNvSpPr/>
              <p:nvPr/>
            </p:nvSpPr>
            <p:spPr>
              <a:xfrm>
                <a:off x="9426213" y="2039351"/>
                <a:ext cx="1446211" cy="1509713"/>
              </a:xfrm>
              <a:custGeom>
                <a:avLst/>
                <a:gdLst/>
                <a:ahLst/>
                <a:cxnLst/>
                <a:rect l="l" t="t" r="r" b="b"/>
                <a:pathLst>
                  <a:path w="773" h="806" extrusionOk="0">
                    <a:moveTo>
                      <a:pt x="349" y="0"/>
                    </a:moveTo>
                    <a:cubicBezTo>
                      <a:pt x="159" y="37"/>
                      <a:pt x="2" y="195"/>
                      <a:pt x="2" y="302"/>
                    </a:cubicBezTo>
                    <a:cubicBezTo>
                      <a:pt x="0" y="806"/>
                      <a:pt x="0" y="806"/>
                      <a:pt x="0" y="806"/>
                    </a:cubicBezTo>
                    <a:cubicBezTo>
                      <a:pt x="773" y="806"/>
                      <a:pt x="773" y="806"/>
                      <a:pt x="773" y="806"/>
                    </a:cubicBezTo>
                    <a:cubicBezTo>
                      <a:pt x="773" y="770"/>
                      <a:pt x="773" y="770"/>
                      <a:pt x="773" y="770"/>
                    </a:cubicBezTo>
                    <a:cubicBezTo>
                      <a:pt x="168" y="740"/>
                      <a:pt x="168" y="740"/>
                      <a:pt x="168" y="740"/>
                    </a:cubicBezTo>
                    <a:cubicBezTo>
                      <a:pt x="169" y="356"/>
                      <a:pt x="169" y="356"/>
                      <a:pt x="169" y="356"/>
                    </a:cubicBezTo>
                    <a:cubicBezTo>
                      <a:pt x="374" y="340"/>
                      <a:pt x="374" y="340"/>
                      <a:pt x="374" y="340"/>
                    </a:cubicBezTo>
                    <a:cubicBezTo>
                      <a:pt x="374" y="303"/>
                      <a:pt x="374" y="303"/>
                      <a:pt x="374" y="303"/>
                    </a:cubicBezTo>
                    <a:cubicBezTo>
                      <a:pt x="170" y="302"/>
                      <a:pt x="170" y="302"/>
                      <a:pt x="170" y="302"/>
                    </a:cubicBezTo>
                    <a:cubicBezTo>
                      <a:pt x="170" y="235"/>
                      <a:pt x="170" y="235"/>
                      <a:pt x="170" y="235"/>
                    </a:cubicBezTo>
                    <a:cubicBezTo>
                      <a:pt x="170" y="162"/>
                      <a:pt x="243" y="66"/>
                      <a:pt x="34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9"/>
              <p:cNvSpPr/>
              <p:nvPr/>
            </p:nvSpPr>
            <p:spPr>
              <a:xfrm>
                <a:off x="9972051" y="2515601"/>
                <a:ext cx="58737" cy="4763"/>
              </a:xfrm>
              <a:custGeom>
                <a:avLst/>
                <a:gdLst/>
                <a:ahLst/>
                <a:cxnLst/>
                <a:rect l="l" t="t" r="r" b="b"/>
                <a:pathLst>
                  <a:path w="31" h="3" extrusionOk="0">
                    <a:moveTo>
                      <a:pt x="0" y="0"/>
                    </a:moveTo>
                    <a:cubicBezTo>
                      <a:pt x="0" y="1"/>
                      <a:pt x="0" y="2"/>
                      <a:pt x="0" y="3"/>
                    </a:cubicBezTo>
                    <a:cubicBezTo>
                      <a:pt x="31" y="1"/>
                      <a:pt x="31" y="1"/>
                      <a:pt x="31" y="1"/>
                    </a:cubicBezTo>
                    <a:cubicBezTo>
                      <a:pt x="0" y="0"/>
                      <a:pt x="0" y="0"/>
                      <a:pt x="0" y="0"/>
                    </a:cubicBezTo>
                  </a:path>
                </a:pathLst>
              </a:custGeom>
              <a:solidFill>
                <a:srgbClr val="A3AD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39"/>
              <p:cNvSpPr/>
              <p:nvPr/>
            </p:nvSpPr>
            <p:spPr>
              <a:xfrm>
                <a:off x="9426213" y="2587038"/>
                <a:ext cx="1609724" cy="26988"/>
              </a:xfrm>
              <a:custGeom>
                <a:avLst/>
                <a:gdLst/>
                <a:ahLst/>
                <a:cxnLst/>
                <a:rect l="l" t="t" r="r" b="b"/>
                <a:pathLst>
                  <a:path w="860" h="14" extrusionOk="0">
                    <a:moveTo>
                      <a:pt x="860" y="7"/>
                    </a:moveTo>
                    <a:cubicBezTo>
                      <a:pt x="860" y="11"/>
                      <a:pt x="857" y="14"/>
                      <a:pt x="853" y="14"/>
                    </a:cubicBezTo>
                    <a:cubicBezTo>
                      <a:pt x="6" y="14"/>
                      <a:pt x="6" y="14"/>
                      <a:pt x="6" y="14"/>
                    </a:cubicBezTo>
                    <a:cubicBezTo>
                      <a:pt x="3" y="14"/>
                      <a:pt x="0" y="11"/>
                      <a:pt x="0" y="7"/>
                    </a:cubicBezTo>
                    <a:cubicBezTo>
                      <a:pt x="0" y="3"/>
                      <a:pt x="3" y="0"/>
                      <a:pt x="6" y="0"/>
                    </a:cubicBezTo>
                    <a:cubicBezTo>
                      <a:pt x="853" y="0"/>
                      <a:pt x="853" y="0"/>
                      <a:pt x="853" y="0"/>
                    </a:cubicBezTo>
                    <a:cubicBezTo>
                      <a:pt x="857" y="0"/>
                      <a:pt x="860" y="3"/>
                      <a:pt x="86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8" name="Google Shape;2358;p39"/>
            <p:cNvGrpSpPr/>
            <p:nvPr/>
          </p:nvGrpSpPr>
          <p:grpSpPr>
            <a:xfrm>
              <a:off x="6867497" y="1370502"/>
              <a:ext cx="857236" cy="1965981"/>
              <a:chOff x="8001409" y="618577"/>
              <a:chExt cx="857236" cy="1965981"/>
            </a:xfrm>
          </p:grpSpPr>
          <p:sp>
            <p:nvSpPr>
              <p:cNvPr id="2359" name="Google Shape;2359;p39"/>
              <p:cNvSpPr/>
              <p:nvPr/>
            </p:nvSpPr>
            <p:spPr>
              <a:xfrm>
                <a:off x="8001409" y="618577"/>
                <a:ext cx="857236" cy="1689436"/>
              </a:xfrm>
              <a:custGeom>
                <a:avLst/>
                <a:gdLst/>
                <a:ahLst/>
                <a:cxnLst/>
                <a:rect l="l" t="t" r="r" b="b"/>
                <a:pathLst>
                  <a:path w="385" h="758" extrusionOk="0">
                    <a:moveTo>
                      <a:pt x="193" y="758"/>
                    </a:moveTo>
                    <a:cubicBezTo>
                      <a:pt x="123" y="758"/>
                      <a:pt x="66" y="701"/>
                      <a:pt x="66" y="631"/>
                    </a:cubicBezTo>
                    <a:cubicBezTo>
                      <a:pt x="66" y="611"/>
                      <a:pt x="74" y="596"/>
                      <a:pt x="82" y="581"/>
                    </a:cubicBezTo>
                    <a:cubicBezTo>
                      <a:pt x="91" y="566"/>
                      <a:pt x="98" y="552"/>
                      <a:pt x="96" y="535"/>
                    </a:cubicBezTo>
                    <a:cubicBezTo>
                      <a:pt x="92" y="502"/>
                      <a:pt x="72" y="480"/>
                      <a:pt x="50" y="457"/>
                    </a:cubicBezTo>
                    <a:cubicBezTo>
                      <a:pt x="25" y="431"/>
                      <a:pt x="0" y="405"/>
                      <a:pt x="0" y="362"/>
                    </a:cubicBezTo>
                    <a:cubicBezTo>
                      <a:pt x="0" y="323"/>
                      <a:pt x="21" y="296"/>
                      <a:pt x="40" y="269"/>
                    </a:cubicBezTo>
                    <a:cubicBezTo>
                      <a:pt x="56" y="248"/>
                      <a:pt x="72" y="227"/>
                      <a:pt x="77" y="199"/>
                    </a:cubicBezTo>
                    <a:cubicBezTo>
                      <a:pt x="80" y="185"/>
                      <a:pt x="77" y="173"/>
                      <a:pt x="73" y="160"/>
                    </a:cubicBezTo>
                    <a:cubicBezTo>
                      <a:pt x="71" y="149"/>
                      <a:pt x="68" y="137"/>
                      <a:pt x="68" y="124"/>
                    </a:cubicBezTo>
                    <a:cubicBezTo>
                      <a:pt x="68" y="56"/>
                      <a:pt x="124" y="0"/>
                      <a:pt x="193" y="0"/>
                    </a:cubicBezTo>
                    <a:cubicBezTo>
                      <a:pt x="261" y="0"/>
                      <a:pt x="317" y="56"/>
                      <a:pt x="317" y="124"/>
                    </a:cubicBezTo>
                    <a:cubicBezTo>
                      <a:pt x="317" y="137"/>
                      <a:pt x="314" y="149"/>
                      <a:pt x="312" y="160"/>
                    </a:cubicBezTo>
                    <a:cubicBezTo>
                      <a:pt x="308" y="173"/>
                      <a:pt x="305" y="185"/>
                      <a:pt x="308" y="199"/>
                    </a:cubicBezTo>
                    <a:cubicBezTo>
                      <a:pt x="313" y="227"/>
                      <a:pt x="329" y="248"/>
                      <a:pt x="345" y="269"/>
                    </a:cubicBezTo>
                    <a:cubicBezTo>
                      <a:pt x="365" y="296"/>
                      <a:pt x="385" y="323"/>
                      <a:pt x="385" y="362"/>
                    </a:cubicBezTo>
                    <a:cubicBezTo>
                      <a:pt x="385" y="405"/>
                      <a:pt x="358" y="431"/>
                      <a:pt x="333" y="457"/>
                    </a:cubicBezTo>
                    <a:cubicBezTo>
                      <a:pt x="310" y="480"/>
                      <a:pt x="289" y="502"/>
                      <a:pt x="285" y="535"/>
                    </a:cubicBezTo>
                    <a:cubicBezTo>
                      <a:pt x="282" y="552"/>
                      <a:pt x="291" y="566"/>
                      <a:pt x="300" y="580"/>
                    </a:cubicBezTo>
                    <a:cubicBezTo>
                      <a:pt x="310" y="595"/>
                      <a:pt x="319" y="611"/>
                      <a:pt x="319" y="631"/>
                    </a:cubicBezTo>
                    <a:cubicBezTo>
                      <a:pt x="319" y="701"/>
                      <a:pt x="262" y="758"/>
                      <a:pt x="193" y="75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9"/>
              <p:cNvSpPr/>
              <p:nvPr/>
            </p:nvSpPr>
            <p:spPr>
              <a:xfrm>
                <a:off x="8424400" y="1483463"/>
                <a:ext cx="244791" cy="169788"/>
              </a:xfrm>
              <a:custGeom>
                <a:avLst/>
                <a:gdLst/>
                <a:ahLst/>
                <a:cxnLst/>
                <a:rect l="l" t="t" r="r" b="b"/>
                <a:pathLst>
                  <a:path w="261" h="181" extrusionOk="0">
                    <a:moveTo>
                      <a:pt x="12" y="181"/>
                    </a:moveTo>
                    <a:lnTo>
                      <a:pt x="0" y="164"/>
                    </a:lnTo>
                    <a:lnTo>
                      <a:pt x="249" y="0"/>
                    </a:lnTo>
                    <a:lnTo>
                      <a:pt x="261" y="19"/>
                    </a:lnTo>
                    <a:lnTo>
                      <a:pt x="12" y="1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9"/>
              <p:cNvSpPr/>
              <p:nvPr/>
            </p:nvSpPr>
            <p:spPr>
              <a:xfrm>
                <a:off x="8424400" y="1276153"/>
                <a:ext cx="180076" cy="140708"/>
              </a:xfrm>
              <a:custGeom>
                <a:avLst/>
                <a:gdLst/>
                <a:ahLst/>
                <a:cxnLst/>
                <a:rect l="l" t="t" r="r" b="b"/>
                <a:pathLst>
                  <a:path w="192" h="150" extrusionOk="0">
                    <a:moveTo>
                      <a:pt x="12" y="150"/>
                    </a:moveTo>
                    <a:lnTo>
                      <a:pt x="0" y="133"/>
                    </a:lnTo>
                    <a:lnTo>
                      <a:pt x="181" y="0"/>
                    </a:lnTo>
                    <a:lnTo>
                      <a:pt x="192" y="17"/>
                    </a:lnTo>
                    <a:lnTo>
                      <a:pt x="12" y="1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9"/>
              <p:cNvSpPr/>
              <p:nvPr/>
            </p:nvSpPr>
            <p:spPr>
              <a:xfrm>
                <a:off x="8424400" y="1104489"/>
                <a:ext cx="129430" cy="113505"/>
              </a:xfrm>
              <a:custGeom>
                <a:avLst/>
                <a:gdLst/>
                <a:ahLst/>
                <a:cxnLst/>
                <a:rect l="l" t="t" r="r" b="b"/>
                <a:pathLst>
                  <a:path w="138" h="121" extrusionOk="0">
                    <a:moveTo>
                      <a:pt x="12" y="121"/>
                    </a:moveTo>
                    <a:lnTo>
                      <a:pt x="0" y="105"/>
                    </a:lnTo>
                    <a:lnTo>
                      <a:pt x="124" y="0"/>
                    </a:lnTo>
                    <a:lnTo>
                      <a:pt x="138" y="17"/>
                    </a:lnTo>
                    <a:lnTo>
                      <a:pt x="12" y="1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9"/>
              <p:cNvSpPr/>
              <p:nvPr/>
            </p:nvSpPr>
            <p:spPr>
              <a:xfrm>
                <a:off x="8420649" y="627958"/>
                <a:ext cx="19800" cy="195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9"/>
              <p:cNvSpPr/>
              <p:nvPr/>
            </p:nvSpPr>
            <p:spPr>
              <a:xfrm>
                <a:off x="8153348" y="877480"/>
                <a:ext cx="0" cy="17823"/>
              </a:xfrm>
              <a:custGeom>
                <a:avLst/>
                <a:gdLst/>
                <a:ahLst/>
                <a:cxnLst/>
                <a:rect l="l" t="t" r="r" b="b"/>
                <a:pathLst>
                  <a:path w="120000" h="8" extrusionOk="0">
                    <a:moveTo>
                      <a:pt x="0" y="8"/>
                    </a:moveTo>
                    <a:cubicBezTo>
                      <a:pt x="0" y="8"/>
                      <a:pt x="0" y="8"/>
                      <a:pt x="0" y="8"/>
                    </a:cubicBezTo>
                    <a:cubicBezTo>
                      <a:pt x="0" y="8"/>
                      <a:pt x="0" y="8"/>
                      <a:pt x="0" y="8"/>
                    </a:cubicBezTo>
                    <a:moveTo>
                      <a:pt x="0" y="7"/>
                    </a:moveTo>
                    <a:cubicBezTo>
                      <a:pt x="0" y="7"/>
                      <a:pt x="0" y="7"/>
                      <a:pt x="0" y="7"/>
                    </a:cubicBezTo>
                    <a:cubicBezTo>
                      <a:pt x="0" y="7"/>
                      <a:pt x="0" y="7"/>
                      <a:pt x="0" y="7"/>
                    </a:cubicBezTo>
                    <a:moveTo>
                      <a:pt x="0" y="6"/>
                    </a:moveTo>
                    <a:cubicBezTo>
                      <a:pt x="0" y="6"/>
                      <a:pt x="0" y="7"/>
                      <a:pt x="0" y="7"/>
                    </a:cubicBezTo>
                    <a:cubicBezTo>
                      <a:pt x="0" y="7"/>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9"/>
              <p:cNvSpPr/>
              <p:nvPr/>
            </p:nvSpPr>
            <p:spPr>
              <a:xfrm>
                <a:off x="8001409" y="634524"/>
                <a:ext cx="419240" cy="1673487"/>
              </a:xfrm>
              <a:custGeom>
                <a:avLst/>
                <a:gdLst/>
                <a:ahLst/>
                <a:cxnLst/>
                <a:rect l="l" t="t" r="r" b="b"/>
                <a:pathLst>
                  <a:path w="188" h="751" extrusionOk="0">
                    <a:moveTo>
                      <a:pt x="151" y="0"/>
                    </a:moveTo>
                    <a:cubicBezTo>
                      <a:pt x="105" y="16"/>
                      <a:pt x="72" y="59"/>
                      <a:pt x="68" y="109"/>
                    </a:cubicBezTo>
                    <a:cubicBezTo>
                      <a:pt x="68" y="109"/>
                      <a:pt x="68" y="109"/>
                      <a:pt x="68" y="109"/>
                    </a:cubicBezTo>
                    <a:cubicBezTo>
                      <a:pt x="68" y="110"/>
                      <a:pt x="68" y="110"/>
                      <a:pt x="68" y="110"/>
                    </a:cubicBezTo>
                    <a:cubicBezTo>
                      <a:pt x="68" y="110"/>
                      <a:pt x="68" y="110"/>
                      <a:pt x="68" y="110"/>
                    </a:cubicBezTo>
                    <a:cubicBezTo>
                      <a:pt x="68" y="111"/>
                      <a:pt x="68" y="111"/>
                      <a:pt x="68" y="111"/>
                    </a:cubicBezTo>
                    <a:cubicBezTo>
                      <a:pt x="68" y="111"/>
                      <a:pt x="68" y="111"/>
                      <a:pt x="68" y="111"/>
                    </a:cubicBezTo>
                    <a:cubicBezTo>
                      <a:pt x="68" y="111"/>
                      <a:pt x="68" y="111"/>
                      <a:pt x="68" y="112"/>
                    </a:cubicBezTo>
                    <a:cubicBezTo>
                      <a:pt x="68" y="112"/>
                      <a:pt x="68" y="112"/>
                      <a:pt x="68" y="112"/>
                    </a:cubicBezTo>
                    <a:cubicBezTo>
                      <a:pt x="68" y="112"/>
                      <a:pt x="68" y="112"/>
                      <a:pt x="68" y="112"/>
                    </a:cubicBezTo>
                    <a:cubicBezTo>
                      <a:pt x="68" y="112"/>
                      <a:pt x="68" y="112"/>
                      <a:pt x="68" y="112"/>
                    </a:cubicBezTo>
                    <a:cubicBezTo>
                      <a:pt x="68" y="113"/>
                      <a:pt x="68" y="113"/>
                      <a:pt x="68" y="114"/>
                    </a:cubicBezTo>
                    <a:cubicBezTo>
                      <a:pt x="68" y="114"/>
                      <a:pt x="68" y="114"/>
                      <a:pt x="68" y="114"/>
                    </a:cubicBezTo>
                    <a:cubicBezTo>
                      <a:pt x="68" y="114"/>
                      <a:pt x="68" y="114"/>
                      <a:pt x="68" y="114"/>
                    </a:cubicBezTo>
                    <a:cubicBezTo>
                      <a:pt x="68" y="114"/>
                      <a:pt x="68" y="114"/>
                      <a:pt x="68" y="114"/>
                    </a:cubicBezTo>
                    <a:cubicBezTo>
                      <a:pt x="68" y="114"/>
                      <a:pt x="68" y="115"/>
                      <a:pt x="68" y="115"/>
                    </a:cubicBezTo>
                    <a:cubicBezTo>
                      <a:pt x="68" y="115"/>
                      <a:pt x="68" y="115"/>
                      <a:pt x="68" y="115"/>
                    </a:cubicBezTo>
                    <a:cubicBezTo>
                      <a:pt x="68" y="115"/>
                      <a:pt x="68" y="115"/>
                      <a:pt x="68" y="115"/>
                    </a:cubicBezTo>
                    <a:cubicBezTo>
                      <a:pt x="68" y="115"/>
                      <a:pt x="68" y="116"/>
                      <a:pt x="68" y="116"/>
                    </a:cubicBezTo>
                    <a:cubicBezTo>
                      <a:pt x="68" y="116"/>
                      <a:pt x="68" y="116"/>
                      <a:pt x="68" y="116"/>
                    </a:cubicBezTo>
                    <a:cubicBezTo>
                      <a:pt x="68" y="116"/>
                      <a:pt x="68" y="116"/>
                      <a:pt x="68" y="116"/>
                    </a:cubicBezTo>
                    <a:cubicBezTo>
                      <a:pt x="68" y="116"/>
                      <a:pt x="68" y="117"/>
                      <a:pt x="68" y="117"/>
                    </a:cubicBezTo>
                    <a:cubicBezTo>
                      <a:pt x="68" y="117"/>
                      <a:pt x="68" y="117"/>
                      <a:pt x="68" y="117"/>
                    </a:cubicBezTo>
                    <a:cubicBezTo>
                      <a:pt x="68" y="117"/>
                      <a:pt x="68" y="117"/>
                      <a:pt x="68" y="117"/>
                    </a:cubicBezTo>
                    <a:cubicBezTo>
                      <a:pt x="68" y="117"/>
                      <a:pt x="68" y="117"/>
                      <a:pt x="68" y="117"/>
                    </a:cubicBezTo>
                    <a:cubicBezTo>
                      <a:pt x="68" y="130"/>
                      <a:pt x="71" y="142"/>
                      <a:pt x="73" y="153"/>
                    </a:cubicBezTo>
                    <a:cubicBezTo>
                      <a:pt x="76" y="162"/>
                      <a:pt x="78" y="172"/>
                      <a:pt x="78" y="181"/>
                    </a:cubicBezTo>
                    <a:cubicBezTo>
                      <a:pt x="78" y="185"/>
                      <a:pt x="78" y="188"/>
                      <a:pt x="77" y="192"/>
                    </a:cubicBezTo>
                    <a:cubicBezTo>
                      <a:pt x="72" y="220"/>
                      <a:pt x="56" y="241"/>
                      <a:pt x="40" y="262"/>
                    </a:cubicBezTo>
                    <a:cubicBezTo>
                      <a:pt x="21" y="289"/>
                      <a:pt x="0" y="316"/>
                      <a:pt x="0" y="355"/>
                    </a:cubicBezTo>
                    <a:cubicBezTo>
                      <a:pt x="0" y="398"/>
                      <a:pt x="25" y="424"/>
                      <a:pt x="50" y="450"/>
                    </a:cubicBezTo>
                    <a:cubicBezTo>
                      <a:pt x="72" y="473"/>
                      <a:pt x="92" y="495"/>
                      <a:pt x="96" y="528"/>
                    </a:cubicBezTo>
                    <a:cubicBezTo>
                      <a:pt x="96" y="530"/>
                      <a:pt x="97" y="532"/>
                      <a:pt x="97" y="534"/>
                    </a:cubicBezTo>
                    <a:cubicBezTo>
                      <a:pt x="96" y="549"/>
                      <a:pt x="90" y="561"/>
                      <a:pt x="82" y="574"/>
                    </a:cubicBezTo>
                    <a:cubicBezTo>
                      <a:pt x="74" y="589"/>
                      <a:pt x="66" y="604"/>
                      <a:pt x="66" y="624"/>
                    </a:cubicBezTo>
                    <a:cubicBezTo>
                      <a:pt x="66" y="693"/>
                      <a:pt x="120" y="749"/>
                      <a:pt x="188" y="751"/>
                    </a:cubicBezTo>
                    <a:cubicBezTo>
                      <a:pt x="188" y="616"/>
                      <a:pt x="188" y="616"/>
                      <a:pt x="188" y="616"/>
                    </a:cubicBezTo>
                    <a:cubicBezTo>
                      <a:pt x="163" y="593"/>
                      <a:pt x="148" y="560"/>
                      <a:pt x="148" y="524"/>
                    </a:cubicBezTo>
                    <a:cubicBezTo>
                      <a:pt x="148" y="504"/>
                      <a:pt x="156" y="488"/>
                      <a:pt x="165" y="474"/>
                    </a:cubicBezTo>
                    <a:cubicBezTo>
                      <a:pt x="173" y="459"/>
                      <a:pt x="180" y="445"/>
                      <a:pt x="178" y="428"/>
                    </a:cubicBezTo>
                    <a:cubicBezTo>
                      <a:pt x="174" y="395"/>
                      <a:pt x="154" y="373"/>
                      <a:pt x="132" y="350"/>
                    </a:cubicBezTo>
                    <a:cubicBezTo>
                      <a:pt x="108" y="324"/>
                      <a:pt x="82" y="297"/>
                      <a:pt x="82" y="255"/>
                    </a:cubicBezTo>
                    <a:cubicBezTo>
                      <a:pt x="82" y="215"/>
                      <a:pt x="103" y="188"/>
                      <a:pt x="122" y="162"/>
                    </a:cubicBezTo>
                    <a:cubicBezTo>
                      <a:pt x="138" y="141"/>
                      <a:pt x="154" y="119"/>
                      <a:pt x="159" y="91"/>
                    </a:cubicBezTo>
                    <a:cubicBezTo>
                      <a:pt x="162" y="78"/>
                      <a:pt x="159" y="66"/>
                      <a:pt x="155" y="52"/>
                    </a:cubicBezTo>
                    <a:cubicBezTo>
                      <a:pt x="153" y="42"/>
                      <a:pt x="150" y="30"/>
                      <a:pt x="150" y="17"/>
                    </a:cubicBezTo>
                    <a:cubicBezTo>
                      <a:pt x="150" y="11"/>
                      <a:pt x="150" y="6"/>
                      <a:pt x="151"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9"/>
              <p:cNvSpPr/>
              <p:nvPr/>
            </p:nvSpPr>
            <p:spPr>
              <a:xfrm>
                <a:off x="8440344" y="2306136"/>
                <a:ext cx="32827" cy="1876"/>
              </a:xfrm>
              <a:custGeom>
                <a:avLst/>
                <a:gdLst/>
                <a:ahLst/>
                <a:cxnLst/>
                <a:rect l="l" t="t" r="r" b="b"/>
                <a:pathLst>
                  <a:path w="15" h="1" extrusionOk="0">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1" y="1"/>
                      <a:pt x="1" y="1"/>
                      <a:pt x="1" y="1"/>
                    </a:cubicBezTo>
                    <a:cubicBezTo>
                      <a:pt x="1" y="1"/>
                      <a:pt x="1"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3" y="1"/>
                      <a:pt x="3" y="1"/>
                    </a:cubicBezTo>
                    <a:cubicBezTo>
                      <a:pt x="3" y="1"/>
                      <a:pt x="4" y="1"/>
                      <a:pt x="4" y="1"/>
                    </a:cubicBezTo>
                    <a:moveTo>
                      <a:pt x="4" y="1"/>
                    </a:moveTo>
                    <a:cubicBezTo>
                      <a:pt x="4" y="1"/>
                      <a:pt x="4" y="1"/>
                      <a:pt x="4" y="1"/>
                    </a:cubicBezTo>
                    <a:cubicBezTo>
                      <a:pt x="4" y="1"/>
                      <a:pt x="4" y="1"/>
                      <a:pt x="4"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5" y="1"/>
                      <a:pt x="5" y="1"/>
                    </a:cubicBezTo>
                    <a:cubicBezTo>
                      <a:pt x="5" y="1"/>
                      <a:pt x="6" y="1"/>
                      <a:pt x="6"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7" y="1"/>
                    </a:moveTo>
                    <a:cubicBezTo>
                      <a:pt x="7" y="1"/>
                      <a:pt x="7" y="1"/>
                      <a:pt x="7" y="1"/>
                    </a:cubicBezTo>
                    <a:cubicBezTo>
                      <a:pt x="7" y="1"/>
                      <a:pt x="7" y="1"/>
                      <a:pt x="7" y="1"/>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4" y="0"/>
                    </a:cubicBezTo>
                    <a:cubicBezTo>
                      <a:pt x="14" y="0"/>
                      <a:pt x="14" y="0"/>
                      <a:pt x="14" y="0"/>
                    </a:cubicBezTo>
                    <a:moveTo>
                      <a:pt x="14" y="0"/>
                    </a:moveTo>
                    <a:cubicBezTo>
                      <a:pt x="14" y="0"/>
                      <a:pt x="14" y="0"/>
                      <a:pt x="14" y="0"/>
                    </a:cubicBezTo>
                    <a:cubicBezTo>
                      <a:pt x="14" y="0"/>
                      <a:pt x="14" y="0"/>
                      <a:pt x="14" y="0"/>
                    </a:cubicBezTo>
                    <a:moveTo>
                      <a:pt x="15" y="0"/>
                    </a:moveTo>
                    <a:cubicBezTo>
                      <a:pt x="15" y="0"/>
                      <a:pt x="15" y="0"/>
                      <a:pt x="15" y="0"/>
                    </a:cubicBezTo>
                    <a:cubicBezTo>
                      <a:pt x="15" y="0"/>
                      <a:pt x="15" y="0"/>
                      <a:pt x="15" y="0"/>
                    </a:cubicBezTo>
                  </a:path>
                </a:pathLst>
              </a:custGeom>
              <a:solidFill>
                <a:srgbClr val="D7DA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9"/>
              <p:cNvSpPr/>
              <p:nvPr/>
            </p:nvSpPr>
            <p:spPr>
              <a:xfrm>
                <a:off x="8440344" y="2024719"/>
                <a:ext cx="269176" cy="283292"/>
              </a:xfrm>
              <a:custGeom>
                <a:avLst/>
                <a:gdLst/>
                <a:ahLst/>
                <a:cxnLst/>
                <a:rect l="l" t="t" r="r" b="b"/>
                <a:pathLst>
                  <a:path w="121" h="127" extrusionOk="0">
                    <a:moveTo>
                      <a:pt x="0" y="0"/>
                    </a:moveTo>
                    <a:cubicBezTo>
                      <a:pt x="0" y="127"/>
                      <a:pt x="0" y="127"/>
                      <a:pt x="0" y="127"/>
                    </a:cubicBezTo>
                    <a:cubicBezTo>
                      <a:pt x="0" y="127"/>
                      <a:pt x="0" y="127"/>
                      <a:pt x="0" y="127"/>
                    </a:cubicBezTo>
                    <a:cubicBezTo>
                      <a:pt x="0" y="127"/>
                      <a:pt x="0" y="127"/>
                      <a:pt x="0" y="127"/>
                    </a:cubicBezTo>
                    <a:cubicBezTo>
                      <a:pt x="0" y="127"/>
                      <a:pt x="1" y="127"/>
                      <a:pt x="1" y="127"/>
                    </a:cubicBezTo>
                    <a:cubicBezTo>
                      <a:pt x="1" y="127"/>
                      <a:pt x="1" y="127"/>
                      <a:pt x="1" y="127"/>
                    </a:cubicBezTo>
                    <a:cubicBezTo>
                      <a:pt x="1" y="127"/>
                      <a:pt x="1" y="127"/>
                      <a:pt x="1" y="127"/>
                    </a:cubicBezTo>
                    <a:cubicBezTo>
                      <a:pt x="1" y="127"/>
                      <a:pt x="1" y="127"/>
                      <a:pt x="1" y="127"/>
                    </a:cubicBezTo>
                    <a:cubicBezTo>
                      <a:pt x="1" y="127"/>
                      <a:pt x="1" y="127"/>
                      <a:pt x="1" y="127"/>
                    </a:cubicBezTo>
                    <a:cubicBezTo>
                      <a:pt x="1" y="127"/>
                      <a:pt x="1" y="127"/>
                      <a:pt x="2" y="127"/>
                    </a:cubicBezTo>
                    <a:cubicBezTo>
                      <a:pt x="2" y="127"/>
                      <a:pt x="2" y="127"/>
                      <a:pt x="2" y="127"/>
                    </a:cubicBezTo>
                    <a:cubicBezTo>
                      <a:pt x="2" y="127"/>
                      <a:pt x="2" y="127"/>
                      <a:pt x="2" y="127"/>
                    </a:cubicBezTo>
                    <a:cubicBezTo>
                      <a:pt x="2" y="127"/>
                      <a:pt x="2" y="127"/>
                      <a:pt x="2" y="127"/>
                    </a:cubicBezTo>
                    <a:cubicBezTo>
                      <a:pt x="2" y="127"/>
                      <a:pt x="2" y="127"/>
                      <a:pt x="2" y="127"/>
                    </a:cubicBezTo>
                    <a:cubicBezTo>
                      <a:pt x="2" y="127"/>
                      <a:pt x="2" y="127"/>
                      <a:pt x="3" y="127"/>
                    </a:cubicBezTo>
                    <a:cubicBezTo>
                      <a:pt x="3" y="127"/>
                      <a:pt x="3" y="127"/>
                      <a:pt x="3" y="127"/>
                    </a:cubicBezTo>
                    <a:cubicBezTo>
                      <a:pt x="3" y="127"/>
                      <a:pt x="3" y="127"/>
                      <a:pt x="3" y="127"/>
                    </a:cubicBezTo>
                    <a:cubicBezTo>
                      <a:pt x="3" y="127"/>
                      <a:pt x="3" y="127"/>
                      <a:pt x="3" y="127"/>
                    </a:cubicBezTo>
                    <a:cubicBezTo>
                      <a:pt x="3" y="127"/>
                      <a:pt x="3" y="127"/>
                      <a:pt x="3" y="127"/>
                    </a:cubicBezTo>
                    <a:cubicBezTo>
                      <a:pt x="3" y="127"/>
                      <a:pt x="4" y="127"/>
                      <a:pt x="4" y="127"/>
                    </a:cubicBezTo>
                    <a:cubicBezTo>
                      <a:pt x="4" y="127"/>
                      <a:pt x="4" y="127"/>
                      <a:pt x="4" y="127"/>
                    </a:cubicBezTo>
                    <a:cubicBezTo>
                      <a:pt x="4" y="127"/>
                      <a:pt x="4" y="127"/>
                      <a:pt x="4" y="127"/>
                    </a:cubicBezTo>
                    <a:cubicBezTo>
                      <a:pt x="4" y="127"/>
                      <a:pt x="4" y="127"/>
                      <a:pt x="4" y="127"/>
                    </a:cubicBezTo>
                    <a:cubicBezTo>
                      <a:pt x="4" y="127"/>
                      <a:pt x="4" y="127"/>
                      <a:pt x="4" y="127"/>
                    </a:cubicBezTo>
                    <a:cubicBezTo>
                      <a:pt x="4" y="127"/>
                      <a:pt x="5" y="127"/>
                      <a:pt x="5" y="127"/>
                    </a:cubicBezTo>
                    <a:cubicBezTo>
                      <a:pt x="5" y="127"/>
                      <a:pt x="5" y="127"/>
                      <a:pt x="5" y="127"/>
                    </a:cubicBezTo>
                    <a:cubicBezTo>
                      <a:pt x="5" y="127"/>
                      <a:pt x="5" y="127"/>
                      <a:pt x="5" y="127"/>
                    </a:cubicBezTo>
                    <a:cubicBezTo>
                      <a:pt x="5" y="127"/>
                      <a:pt x="5" y="127"/>
                      <a:pt x="5" y="127"/>
                    </a:cubicBezTo>
                    <a:cubicBezTo>
                      <a:pt x="5" y="127"/>
                      <a:pt x="5" y="127"/>
                      <a:pt x="5" y="127"/>
                    </a:cubicBezTo>
                    <a:cubicBezTo>
                      <a:pt x="5" y="127"/>
                      <a:pt x="6" y="127"/>
                      <a:pt x="6" y="127"/>
                    </a:cubicBezTo>
                    <a:cubicBezTo>
                      <a:pt x="6" y="127"/>
                      <a:pt x="6" y="127"/>
                      <a:pt x="6" y="127"/>
                    </a:cubicBezTo>
                    <a:cubicBezTo>
                      <a:pt x="6" y="127"/>
                      <a:pt x="6" y="127"/>
                      <a:pt x="6" y="127"/>
                    </a:cubicBezTo>
                    <a:cubicBezTo>
                      <a:pt x="6" y="127"/>
                      <a:pt x="6" y="127"/>
                      <a:pt x="6" y="127"/>
                    </a:cubicBezTo>
                    <a:cubicBezTo>
                      <a:pt x="6" y="127"/>
                      <a:pt x="6" y="127"/>
                      <a:pt x="6" y="127"/>
                    </a:cubicBezTo>
                    <a:cubicBezTo>
                      <a:pt x="6" y="127"/>
                      <a:pt x="6" y="127"/>
                      <a:pt x="7" y="127"/>
                    </a:cubicBezTo>
                    <a:cubicBezTo>
                      <a:pt x="7" y="127"/>
                      <a:pt x="7" y="127"/>
                      <a:pt x="7" y="127"/>
                    </a:cubicBezTo>
                    <a:cubicBezTo>
                      <a:pt x="7" y="127"/>
                      <a:pt x="7" y="127"/>
                      <a:pt x="7" y="127"/>
                    </a:cubicBezTo>
                    <a:cubicBezTo>
                      <a:pt x="7" y="127"/>
                      <a:pt x="7" y="127"/>
                      <a:pt x="7" y="127"/>
                    </a:cubicBezTo>
                    <a:cubicBezTo>
                      <a:pt x="7" y="126"/>
                      <a:pt x="8" y="126"/>
                      <a:pt x="8" y="126"/>
                    </a:cubicBezTo>
                    <a:cubicBezTo>
                      <a:pt x="8" y="126"/>
                      <a:pt x="8" y="126"/>
                      <a:pt x="8" y="126"/>
                    </a:cubicBezTo>
                    <a:cubicBezTo>
                      <a:pt x="8" y="126"/>
                      <a:pt x="8" y="126"/>
                      <a:pt x="8" y="126"/>
                    </a:cubicBezTo>
                    <a:cubicBezTo>
                      <a:pt x="8" y="126"/>
                      <a:pt x="8" y="126"/>
                      <a:pt x="8"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9" y="126"/>
                      <a:pt x="9" y="126"/>
                    </a:cubicBezTo>
                    <a:cubicBezTo>
                      <a:pt x="9" y="126"/>
                      <a:pt x="10" y="126"/>
                      <a:pt x="10" y="126"/>
                    </a:cubicBezTo>
                    <a:cubicBezTo>
                      <a:pt x="10" y="126"/>
                      <a:pt x="10" y="126"/>
                      <a:pt x="10" y="126"/>
                    </a:cubicBezTo>
                    <a:cubicBezTo>
                      <a:pt x="10" y="126"/>
                      <a:pt x="10" y="126"/>
                      <a:pt x="10" y="126"/>
                    </a:cubicBezTo>
                    <a:cubicBezTo>
                      <a:pt x="10" y="126"/>
                      <a:pt x="10" y="126"/>
                      <a:pt x="10" y="126"/>
                    </a:cubicBezTo>
                    <a:cubicBezTo>
                      <a:pt x="10" y="126"/>
                      <a:pt x="10" y="126"/>
                      <a:pt x="10" y="126"/>
                    </a:cubicBezTo>
                    <a:cubicBezTo>
                      <a:pt x="10" y="126"/>
                      <a:pt x="10" y="126"/>
                      <a:pt x="11" y="126"/>
                    </a:cubicBezTo>
                    <a:cubicBezTo>
                      <a:pt x="11" y="126"/>
                      <a:pt x="11" y="126"/>
                      <a:pt x="11" y="126"/>
                    </a:cubicBezTo>
                    <a:cubicBezTo>
                      <a:pt x="11" y="126"/>
                      <a:pt x="11" y="126"/>
                      <a:pt x="11" y="126"/>
                    </a:cubicBezTo>
                    <a:cubicBezTo>
                      <a:pt x="11" y="126"/>
                      <a:pt x="11" y="126"/>
                      <a:pt x="11" y="126"/>
                    </a:cubicBezTo>
                    <a:cubicBezTo>
                      <a:pt x="11" y="126"/>
                      <a:pt x="12" y="126"/>
                      <a:pt x="12" y="126"/>
                    </a:cubicBezTo>
                    <a:cubicBezTo>
                      <a:pt x="12" y="126"/>
                      <a:pt x="12" y="126"/>
                      <a:pt x="12" y="126"/>
                    </a:cubicBezTo>
                    <a:cubicBezTo>
                      <a:pt x="12" y="126"/>
                      <a:pt x="12" y="126"/>
                      <a:pt x="12" y="126"/>
                    </a:cubicBezTo>
                    <a:cubicBezTo>
                      <a:pt x="12" y="126"/>
                      <a:pt x="12" y="126"/>
                      <a:pt x="12" y="126"/>
                    </a:cubicBezTo>
                    <a:cubicBezTo>
                      <a:pt x="12"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3" y="126"/>
                      <a:pt x="13" y="126"/>
                      <a:pt x="13" y="126"/>
                    </a:cubicBezTo>
                    <a:cubicBezTo>
                      <a:pt x="14" y="126"/>
                      <a:pt x="14" y="126"/>
                      <a:pt x="14" y="126"/>
                    </a:cubicBezTo>
                    <a:cubicBezTo>
                      <a:pt x="14" y="126"/>
                      <a:pt x="14" y="126"/>
                      <a:pt x="14" y="126"/>
                    </a:cubicBezTo>
                    <a:cubicBezTo>
                      <a:pt x="14" y="126"/>
                      <a:pt x="14" y="126"/>
                      <a:pt x="14" y="126"/>
                    </a:cubicBezTo>
                    <a:cubicBezTo>
                      <a:pt x="14" y="126"/>
                      <a:pt x="14" y="126"/>
                      <a:pt x="14" y="126"/>
                    </a:cubicBezTo>
                    <a:cubicBezTo>
                      <a:pt x="14" y="126"/>
                      <a:pt x="14" y="126"/>
                      <a:pt x="15" y="126"/>
                    </a:cubicBezTo>
                    <a:cubicBezTo>
                      <a:pt x="15" y="126"/>
                      <a:pt x="15" y="126"/>
                      <a:pt x="15" y="126"/>
                    </a:cubicBezTo>
                    <a:cubicBezTo>
                      <a:pt x="69" y="117"/>
                      <a:pt x="113" y="74"/>
                      <a:pt x="121" y="19"/>
                    </a:cubicBezTo>
                    <a:cubicBezTo>
                      <a:pt x="107" y="24"/>
                      <a:pt x="93" y="27"/>
                      <a:pt x="78" y="27"/>
                    </a:cubicBezTo>
                    <a:cubicBezTo>
                      <a:pt x="48" y="27"/>
                      <a:pt x="22" y="17"/>
                      <a:pt x="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8" name="Google Shape;2368;p39"/>
            <p:cNvGrpSpPr/>
            <p:nvPr/>
          </p:nvGrpSpPr>
          <p:grpSpPr>
            <a:xfrm>
              <a:off x="7284639" y="2382115"/>
              <a:ext cx="1429290" cy="954365"/>
              <a:chOff x="1382577" y="493265"/>
              <a:chExt cx="1429290" cy="954365"/>
            </a:xfrm>
          </p:grpSpPr>
          <p:sp>
            <p:nvSpPr>
              <p:cNvPr id="2369" name="Google Shape;2369;p39"/>
              <p:cNvSpPr/>
              <p:nvPr/>
            </p:nvSpPr>
            <p:spPr>
              <a:xfrm>
                <a:off x="1382577" y="1392510"/>
                <a:ext cx="2120" cy="55115"/>
              </a:xfrm>
              <a:custGeom>
                <a:avLst/>
                <a:gdLst/>
                <a:ahLst/>
                <a:cxnLst/>
                <a:rect l="l" t="t" r="r" b="b"/>
                <a:pathLst>
                  <a:path w="1" h="22" extrusionOk="0">
                    <a:moveTo>
                      <a:pt x="1" y="0"/>
                    </a:moveTo>
                    <a:cubicBezTo>
                      <a:pt x="1" y="0"/>
                      <a:pt x="1" y="0"/>
                      <a:pt x="1" y="0"/>
                    </a:cubicBezTo>
                    <a:cubicBezTo>
                      <a:pt x="0" y="6"/>
                      <a:pt x="0" y="13"/>
                      <a:pt x="0" y="20"/>
                    </a:cubicBezTo>
                    <a:cubicBezTo>
                      <a:pt x="0" y="22"/>
                      <a:pt x="0" y="22"/>
                      <a:pt x="0" y="22"/>
                    </a:cubicBezTo>
                    <a:cubicBezTo>
                      <a:pt x="0" y="15"/>
                      <a:pt x="0" y="7"/>
                      <a:pt x="1" y="0"/>
                    </a:cubicBezTo>
                  </a:path>
                </a:pathLst>
              </a:custGeom>
              <a:solidFill>
                <a:srgbClr val="C7D2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9"/>
              <p:cNvSpPr/>
              <p:nvPr/>
            </p:nvSpPr>
            <p:spPr>
              <a:xfrm>
                <a:off x="1544967" y="714313"/>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9"/>
              <p:cNvSpPr/>
              <p:nvPr/>
            </p:nvSpPr>
            <p:spPr>
              <a:xfrm>
                <a:off x="1544967" y="714313"/>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9"/>
              <p:cNvSpPr/>
              <p:nvPr/>
            </p:nvSpPr>
            <p:spPr>
              <a:xfrm>
                <a:off x="1544967" y="714313"/>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9"/>
              <p:cNvSpPr/>
              <p:nvPr/>
            </p:nvSpPr>
            <p:spPr>
              <a:xfrm>
                <a:off x="1544967" y="714313"/>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9"/>
              <p:cNvSpPr/>
              <p:nvPr/>
            </p:nvSpPr>
            <p:spPr>
              <a:xfrm>
                <a:off x="1544967" y="498528"/>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9"/>
              <p:cNvSpPr/>
              <p:nvPr/>
            </p:nvSpPr>
            <p:spPr>
              <a:xfrm>
                <a:off x="1544967" y="498528"/>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9"/>
              <p:cNvSpPr/>
              <p:nvPr/>
            </p:nvSpPr>
            <p:spPr>
              <a:xfrm>
                <a:off x="1732681" y="493265"/>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9"/>
              <p:cNvSpPr/>
              <p:nvPr/>
            </p:nvSpPr>
            <p:spPr>
              <a:xfrm>
                <a:off x="1902854" y="500283"/>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9"/>
              <p:cNvSpPr/>
              <p:nvPr/>
            </p:nvSpPr>
            <p:spPr>
              <a:xfrm>
                <a:off x="2071271" y="502037"/>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9"/>
              <p:cNvSpPr/>
              <p:nvPr/>
            </p:nvSpPr>
            <p:spPr>
              <a:xfrm>
                <a:off x="2590557" y="502037"/>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9"/>
              <p:cNvSpPr/>
              <p:nvPr/>
            </p:nvSpPr>
            <p:spPr>
              <a:xfrm>
                <a:off x="2457227" y="495019"/>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9"/>
              <p:cNvSpPr/>
              <p:nvPr/>
            </p:nvSpPr>
            <p:spPr>
              <a:xfrm>
                <a:off x="2327405" y="502037"/>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9"/>
              <p:cNvSpPr/>
              <p:nvPr/>
            </p:nvSpPr>
            <p:spPr>
              <a:xfrm>
                <a:off x="2218636" y="509054"/>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9"/>
              <p:cNvSpPr/>
              <p:nvPr/>
            </p:nvSpPr>
            <p:spPr>
              <a:xfrm>
                <a:off x="1544967" y="498528"/>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9"/>
              <p:cNvSpPr/>
              <p:nvPr/>
            </p:nvSpPr>
            <p:spPr>
              <a:xfrm>
                <a:off x="1909871" y="628350"/>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9"/>
              <p:cNvSpPr/>
              <p:nvPr/>
            </p:nvSpPr>
            <p:spPr>
              <a:xfrm>
                <a:off x="2227407" y="628350"/>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9"/>
              <p:cNvSpPr/>
              <p:nvPr/>
            </p:nvSpPr>
            <p:spPr>
              <a:xfrm>
                <a:off x="1805811" y="831750"/>
                <a:ext cx="891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9"/>
              <p:cNvSpPr/>
              <p:nvPr/>
            </p:nvSpPr>
            <p:spPr>
              <a:xfrm>
                <a:off x="1819152" y="840525"/>
                <a:ext cx="86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9"/>
              <p:cNvSpPr/>
              <p:nvPr/>
            </p:nvSpPr>
            <p:spPr>
              <a:xfrm>
                <a:off x="2237933" y="866941"/>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9"/>
              <p:cNvSpPr/>
              <p:nvPr/>
            </p:nvSpPr>
            <p:spPr>
              <a:xfrm>
                <a:off x="2237933" y="866941"/>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9"/>
              <p:cNvSpPr/>
              <p:nvPr/>
            </p:nvSpPr>
            <p:spPr>
              <a:xfrm>
                <a:off x="1819152" y="840525"/>
                <a:ext cx="131700" cy="3720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1" name="Google Shape;2391;p39"/>
            <p:cNvGrpSpPr/>
            <p:nvPr/>
          </p:nvGrpSpPr>
          <p:grpSpPr>
            <a:xfrm>
              <a:off x="6412950" y="3096020"/>
              <a:ext cx="1717319" cy="1507984"/>
              <a:chOff x="5627250" y="3096020"/>
              <a:chExt cx="1717319" cy="1507984"/>
            </a:xfrm>
          </p:grpSpPr>
          <p:sp>
            <p:nvSpPr>
              <p:cNvPr id="2392" name="Google Shape;2392;p39"/>
              <p:cNvSpPr/>
              <p:nvPr/>
            </p:nvSpPr>
            <p:spPr>
              <a:xfrm>
                <a:off x="5627250" y="3116950"/>
                <a:ext cx="902700" cy="672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nvGrpSpPr>
              <p:cNvPr id="2393" name="Google Shape;2393;p39"/>
              <p:cNvGrpSpPr/>
              <p:nvPr/>
            </p:nvGrpSpPr>
            <p:grpSpPr>
              <a:xfrm>
                <a:off x="6506003" y="3096020"/>
                <a:ext cx="604139" cy="888192"/>
                <a:chOff x="1870128" y="1998770"/>
                <a:chExt cx="604139" cy="888192"/>
              </a:xfrm>
            </p:grpSpPr>
            <p:sp>
              <p:nvSpPr>
                <p:cNvPr id="2394" name="Google Shape;2394;p39"/>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9"/>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9"/>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7" name="Google Shape;2397;p39"/>
              <p:cNvGrpSpPr/>
              <p:nvPr/>
            </p:nvGrpSpPr>
            <p:grpSpPr>
              <a:xfrm>
                <a:off x="6798317" y="3799265"/>
                <a:ext cx="546252" cy="804739"/>
                <a:chOff x="3366442" y="2229577"/>
                <a:chExt cx="546252" cy="804739"/>
              </a:xfrm>
            </p:grpSpPr>
            <p:sp>
              <p:nvSpPr>
                <p:cNvPr id="2398" name="Google Shape;2398;p39"/>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39"/>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39"/>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39"/>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9"/>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39"/>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39"/>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39"/>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9"/>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9"/>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39"/>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9"/>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9"/>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9"/>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9"/>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9"/>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9"/>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9"/>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18" name="Google Shape;2418;p39"/>
            <p:cNvGrpSpPr/>
            <p:nvPr/>
          </p:nvGrpSpPr>
          <p:grpSpPr>
            <a:xfrm>
              <a:off x="5535775" y="3096020"/>
              <a:ext cx="1717319" cy="1507984"/>
              <a:chOff x="5627250" y="3096020"/>
              <a:chExt cx="1717319" cy="1507984"/>
            </a:xfrm>
          </p:grpSpPr>
          <p:sp>
            <p:nvSpPr>
              <p:cNvPr id="2419" name="Google Shape;2419;p39"/>
              <p:cNvSpPr/>
              <p:nvPr/>
            </p:nvSpPr>
            <p:spPr>
              <a:xfrm>
                <a:off x="5627250" y="3116950"/>
                <a:ext cx="902700" cy="672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nvGrpSpPr>
              <p:cNvPr id="2420" name="Google Shape;2420;p39"/>
              <p:cNvGrpSpPr/>
              <p:nvPr/>
            </p:nvGrpSpPr>
            <p:grpSpPr>
              <a:xfrm>
                <a:off x="6506003" y="3096020"/>
                <a:ext cx="604139" cy="888192"/>
                <a:chOff x="1870128" y="1998770"/>
                <a:chExt cx="604139" cy="888192"/>
              </a:xfrm>
            </p:grpSpPr>
            <p:sp>
              <p:nvSpPr>
                <p:cNvPr id="2421" name="Google Shape;2421;p39"/>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9"/>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9"/>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24" name="Google Shape;2424;p39"/>
              <p:cNvGrpSpPr/>
              <p:nvPr/>
            </p:nvGrpSpPr>
            <p:grpSpPr>
              <a:xfrm>
                <a:off x="6798317" y="3799265"/>
                <a:ext cx="546252" cy="804739"/>
                <a:chOff x="3366442" y="2229577"/>
                <a:chExt cx="546252" cy="804739"/>
              </a:xfrm>
            </p:grpSpPr>
            <p:sp>
              <p:nvSpPr>
                <p:cNvPr id="2425" name="Google Shape;2425;p39"/>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9"/>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9"/>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9"/>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9"/>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9"/>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9"/>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9"/>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9"/>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9"/>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9"/>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9"/>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9"/>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9"/>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9"/>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9"/>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9"/>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9"/>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45" name="Google Shape;2445;p39"/>
            <p:cNvGrpSpPr/>
            <p:nvPr/>
          </p:nvGrpSpPr>
          <p:grpSpPr>
            <a:xfrm>
              <a:off x="5593254" y="3091780"/>
              <a:ext cx="849165" cy="1512224"/>
              <a:chOff x="1451479" y="1815630"/>
              <a:chExt cx="849165" cy="1512224"/>
            </a:xfrm>
          </p:grpSpPr>
          <p:grpSp>
            <p:nvGrpSpPr>
              <p:cNvPr id="2446" name="Google Shape;2446;p39"/>
              <p:cNvGrpSpPr/>
              <p:nvPr/>
            </p:nvGrpSpPr>
            <p:grpSpPr>
              <a:xfrm>
                <a:off x="1451479" y="1815630"/>
                <a:ext cx="614739" cy="892432"/>
                <a:chOff x="1859529" y="1994530"/>
                <a:chExt cx="614739" cy="892432"/>
              </a:xfrm>
            </p:grpSpPr>
            <p:sp>
              <p:nvSpPr>
                <p:cNvPr id="2447" name="Google Shape;2447;p39"/>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9"/>
                <p:cNvSpPr/>
                <p:nvPr/>
              </p:nvSpPr>
              <p:spPr>
                <a:xfrm>
                  <a:off x="1859529" y="1994530"/>
                  <a:ext cx="42600" cy="11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9"/>
                <p:cNvSpPr/>
                <p:nvPr/>
              </p:nvSpPr>
              <p:spPr>
                <a:xfrm>
                  <a:off x="1982626" y="1998775"/>
                  <a:ext cx="696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9"/>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51" name="Google Shape;2451;p39"/>
              <p:cNvGrpSpPr/>
              <p:nvPr/>
            </p:nvGrpSpPr>
            <p:grpSpPr>
              <a:xfrm>
                <a:off x="1754392" y="2523115"/>
                <a:ext cx="546252" cy="804739"/>
                <a:chOff x="3366442" y="2229577"/>
                <a:chExt cx="546252" cy="804739"/>
              </a:xfrm>
            </p:grpSpPr>
            <p:sp>
              <p:nvSpPr>
                <p:cNvPr id="2452" name="Google Shape;2452;p39"/>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9"/>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9"/>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9"/>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9"/>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9"/>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9"/>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9"/>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9"/>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9"/>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9"/>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9"/>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9"/>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9"/>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9"/>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9"/>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9" name="Google Shape;2469;p39"/>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39"/>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9"/>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72" name="Google Shape;2472;p39"/>
            <p:cNvGrpSpPr/>
            <p:nvPr/>
          </p:nvGrpSpPr>
          <p:grpSpPr>
            <a:xfrm>
              <a:off x="4911540" y="2267891"/>
              <a:ext cx="804443" cy="1920984"/>
              <a:chOff x="4911540" y="2267891"/>
              <a:chExt cx="804443" cy="1920984"/>
            </a:xfrm>
          </p:grpSpPr>
          <p:grpSp>
            <p:nvGrpSpPr>
              <p:cNvPr id="2473" name="Google Shape;2473;p39"/>
              <p:cNvGrpSpPr/>
              <p:nvPr/>
            </p:nvGrpSpPr>
            <p:grpSpPr>
              <a:xfrm>
                <a:off x="4911540" y="2267891"/>
                <a:ext cx="804443" cy="1920847"/>
                <a:chOff x="6107013" y="-163561"/>
                <a:chExt cx="674812" cy="1611314"/>
              </a:xfrm>
            </p:grpSpPr>
            <p:sp>
              <p:nvSpPr>
                <p:cNvPr id="2474" name="Google Shape;2474;p39"/>
                <p:cNvSpPr/>
                <p:nvPr/>
              </p:nvSpPr>
              <p:spPr>
                <a:xfrm>
                  <a:off x="6107013" y="-93711"/>
                  <a:ext cx="674687" cy="1541463"/>
                </a:xfrm>
                <a:custGeom>
                  <a:avLst/>
                  <a:gdLst/>
                  <a:ahLst/>
                  <a:cxnLst/>
                  <a:rect l="l" t="t" r="r" b="b"/>
                  <a:pathLst>
                    <a:path w="360" h="823" extrusionOk="0">
                      <a:moveTo>
                        <a:pt x="360" y="823"/>
                      </a:moveTo>
                      <a:cubicBezTo>
                        <a:pt x="360" y="822"/>
                        <a:pt x="360" y="822"/>
                        <a:pt x="360" y="822"/>
                      </a:cubicBezTo>
                      <a:cubicBezTo>
                        <a:pt x="360" y="207"/>
                        <a:pt x="360" y="207"/>
                        <a:pt x="360" y="207"/>
                      </a:cubicBezTo>
                      <a:cubicBezTo>
                        <a:pt x="360" y="93"/>
                        <a:pt x="285" y="0"/>
                        <a:pt x="193" y="0"/>
                      </a:cubicBezTo>
                      <a:cubicBezTo>
                        <a:pt x="168" y="0"/>
                        <a:pt x="168" y="0"/>
                        <a:pt x="168" y="0"/>
                      </a:cubicBezTo>
                      <a:cubicBezTo>
                        <a:pt x="75" y="0"/>
                        <a:pt x="0" y="93"/>
                        <a:pt x="0" y="207"/>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5" name="Google Shape;2475;p39"/>
                <p:cNvSpPr/>
                <p:nvPr/>
              </p:nvSpPr>
              <p:spPr>
                <a:xfrm>
                  <a:off x="6483250" y="-92124"/>
                  <a:ext cx="298450" cy="1262063"/>
                </a:xfrm>
                <a:custGeom>
                  <a:avLst/>
                  <a:gdLst/>
                  <a:ahLst/>
                  <a:cxnLst/>
                  <a:rect l="l" t="t" r="r" b="b"/>
                  <a:pathLst>
                    <a:path w="159" h="674" extrusionOk="0">
                      <a:moveTo>
                        <a:pt x="159" y="618"/>
                      </a:moveTo>
                      <a:cubicBezTo>
                        <a:pt x="117" y="618"/>
                        <a:pt x="117" y="618"/>
                        <a:pt x="117" y="618"/>
                      </a:cubicBezTo>
                      <a:cubicBezTo>
                        <a:pt x="117" y="674"/>
                        <a:pt x="117" y="674"/>
                        <a:pt x="117" y="674"/>
                      </a:cubicBezTo>
                      <a:cubicBezTo>
                        <a:pt x="159" y="674"/>
                        <a:pt x="159" y="674"/>
                        <a:pt x="159" y="674"/>
                      </a:cubicBezTo>
                      <a:cubicBezTo>
                        <a:pt x="159" y="618"/>
                        <a:pt x="159" y="618"/>
                        <a:pt x="159" y="618"/>
                      </a:cubicBezTo>
                      <a:moveTo>
                        <a:pt x="159" y="445"/>
                      </a:moveTo>
                      <a:cubicBezTo>
                        <a:pt x="117" y="445"/>
                        <a:pt x="117" y="445"/>
                        <a:pt x="117" y="445"/>
                      </a:cubicBezTo>
                      <a:cubicBezTo>
                        <a:pt x="117" y="501"/>
                        <a:pt x="117" y="501"/>
                        <a:pt x="117" y="501"/>
                      </a:cubicBezTo>
                      <a:cubicBezTo>
                        <a:pt x="159" y="501"/>
                        <a:pt x="159" y="501"/>
                        <a:pt x="159" y="501"/>
                      </a:cubicBezTo>
                      <a:cubicBezTo>
                        <a:pt x="159" y="445"/>
                        <a:pt x="159" y="445"/>
                        <a:pt x="159" y="445"/>
                      </a:cubicBezTo>
                      <a:moveTo>
                        <a:pt x="0" y="0"/>
                      </a:moveTo>
                      <a:cubicBezTo>
                        <a:pt x="68" y="27"/>
                        <a:pt x="117" y="109"/>
                        <a:pt x="117" y="206"/>
                      </a:cubicBezTo>
                      <a:cubicBezTo>
                        <a:pt x="117" y="327"/>
                        <a:pt x="117" y="327"/>
                        <a:pt x="117" y="327"/>
                      </a:cubicBezTo>
                      <a:cubicBezTo>
                        <a:pt x="159" y="327"/>
                        <a:pt x="159" y="327"/>
                        <a:pt x="159" y="327"/>
                      </a:cubicBezTo>
                      <a:cubicBezTo>
                        <a:pt x="159" y="206"/>
                        <a:pt x="159" y="206"/>
                        <a:pt x="159" y="206"/>
                      </a:cubicBezTo>
                      <a:cubicBezTo>
                        <a:pt x="159" y="95"/>
                        <a:pt x="88" y="5"/>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9"/>
                <p:cNvSpPr/>
                <p:nvPr/>
              </p:nvSpPr>
              <p:spPr>
                <a:xfrm>
                  <a:off x="6237188" y="-93711"/>
                  <a:ext cx="222250" cy="1263651"/>
                </a:xfrm>
                <a:custGeom>
                  <a:avLst/>
                  <a:gdLst/>
                  <a:ahLst/>
                  <a:cxnLst/>
                  <a:rect l="l" t="t" r="r" b="b"/>
                  <a:pathLst>
                    <a:path w="119" h="675" extrusionOk="0">
                      <a:moveTo>
                        <a:pt x="107" y="619"/>
                      </a:moveTo>
                      <a:cubicBezTo>
                        <a:pt x="1" y="619"/>
                        <a:pt x="1" y="619"/>
                        <a:pt x="1" y="619"/>
                      </a:cubicBezTo>
                      <a:cubicBezTo>
                        <a:pt x="0" y="675"/>
                        <a:pt x="0" y="675"/>
                        <a:pt x="0" y="675"/>
                      </a:cubicBezTo>
                      <a:cubicBezTo>
                        <a:pt x="107" y="675"/>
                        <a:pt x="107" y="675"/>
                        <a:pt x="107" y="675"/>
                      </a:cubicBezTo>
                      <a:cubicBezTo>
                        <a:pt x="107" y="619"/>
                        <a:pt x="107" y="619"/>
                        <a:pt x="107" y="619"/>
                      </a:cubicBezTo>
                      <a:moveTo>
                        <a:pt x="107" y="446"/>
                      </a:moveTo>
                      <a:cubicBezTo>
                        <a:pt x="5" y="446"/>
                        <a:pt x="5" y="446"/>
                        <a:pt x="5" y="446"/>
                      </a:cubicBezTo>
                      <a:cubicBezTo>
                        <a:pt x="4" y="502"/>
                        <a:pt x="4" y="502"/>
                        <a:pt x="4" y="502"/>
                      </a:cubicBezTo>
                      <a:cubicBezTo>
                        <a:pt x="107" y="502"/>
                        <a:pt x="107" y="502"/>
                        <a:pt x="107" y="502"/>
                      </a:cubicBezTo>
                      <a:cubicBezTo>
                        <a:pt x="107" y="446"/>
                        <a:pt x="107" y="446"/>
                        <a:pt x="107" y="446"/>
                      </a:cubicBezTo>
                      <a:moveTo>
                        <a:pt x="119" y="0"/>
                      </a:moveTo>
                      <a:cubicBezTo>
                        <a:pt x="99" y="0"/>
                        <a:pt x="99" y="0"/>
                        <a:pt x="99" y="0"/>
                      </a:cubicBezTo>
                      <a:cubicBezTo>
                        <a:pt x="82" y="0"/>
                        <a:pt x="65" y="4"/>
                        <a:pt x="49" y="10"/>
                      </a:cubicBezTo>
                      <a:cubicBezTo>
                        <a:pt x="25" y="46"/>
                        <a:pt x="11" y="92"/>
                        <a:pt x="11" y="143"/>
                      </a:cubicBezTo>
                      <a:cubicBezTo>
                        <a:pt x="7" y="328"/>
                        <a:pt x="7" y="328"/>
                        <a:pt x="7" y="328"/>
                      </a:cubicBezTo>
                      <a:cubicBezTo>
                        <a:pt x="107" y="328"/>
                        <a:pt x="107" y="328"/>
                        <a:pt x="107" y="328"/>
                      </a:cubicBezTo>
                      <a:cubicBezTo>
                        <a:pt x="107" y="78"/>
                        <a:pt x="107" y="78"/>
                        <a:pt x="107" y="78"/>
                      </a:cubicBezTo>
                      <a:cubicBezTo>
                        <a:pt x="107" y="51"/>
                        <a:pt x="111" y="24"/>
                        <a:pt x="119"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7" name="Google Shape;2477;p39"/>
                <p:cNvSpPr/>
                <p:nvPr/>
              </p:nvSpPr>
              <p:spPr>
                <a:xfrm>
                  <a:off x="6107013" y="-74661"/>
                  <a:ext cx="595312" cy="1522414"/>
                </a:xfrm>
                <a:custGeom>
                  <a:avLst/>
                  <a:gdLst/>
                  <a:ahLst/>
                  <a:cxnLst/>
                  <a:rect l="l" t="t" r="r" b="b"/>
                  <a:pathLst>
                    <a:path w="318" h="813" extrusionOk="0">
                      <a:moveTo>
                        <a:pt x="318" y="782"/>
                      </a:moveTo>
                      <a:cubicBezTo>
                        <a:pt x="0" y="782"/>
                        <a:pt x="0" y="782"/>
                        <a:pt x="0" y="782"/>
                      </a:cubicBezTo>
                      <a:cubicBezTo>
                        <a:pt x="0" y="812"/>
                        <a:pt x="0" y="812"/>
                        <a:pt x="0" y="812"/>
                      </a:cubicBezTo>
                      <a:cubicBezTo>
                        <a:pt x="0" y="813"/>
                        <a:pt x="0" y="813"/>
                        <a:pt x="0" y="813"/>
                      </a:cubicBezTo>
                      <a:cubicBezTo>
                        <a:pt x="318" y="813"/>
                        <a:pt x="318" y="813"/>
                        <a:pt x="318" y="813"/>
                      </a:cubicBezTo>
                      <a:cubicBezTo>
                        <a:pt x="318" y="782"/>
                        <a:pt x="318" y="782"/>
                        <a:pt x="318" y="782"/>
                      </a:cubicBezTo>
                      <a:moveTo>
                        <a:pt x="70" y="609"/>
                      </a:moveTo>
                      <a:cubicBezTo>
                        <a:pt x="0" y="609"/>
                        <a:pt x="0" y="609"/>
                        <a:pt x="0" y="609"/>
                      </a:cubicBezTo>
                      <a:cubicBezTo>
                        <a:pt x="0" y="665"/>
                        <a:pt x="0" y="665"/>
                        <a:pt x="0" y="665"/>
                      </a:cubicBezTo>
                      <a:cubicBezTo>
                        <a:pt x="69" y="665"/>
                        <a:pt x="69" y="665"/>
                        <a:pt x="69" y="665"/>
                      </a:cubicBezTo>
                      <a:cubicBezTo>
                        <a:pt x="70" y="609"/>
                        <a:pt x="70" y="609"/>
                        <a:pt x="70" y="609"/>
                      </a:cubicBezTo>
                      <a:moveTo>
                        <a:pt x="74" y="436"/>
                      </a:moveTo>
                      <a:cubicBezTo>
                        <a:pt x="0" y="436"/>
                        <a:pt x="0" y="436"/>
                        <a:pt x="0" y="436"/>
                      </a:cubicBezTo>
                      <a:cubicBezTo>
                        <a:pt x="0" y="492"/>
                        <a:pt x="0" y="492"/>
                        <a:pt x="0" y="492"/>
                      </a:cubicBezTo>
                      <a:cubicBezTo>
                        <a:pt x="73" y="492"/>
                        <a:pt x="73" y="492"/>
                        <a:pt x="73" y="492"/>
                      </a:cubicBezTo>
                      <a:cubicBezTo>
                        <a:pt x="74" y="436"/>
                        <a:pt x="74" y="436"/>
                        <a:pt x="74" y="436"/>
                      </a:cubicBezTo>
                      <a:moveTo>
                        <a:pt x="118" y="0"/>
                      </a:moveTo>
                      <a:cubicBezTo>
                        <a:pt x="50" y="26"/>
                        <a:pt x="0" y="104"/>
                        <a:pt x="0" y="197"/>
                      </a:cubicBezTo>
                      <a:cubicBezTo>
                        <a:pt x="0" y="318"/>
                        <a:pt x="0" y="318"/>
                        <a:pt x="0" y="318"/>
                      </a:cubicBezTo>
                      <a:cubicBezTo>
                        <a:pt x="76" y="318"/>
                        <a:pt x="76" y="318"/>
                        <a:pt x="76" y="318"/>
                      </a:cubicBezTo>
                      <a:cubicBezTo>
                        <a:pt x="80" y="133"/>
                        <a:pt x="80" y="133"/>
                        <a:pt x="80" y="133"/>
                      </a:cubicBezTo>
                      <a:cubicBezTo>
                        <a:pt x="80" y="82"/>
                        <a:pt x="94" y="36"/>
                        <a:pt x="11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8" name="Google Shape;2478;p39"/>
                <p:cNvSpPr/>
                <p:nvPr/>
              </p:nvSpPr>
              <p:spPr>
                <a:xfrm>
                  <a:off x="6702325" y="1389013"/>
                  <a:ext cx="79375" cy="58738"/>
                </a:xfrm>
                <a:custGeom>
                  <a:avLst/>
                  <a:gdLst/>
                  <a:ahLst/>
                  <a:cxnLst/>
                  <a:rect l="l" t="t" r="r" b="b"/>
                  <a:pathLst>
                    <a:path w="50" h="37" extrusionOk="0">
                      <a:moveTo>
                        <a:pt x="50" y="0"/>
                      </a:moveTo>
                      <a:lnTo>
                        <a:pt x="0" y="0"/>
                      </a:lnTo>
                      <a:lnTo>
                        <a:pt x="0" y="37"/>
                      </a:lnTo>
                      <a:lnTo>
                        <a:pt x="50" y="37"/>
                      </a:lnTo>
                      <a:lnTo>
                        <a:pt x="50" y="36"/>
                      </a:lnTo>
                      <a:lnTo>
                        <a:pt x="50"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9" name="Google Shape;2479;p39"/>
                <p:cNvSpPr/>
                <p:nvPr/>
              </p:nvSpPr>
              <p:spPr>
                <a:xfrm>
                  <a:off x="6437213" y="520650"/>
                  <a:ext cx="344487" cy="220663"/>
                </a:xfrm>
                <a:custGeom>
                  <a:avLst/>
                  <a:gdLst/>
                  <a:ahLst/>
                  <a:cxnLst/>
                  <a:rect l="l" t="t" r="r" b="b"/>
                  <a:pathLst>
                    <a:path w="217" h="139" extrusionOk="0">
                      <a:moveTo>
                        <a:pt x="167" y="0"/>
                      </a:moveTo>
                      <a:lnTo>
                        <a:pt x="0" y="0"/>
                      </a:lnTo>
                      <a:lnTo>
                        <a:pt x="0" y="139"/>
                      </a:lnTo>
                      <a:lnTo>
                        <a:pt x="167" y="139"/>
                      </a:lnTo>
                      <a:lnTo>
                        <a:pt x="167" y="0"/>
                      </a:lnTo>
                      <a:close/>
                      <a:moveTo>
                        <a:pt x="217" y="0"/>
                      </a:moveTo>
                      <a:lnTo>
                        <a:pt x="217" y="0"/>
                      </a:lnTo>
                      <a:lnTo>
                        <a:pt x="217" y="139"/>
                      </a:lnTo>
                      <a:lnTo>
                        <a:pt x="217" y="139"/>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9"/>
                <p:cNvSpPr/>
                <p:nvPr/>
              </p:nvSpPr>
              <p:spPr>
                <a:xfrm>
                  <a:off x="6437213" y="520650"/>
                  <a:ext cx="344487" cy="220663"/>
                </a:xfrm>
                <a:custGeom>
                  <a:avLst/>
                  <a:gdLst/>
                  <a:ahLst/>
                  <a:cxnLst/>
                  <a:rect l="l" t="t" r="r" b="b"/>
                  <a:pathLst>
                    <a:path w="217" h="139" extrusionOk="0">
                      <a:moveTo>
                        <a:pt x="167" y="0"/>
                      </a:moveTo>
                      <a:lnTo>
                        <a:pt x="0" y="0"/>
                      </a:lnTo>
                      <a:lnTo>
                        <a:pt x="0" y="139"/>
                      </a:lnTo>
                      <a:lnTo>
                        <a:pt x="167" y="139"/>
                      </a:lnTo>
                      <a:lnTo>
                        <a:pt x="167" y="0"/>
                      </a:lnTo>
                      <a:moveTo>
                        <a:pt x="217" y="0"/>
                      </a:moveTo>
                      <a:lnTo>
                        <a:pt x="217" y="0"/>
                      </a:lnTo>
                      <a:lnTo>
                        <a:pt x="217" y="139"/>
                      </a:lnTo>
                      <a:lnTo>
                        <a:pt x="217" y="139"/>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9"/>
                <p:cNvSpPr/>
                <p:nvPr/>
              </p:nvSpPr>
              <p:spPr>
                <a:xfrm>
                  <a:off x="6702325" y="520650"/>
                  <a:ext cx="79500" cy="2208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9"/>
                <p:cNvSpPr/>
                <p:nvPr/>
              </p:nvSpPr>
              <p:spPr>
                <a:xfrm>
                  <a:off x="6246713" y="520650"/>
                  <a:ext cx="190500" cy="220663"/>
                </a:xfrm>
                <a:custGeom>
                  <a:avLst/>
                  <a:gdLst/>
                  <a:ahLst/>
                  <a:cxnLst/>
                  <a:rect l="l" t="t" r="r" b="b"/>
                  <a:pathLst>
                    <a:path w="120" h="139" extrusionOk="0">
                      <a:moveTo>
                        <a:pt x="120" y="0"/>
                      </a:moveTo>
                      <a:lnTo>
                        <a:pt x="2" y="0"/>
                      </a:lnTo>
                      <a:lnTo>
                        <a:pt x="0" y="139"/>
                      </a:lnTo>
                      <a:lnTo>
                        <a:pt x="120" y="139"/>
                      </a:lnTo>
                      <a:lnTo>
                        <a:pt x="12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9"/>
                <p:cNvSpPr/>
                <p:nvPr/>
              </p:nvSpPr>
              <p:spPr>
                <a:xfrm>
                  <a:off x="6107013" y="520650"/>
                  <a:ext cx="142875" cy="220663"/>
                </a:xfrm>
                <a:custGeom>
                  <a:avLst/>
                  <a:gdLst/>
                  <a:ahLst/>
                  <a:cxnLst/>
                  <a:rect l="l" t="t" r="r" b="b"/>
                  <a:pathLst>
                    <a:path w="90" h="139" extrusionOk="0">
                      <a:moveTo>
                        <a:pt x="90" y="0"/>
                      </a:moveTo>
                      <a:lnTo>
                        <a:pt x="0" y="0"/>
                      </a:lnTo>
                      <a:lnTo>
                        <a:pt x="0" y="139"/>
                      </a:lnTo>
                      <a:lnTo>
                        <a:pt x="88" y="139"/>
                      </a:lnTo>
                      <a:lnTo>
                        <a:pt x="90"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9"/>
                <p:cNvSpPr/>
                <p:nvPr/>
              </p:nvSpPr>
              <p:spPr>
                <a:xfrm>
                  <a:off x="6437213" y="846088"/>
                  <a:ext cx="344487" cy="219075"/>
                </a:xfrm>
                <a:custGeom>
                  <a:avLst/>
                  <a:gdLst/>
                  <a:ahLst/>
                  <a:cxnLst/>
                  <a:rect l="l" t="t" r="r" b="b"/>
                  <a:pathLst>
                    <a:path w="217" h="138" extrusionOk="0">
                      <a:moveTo>
                        <a:pt x="167" y="0"/>
                      </a:moveTo>
                      <a:lnTo>
                        <a:pt x="0" y="0"/>
                      </a:lnTo>
                      <a:lnTo>
                        <a:pt x="0" y="138"/>
                      </a:lnTo>
                      <a:lnTo>
                        <a:pt x="167" y="138"/>
                      </a:lnTo>
                      <a:lnTo>
                        <a:pt x="167" y="0"/>
                      </a:lnTo>
                      <a:close/>
                      <a:moveTo>
                        <a:pt x="217" y="0"/>
                      </a:moveTo>
                      <a:lnTo>
                        <a:pt x="217" y="0"/>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9"/>
                <p:cNvSpPr/>
                <p:nvPr/>
              </p:nvSpPr>
              <p:spPr>
                <a:xfrm>
                  <a:off x="6437213" y="846088"/>
                  <a:ext cx="344487" cy="219075"/>
                </a:xfrm>
                <a:custGeom>
                  <a:avLst/>
                  <a:gdLst/>
                  <a:ahLst/>
                  <a:cxnLst/>
                  <a:rect l="l" t="t" r="r" b="b"/>
                  <a:pathLst>
                    <a:path w="217" h="138" extrusionOk="0">
                      <a:moveTo>
                        <a:pt x="167" y="0"/>
                      </a:moveTo>
                      <a:lnTo>
                        <a:pt x="0" y="0"/>
                      </a:lnTo>
                      <a:lnTo>
                        <a:pt x="0" y="138"/>
                      </a:lnTo>
                      <a:lnTo>
                        <a:pt x="167" y="138"/>
                      </a:lnTo>
                      <a:lnTo>
                        <a:pt x="167" y="0"/>
                      </a:lnTo>
                      <a:moveTo>
                        <a:pt x="217" y="0"/>
                      </a:moveTo>
                      <a:lnTo>
                        <a:pt x="217" y="0"/>
                      </a:lnTo>
                      <a:lnTo>
                        <a:pt x="217" y="138"/>
                      </a:lnTo>
                      <a:lnTo>
                        <a:pt x="217" y="138"/>
                      </a:lnTo>
                      <a:lnTo>
                        <a:pt x="2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9"/>
                <p:cNvSpPr/>
                <p:nvPr/>
              </p:nvSpPr>
              <p:spPr>
                <a:xfrm>
                  <a:off x="6702325" y="846088"/>
                  <a:ext cx="79500" cy="2190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9"/>
                <p:cNvSpPr/>
                <p:nvPr/>
              </p:nvSpPr>
              <p:spPr>
                <a:xfrm>
                  <a:off x="6238775" y="846088"/>
                  <a:ext cx="198437" cy="219075"/>
                </a:xfrm>
                <a:custGeom>
                  <a:avLst/>
                  <a:gdLst/>
                  <a:ahLst/>
                  <a:cxnLst/>
                  <a:rect l="l" t="t" r="r" b="b"/>
                  <a:pathLst>
                    <a:path w="125" h="138" extrusionOk="0">
                      <a:moveTo>
                        <a:pt x="125" y="0"/>
                      </a:moveTo>
                      <a:lnTo>
                        <a:pt x="3" y="0"/>
                      </a:lnTo>
                      <a:lnTo>
                        <a:pt x="0" y="138"/>
                      </a:lnTo>
                      <a:lnTo>
                        <a:pt x="125" y="138"/>
                      </a:lnTo>
                      <a:lnTo>
                        <a:pt x="12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9"/>
                <p:cNvSpPr/>
                <p:nvPr/>
              </p:nvSpPr>
              <p:spPr>
                <a:xfrm>
                  <a:off x="6238775" y="846088"/>
                  <a:ext cx="198437" cy="219075"/>
                </a:xfrm>
                <a:custGeom>
                  <a:avLst/>
                  <a:gdLst/>
                  <a:ahLst/>
                  <a:cxnLst/>
                  <a:rect l="l" t="t" r="r" b="b"/>
                  <a:pathLst>
                    <a:path w="125" h="138" extrusionOk="0">
                      <a:moveTo>
                        <a:pt x="125" y="0"/>
                      </a:moveTo>
                      <a:lnTo>
                        <a:pt x="3" y="0"/>
                      </a:lnTo>
                      <a:lnTo>
                        <a:pt x="0" y="138"/>
                      </a:lnTo>
                      <a:lnTo>
                        <a:pt x="125" y="138"/>
                      </a:lnTo>
                      <a:lnTo>
                        <a:pt x="1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9"/>
                <p:cNvSpPr/>
                <p:nvPr/>
              </p:nvSpPr>
              <p:spPr>
                <a:xfrm>
                  <a:off x="6107013" y="846088"/>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9"/>
                <p:cNvSpPr/>
                <p:nvPr/>
              </p:nvSpPr>
              <p:spPr>
                <a:xfrm>
                  <a:off x="6107013" y="846088"/>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9"/>
                <p:cNvSpPr/>
                <p:nvPr/>
              </p:nvSpPr>
              <p:spPr>
                <a:xfrm>
                  <a:off x="6107013" y="846088"/>
                  <a:ext cx="136525" cy="219075"/>
                </a:xfrm>
                <a:custGeom>
                  <a:avLst/>
                  <a:gdLst/>
                  <a:ahLst/>
                  <a:cxnLst/>
                  <a:rect l="l" t="t" r="r" b="b"/>
                  <a:pathLst>
                    <a:path w="86" h="138" extrusionOk="0">
                      <a:moveTo>
                        <a:pt x="86" y="0"/>
                      </a:moveTo>
                      <a:lnTo>
                        <a:pt x="0" y="0"/>
                      </a:lnTo>
                      <a:lnTo>
                        <a:pt x="0" y="138"/>
                      </a:lnTo>
                      <a:lnTo>
                        <a:pt x="83" y="138"/>
                      </a:lnTo>
                      <a:lnTo>
                        <a:pt x="86"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9"/>
                <p:cNvSpPr/>
                <p:nvPr/>
              </p:nvSpPr>
              <p:spPr>
                <a:xfrm>
                  <a:off x="6107013" y="846088"/>
                  <a:ext cx="136525" cy="219075"/>
                </a:xfrm>
                <a:custGeom>
                  <a:avLst/>
                  <a:gdLst/>
                  <a:ahLst/>
                  <a:cxnLst/>
                  <a:rect l="l" t="t" r="r" b="b"/>
                  <a:pathLst>
                    <a:path w="86" h="138" extrusionOk="0">
                      <a:moveTo>
                        <a:pt x="86" y="0"/>
                      </a:moveTo>
                      <a:lnTo>
                        <a:pt x="0" y="0"/>
                      </a:lnTo>
                      <a:lnTo>
                        <a:pt x="0" y="138"/>
                      </a:lnTo>
                      <a:lnTo>
                        <a:pt x="83" y="138"/>
                      </a:lnTo>
                      <a:lnTo>
                        <a:pt x="8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9"/>
                <p:cNvSpPr/>
                <p:nvPr/>
              </p:nvSpPr>
              <p:spPr>
                <a:xfrm>
                  <a:off x="6437213" y="1169938"/>
                  <a:ext cx="344487" cy="219075"/>
                </a:xfrm>
                <a:custGeom>
                  <a:avLst/>
                  <a:gdLst/>
                  <a:ahLst/>
                  <a:cxnLst/>
                  <a:rect l="l" t="t" r="r" b="b"/>
                  <a:pathLst>
                    <a:path w="217" h="138" extrusionOk="0">
                      <a:moveTo>
                        <a:pt x="167" y="0"/>
                      </a:moveTo>
                      <a:lnTo>
                        <a:pt x="0" y="0"/>
                      </a:lnTo>
                      <a:lnTo>
                        <a:pt x="0" y="23"/>
                      </a:lnTo>
                      <a:lnTo>
                        <a:pt x="0" y="24"/>
                      </a:lnTo>
                      <a:lnTo>
                        <a:pt x="167" y="24"/>
                      </a:lnTo>
                      <a:lnTo>
                        <a:pt x="167" y="0"/>
                      </a:lnTo>
                      <a:close/>
                      <a:moveTo>
                        <a:pt x="217" y="0"/>
                      </a:moveTo>
                      <a:lnTo>
                        <a:pt x="217" y="0"/>
                      </a:lnTo>
                      <a:lnTo>
                        <a:pt x="217" y="24"/>
                      </a:lnTo>
                      <a:lnTo>
                        <a:pt x="217" y="137"/>
                      </a:lnTo>
                      <a:lnTo>
                        <a:pt x="217" y="137"/>
                      </a:lnTo>
                      <a:lnTo>
                        <a:pt x="217" y="138"/>
                      </a:lnTo>
                      <a:lnTo>
                        <a:pt x="217" y="138"/>
                      </a:lnTo>
                      <a:lnTo>
                        <a:pt x="217"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9"/>
                <p:cNvSpPr/>
                <p:nvPr/>
              </p:nvSpPr>
              <p:spPr>
                <a:xfrm>
                  <a:off x="6702325" y="1169938"/>
                  <a:ext cx="79500" cy="38100"/>
                </a:xfrm>
                <a:prstGeom prst="rect">
                  <a:avLst/>
                </a:pr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9"/>
                <p:cNvSpPr/>
                <p:nvPr/>
              </p:nvSpPr>
              <p:spPr>
                <a:xfrm>
                  <a:off x="6232425" y="1169938"/>
                  <a:ext cx="469900" cy="214313"/>
                </a:xfrm>
                <a:custGeom>
                  <a:avLst/>
                  <a:gdLst/>
                  <a:ahLst/>
                  <a:cxnLst/>
                  <a:rect l="l" t="t" r="r" b="b"/>
                  <a:pathLst>
                    <a:path w="251" h="114" extrusionOk="0">
                      <a:moveTo>
                        <a:pt x="109" y="0"/>
                      </a:moveTo>
                      <a:cubicBezTo>
                        <a:pt x="2" y="0"/>
                        <a:pt x="2" y="0"/>
                        <a:pt x="2" y="0"/>
                      </a:cubicBezTo>
                      <a:cubicBezTo>
                        <a:pt x="0" y="103"/>
                        <a:pt x="0" y="103"/>
                        <a:pt x="0" y="103"/>
                      </a:cubicBezTo>
                      <a:cubicBezTo>
                        <a:pt x="0" y="103"/>
                        <a:pt x="143" y="109"/>
                        <a:pt x="251" y="114"/>
                      </a:cubicBezTo>
                      <a:cubicBezTo>
                        <a:pt x="251" y="20"/>
                        <a:pt x="251" y="20"/>
                        <a:pt x="251" y="20"/>
                      </a:cubicBezTo>
                      <a:cubicBezTo>
                        <a:pt x="109" y="20"/>
                        <a:pt x="109" y="20"/>
                        <a:pt x="109" y="20"/>
                      </a:cubicBezTo>
                      <a:cubicBezTo>
                        <a:pt x="109" y="19"/>
                        <a:pt x="109" y="19"/>
                        <a:pt x="109" y="19"/>
                      </a:cubicBezTo>
                      <a:cubicBezTo>
                        <a:pt x="109" y="0"/>
                        <a:pt x="109" y="0"/>
                        <a:pt x="10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9"/>
                <p:cNvSpPr/>
                <p:nvPr/>
              </p:nvSpPr>
              <p:spPr>
                <a:xfrm>
                  <a:off x="6702325" y="1208038"/>
                  <a:ext cx="79375" cy="179388"/>
                </a:xfrm>
                <a:custGeom>
                  <a:avLst/>
                  <a:gdLst/>
                  <a:ahLst/>
                  <a:cxnLst/>
                  <a:rect l="l" t="t" r="r" b="b"/>
                  <a:pathLst>
                    <a:path w="42" h="96" extrusionOk="0">
                      <a:moveTo>
                        <a:pt x="42" y="0"/>
                      </a:moveTo>
                      <a:cubicBezTo>
                        <a:pt x="0" y="0"/>
                        <a:pt x="0" y="0"/>
                        <a:pt x="0" y="0"/>
                      </a:cubicBezTo>
                      <a:cubicBezTo>
                        <a:pt x="0" y="94"/>
                        <a:pt x="0" y="94"/>
                        <a:pt x="0" y="94"/>
                      </a:cubicBezTo>
                      <a:cubicBezTo>
                        <a:pt x="15" y="95"/>
                        <a:pt x="29" y="95"/>
                        <a:pt x="42" y="96"/>
                      </a:cubicBezTo>
                      <a:cubicBezTo>
                        <a:pt x="42" y="0"/>
                        <a:pt x="42" y="0"/>
                        <a:pt x="42"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9"/>
                <p:cNvSpPr/>
                <p:nvPr/>
              </p:nvSpPr>
              <p:spPr>
                <a:xfrm>
                  <a:off x="6107013" y="1169938"/>
                  <a:ext cx="1500" cy="219000"/>
                </a:xfrm>
                <a:prstGeom prst="rect">
                  <a:avLst/>
                </a:prstGeom>
                <a:solidFill>
                  <a:srgbClr val="B7C3D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9"/>
                <p:cNvSpPr/>
                <p:nvPr/>
              </p:nvSpPr>
              <p:spPr>
                <a:xfrm>
                  <a:off x="6107013" y="1169938"/>
                  <a:ext cx="1500" cy="21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9"/>
                <p:cNvSpPr/>
                <p:nvPr/>
              </p:nvSpPr>
              <p:spPr>
                <a:xfrm>
                  <a:off x="6107013" y="1169938"/>
                  <a:ext cx="595312" cy="219075"/>
                </a:xfrm>
                <a:custGeom>
                  <a:avLst/>
                  <a:gdLst/>
                  <a:ahLst/>
                  <a:cxnLst/>
                  <a:rect l="l" t="t" r="r" b="b"/>
                  <a:pathLst>
                    <a:path w="318" h="117" extrusionOk="0">
                      <a:moveTo>
                        <a:pt x="69" y="0"/>
                      </a:moveTo>
                      <a:cubicBezTo>
                        <a:pt x="0" y="0"/>
                        <a:pt x="0" y="0"/>
                        <a:pt x="0" y="0"/>
                      </a:cubicBezTo>
                      <a:cubicBezTo>
                        <a:pt x="0" y="117"/>
                        <a:pt x="0" y="117"/>
                        <a:pt x="0" y="117"/>
                      </a:cubicBezTo>
                      <a:cubicBezTo>
                        <a:pt x="318" y="117"/>
                        <a:pt x="318" y="117"/>
                        <a:pt x="318" y="117"/>
                      </a:cubicBezTo>
                      <a:cubicBezTo>
                        <a:pt x="318" y="114"/>
                        <a:pt x="318" y="114"/>
                        <a:pt x="318" y="114"/>
                      </a:cubicBezTo>
                      <a:cubicBezTo>
                        <a:pt x="210" y="109"/>
                        <a:pt x="67" y="103"/>
                        <a:pt x="67" y="103"/>
                      </a:cubicBezTo>
                      <a:cubicBezTo>
                        <a:pt x="69" y="0"/>
                        <a:pt x="69" y="0"/>
                        <a:pt x="6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9"/>
                <p:cNvSpPr/>
                <p:nvPr/>
              </p:nvSpPr>
              <p:spPr>
                <a:xfrm>
                  <a:off x="6702325" y="1384251"/>
                  <a:ext cx="79375" cy="4763"/>
                </a:xfrm>
                <a:custGeom>
                  <a:avLst/>
                  <a:gdLst/>
                  <a:ahLst/>
                  <a:cxnLst/>
                  <a:rect l="l" t="t" r="r" b="b"/>
                  <a:pathLst>
                    <a:path w="42" h="3" extrusionOk="0">
                      <a:moveTo>
                        <a:pt x="0" y="0"/>
                      </a:moveTo>
                      <a:cubicBezTo>
                        <a:pt x="0" y="3"/>
                        <a:pt x="0" y="3"/>
                        <a:pt x="0" y="3"/>
                      </a:cubicBezTo>
                      <a:cubicBezTo>
                        <a:pt x="42" y="3"/>
                        <a:pt x="42" y="3"/>
                        <a:pt x="42" y="3"/>
                      </a:cubicBezTo>
                      <a:cubicBezTo>
                        <a:pt x="42" y="2"/>
                        <a:pt x="42" y="2"/>
                        <a:pt x="42" y="2"/>
                      </a:cubicBezTo>
                      <a:cubicBezTo>
                        <a:pt x="29" y="1"/>
                        <a:pt x="15" y="1"/>
                        <a:pt x="0" y="0"/>
                      </a:cubicBezTo>
                    </a:path>
                  </a:pathLst>
                </a:custGeom>
                <a:solidFill>
                  <a:srgbClr val="9AAA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9"/>
                <p:cNvSpPr/>
                <p:nvPr/>
              </p:nvSpPr>
              <p:spPr>
                <a:xfrm>
                  <a:off x="6378475" y="-163561"/>
                  <a:ext cx="131700" cy="7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9"/>
                <p:cNvSpPr/>
                <p:nvPr/>
              </p:nvSpPr>
              <p:spPr>
                <a:xfrm>
                  <a:off x="6383238"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9"/>
                <p:cNvSpPr/>
                <p:nvPr/>
              </p:nvSpPr>
              <p:spPr>
                <a:xfrm>
                  <a:off x="6405463"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9"/>
                <p:cNvSpPr/>
                <p:nvPr/>
              </p:nvSpPr>
              <p:spPr>
                <a:xfrm>
                  <a:off x="6426100"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9"/>
                <p:cNvSpPr/>
                <p:nvPr/>
              </p:nvSpPr>
              <p:spPr>
                <a:xfrm>
                  <a:off x="6446738"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9"/>
                <p:cNvSpPr/>
                <p:nvPr/>
              </p:nvSpPr>
              <p:spPr>
                <a:xfrm>
                  <a:off x="6468963"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9"/>
                <p:cNvSpPr/>
                <p:nvPr/>
              </p:nvSpPr>
              <p:spPr>
                <a:xfrm>
                  <a:off x="6489600" y="-163561"/>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8" name="Google Shape;2508;p39"/>
              <p:cNvGrpSpPr/>
              <p:nvPr/>
            </p:nvGrpSpPr>
            <p:grpSpPr>
              <a:xfrm>
                <a:off x="4960703" y="3139304"/>
                <a:ext cx="125831" cy="1049571"/>
                <a:chOff x="4801163" y="2917701"/>
                <a:chExt cx="152375" cy="1270975"/>
              </a:xfrm>
            </p:grpSpPr>
            <p:grpSp>
              <p:nvGrpSpPr>
                <p:cNvPr id="2509" name="Google Shape;2509;p39"/>
                <p:cNvGrpSpPr/>
                <p:nvPr/>
              </p:nvGrpSpPr>
              <p:grpSpPr>
                <a:xfrm>
                  <a:off x="4801163" y="3482176"/>
                  <a:ext cx="152375" cy="706500"/>
                  <a:chOff x="9200513" y="3977701"/>
                  <a:chExt cx="152375" cy="706500"/>
                </a:xfrm>
              </p:grpSpPr>
              <p:sp>
                <p:nvSpPr>
                  <p:cNvPr id="2510" name="Google Shape;2510;p39"/>
                  <p:cNvSpPr/>
                  <p:nvPr/>
                </p:nvSpPr>
                <p:spPr>
                  <a:xfrm>
                    <a:off x="9214801" y="3977701"/>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39"/>
                  <p:cNvSpPr/>
                  <p:nvPr/>
                </p:nvSpPr>
                <p:spPr>
                  <a:xfrm>
                    <a:off x="9330688" y="3977701"/>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39"/>
                  <p:cNvSpPr/>
                  <p:nvPr/>
                </p:nvSpPr>
                <p:spPr>
                  <a:xfrm>
                    <a:off x="9232263" y="4047551"/>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9"/>
                  <p:cNvSpPr/>
                  <p:nvPr/>
                </p:nvSpPr>
                <p:spPr>
                  <a:xfrm>
                    <a:off x="9232263" y="4117401"/>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39"/>
                  <p:cNvSpPr/>
                  <p:nvPr/>
                </p:nvSpPr>
                <p:spPr>
                  <a:xfrm>
                    <a:off x="9232263" y="4190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9"/>
                  <p:cNvSpPr/>
                  <p:nvPr/>
                </p:nvSpPr>
                <p:spPr>
                  <a:xfrm>
                    <a:off x="9232263" y="4261863"/>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9"/>
                  <p:cNvSpPr/>
                  <p:nvPr/>
                </p:nvSpPr>
                <p:spPr>
                  <a:xfrm>
                    <a:off x="9232263" y="433330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9"/>
                  <p:cNvSpPr/>
                  <p:nvPr/>
                </p:nvSpPr>
                <p:spPr>
                  <a:xfrm>
                    <a:off x="9232263" y="4404738"/>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9"/>
                  <p:cNvSpPr/>
                  <p:nvPr/>
                </p:nvSpPr>
                <p:spPr>
                  <a:xfrm>
                    <a:off x="9232263" y="4477763"/>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9"/>
                  <p:cNvSpPr/>
                  <p:nvPr/>
                </p:nvSpPr>
                <p:spPr>
                  <a:xfrm>
                    <a:off x="9232263" y="454920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9"/>
                  <p:cNvSpPr/>
                  <p:nvPr/>
                </p:nvSpPr>
                <p:spPr>
                  <a:xfrm>
                    <a:off x="9200513" y="3977701"/>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9"/>
                  <p:cNvSpPr/>
                  <p:nvPr/>
                </p:nvSpPr>
                <p:spPr>
                  <a:xfrm>
                    <a:off x="9317988" y="3977701"/>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9"/>
                  <p:cNvSpPr/>
                  <p:nvPr/>
                </p:nvSpPr>
                <p:spPr>
                  <a:xfrm>
                    <a:off x="9221151" y="4047551"/>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3" name="Google Shape;2523;p39"/>
                  <p:cNvSpPr/>
                  <p:nvPr/>
                </p:nvSpPr>
                <p:spPr>
                  <a:xfrm>
                    <a:off x="9221151" y="4117401"/>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39"/>
                  <p:cNvSpPr/>
                  <p:nvPr/>
                </p:nvSpPr>
                <p:spPr>
                  <a:xfrm>
                    <a:off x="9221151" y="41904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9"/>
                  <p:cNvSpPr/>
                  <p:nvPr/>
                </p:nvSpPr>
                <p:spPr>
                  <a:xfrm>
                    <a:off x="9221151" y="4261863"/>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9"/>
                  <p:cNvSpPr/>
                  <p:nvPr/>
                </p:nvSpPr>
                <p:spPr>
                  <a:xfrm>
                    <a:off x="9221151" y="433330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9"/>
                  <p:cNvSpPr/>
                  <p:nvPr/>
                </p:nvSpPr>
                <p:spPr>
                  <a:xfrm>
                    <a:off x="9221151" y="4404738"/>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9"/>
                  <p:cNvSpPr/>
                  <p:nvPr/>
                </p:nvSpPr>
                <p:spPr>
                  <a:xfrm>
                    <a:off x="9221151" y="4477763"/>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9"/>
                  <p:cNvSpPr/>
                  <p:nvPr/>
                </p:nvSpPr>
                <p:spPr>
                  <a:xfrm>
                    <a:off x="9221151" y="4549200"/>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0" name="Google Shape;2530;p39"/>
                <p:cNvGrpSpPr/>
                <p:nvPr/>
              </p:nvGrpSpPr>
              <p:grpSpPr>
                <a:xfrm>
                  <a:off x="4801163" y="2917701"/>
                  <a:ext cx="152375" cy="706500"/>
                  <a:chOff x="9200513" y="3977701"/>
                  <a:chExt cx="152375" cy="706500"/>
                </a:xfrm>
              </p:grpSpPr>
              <p:sp>
                <p:nvSpPr>
                  <p:cNvPr id="2531" name="Google Shape;2531;p39"/>
                  <p:cNvSpPr/>
                  <p:nvPr/>
                </p:nvSpPr>
                <p:spPr>
                  <a:xfrm>
                    <a:off x="9214801" y="3977701"/>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9"/>
                  <p:cNvSpPr/>
                  <p:nvPr/>
                </p:nvSpPr>
                <p:spPr>
                  <a:xfrm>
                    <a:off x="9330688" y="3977701"/>
                    <a:ext cx="22200" cy="706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39"/>
                  <p:cNvSpPr/>
                  <p:nvPr/>
                </p:nvSpPr>
                <p:spPr>
                  <a:xfrm>
                    <a:off x="9232263" y="4047551"/>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9"/>
                  <p:cNvSpPr/>
                  <p:nvPr/>
                </p:nvSpPr>
                <p:spPr>
                  <a:xfrm>
                    <a:off x="9232263" y="4117401"/>
                    <a:ext cx="101700" cy="255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39"/>
                  <p:cNvSpPr/>
                  <p:nvPr/>
                </p:nvSpPr>
                <p:spPr>
                  <a:xfrm>
                    <a:off x="9232263" y="4190426"/>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39"/>
                  <p:cNvSpPr/>
                  <p:nvPr/>
                </p:nvSpPr>
                <p:spPr>
                  <a:xfrm>
                    <a:off x="9232263" y="4261863"/>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9"/>
                  <p:cNvSpPr/>
                  <p:nvPr/>
                </p:nvSpPr>
                <p:spPr>
                  <a:xfrm>
                    <a:off x="9232263" y="433330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39"/>
                  <p:cNvSpPr/>
                  <p:nvPr/>
                </p:nvSpPr>
                <p:spPr>
                  <a:xfrm>
                    <a:off x="9232263" y="4404738"/>
                    <a:ext cx="101700" cy="237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9"/>
                  <p:cNvSpPr/>
                  <p:nvPr/>
                </p:nvSpPr>
                <p:spPr>
                  <a:xfrm>
                    <a:off x="9232263" y="4477763"/>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9"/>
                  <p:cNvSpPr/>
                  <p:nvPr/>
                </p:nvSpPr>
                <p:spPr>
                  <a:xfrm>
                    <a:off x="9232263" y="4549201"/>
                    <a:ext cx="101700" cy="222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39"/>
                  <p:cNvSpPr/>
                  <p:nvPr/>
                </p:nvSpPr>
                <p:spPr>
                  <a:xfrm>
                    <a:off x="9200513" y="3977701"/>
                    <a:ext cx="255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39"/>
                  <p:cNvSpPr/>
                  <p:nvPr/>
                </p:nvSpPr>
                <p:spPr>
                  <a:xfrm>
                    <a:off x="9317988" y="3977701"/>
                    <a:ext cx="22200" cy="706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9"/>
                  <p:cNvSpPr/>
                  <p:nvPr/>
                </p:nvSpPr>
                <p:spPr>
                  <a:xfrm>
                    <a:off x="9221151" y="4047551"/>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9"/>
                  <p:cNvSpPr/>
                  <p:nvPr/>
                </p:nvSpPr>
                <p:spPr>
                  <a:xfrm>
                    <a:off x="9221151" y="4117401"/>
                    <a:ext cx="99900" cy="25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39"/>
                  <p:cNvSpPr/>
                  <p:nvPr/>
                </p:nvSpPr>
                <p:spPr>
                  <a:xfrm>
                    <a:off x="9221151" y="4190426"/>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9"/>
                  <p:cNvSpPr/>
                  <p:nvPr/>
                </p:nvSpPr>
                <p:spPr>
                  <a:xfrm>
                    <a:off x="9221151" y="4261863"/>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9"/>
                  <p:cNvSpPr/>
                  <p:nvPr/>
                </p:nvSpPr>
                <p:spPr>
                  <a:xfrm>
                    <a:off x="9221151" y="4333301"/>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9"/>
                  <p:cNvSpPr/>
                  <p:nvPr/>
                </p:nvSpPr>
                <p:spPr>
                  <a:xfrm>
                    <a:off x="9221151" y="4404738"/>
                    <a:ext cx="99900" cy="23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9"/>
                  <p:cNvSpPr/>
                  <p:nvPr/>
                </p:nvSpPr>
                <p:spPr>
                  <a:xfrm>
                    <a:off x="9221151" y="4477763"/>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39"/>
                  <p:cNvSpPr/>
                  <p:nvPr/>
                </p:nvSpPr>
                <p:spPr>
                  <a:xfrm>
                    <a:off x="9221151" y="4549200"/>
                    <a:ext cx="99900" cy="222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 name="Google Shape;2337;p39">
            <a:extLst>
              <a:ext uri="{FF2B5EF4-FFF2-40B4-BE49-F238E27FC236}">
                <a16:creationId xmlns:a16="http://schemas.microsoft.com/office/drawing/2014/main" id="{DBE96FAA-E469-2F13-31AB-6AE4EDEDC5BF}"/>
              </a:ext>
            </a:extLst>
          </p:cNvPr>
          <p:cNvSpPr txBox="1">
            <a:spLocks/>
          </p:cNvSpPr>
          <p:nvPr/>
        </p:nvSpPr>
        <p:spPr>
          <a:xfrm>
            <a:off x="216476" y="160391"/>
            <a:ext cx="5911758" cy="628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T Sans"/>
              <a:buNone/>
              <a:defRPr sz="14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r>
              <a:rPr lang="en-IN" sz="1200" dirty="0"/>
              <a:t>By implementing these solutions together we’ll get significant reduction in electricity and malicious consumption that were being extensively adds to the buildings running cost and reduce it up to approximately:</a:t>
            </a:r>
          </a:p>
        </p:txBody>
      </p:sp>
      <p:sp>
        <p:nvSpPr>
          <p:cNvPr id="3" name="Google Shape;2340;p39">
            <a:extLst>
              <a:ext uri="{FF2B5EF4-FFF2-40B4-BE49-F238E27FC236}">
                <a16:creationId xmlns:a16="http://schemas.microsoft.com/office/drawing/2014/main" id="{E965A5E4-BB3B-0E0A-08F6-E42F4240F154}"/>
              </a:ext>
            </a:extLst>
          </p:cNvPr>
          <p:cNvSpPr txBox="1">
            <a:spLocks/>
          </p:cNvSpPr>
          <p:nvPr/>
        </p:nvSpPr>
        <p:spPr>
          <a:xfrm>
            <a:off x="328495" y="2418500"/>
            <a:ext cx="3053775" cy="393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T Sans"/>
              <a:buNone/>
              <a:defRPr sz="14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r>
              <a:rPr lang="en-GB" sz="600" dirty="0"/>
              <a:t>unit are calculated on the basis of 1x3 ton ac being used 24h daily.</a:t>
            </a:r>
          </a:p>
        </p:txBody>
      </p:sp>
      <p:sp>
        <p:nvSpPr>
          <p:cNvPr id="4" name="Google Shape;2340;p39">
            <a:extLst>
              <a:ext uri="{FF2B5EF4-FFF2-40B4-BE49-F238E27FC236}">
                <a16:creationId xmlns:a16="http://schemas.microsoft.com/office/drawing/2014/main" id="{251FD8A2-09D5-A27D-258B-CF029BC7912A}"/>
              </a:ext>
            </a:extLst>
          </p:cNvPr>
          <p:cNvSpPr txBox="1">
            <a:spLocks/>
          </p:cNvSpPr>
          <p:nvPr/>
        </p:nvSpPr>
        <p:spPr>
          <a:xfrm>
            <a:off x="325695" y="3667409"/>
            <a:ext cx="3053775" cy="393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T Sans"/>
              <a:buNone/>
              <a:defRPr sz="14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4pPr>
            <a:lvl5pPr marL="2286000" marR="0" lvl="4"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5pPr>
            <a:lvl6pPr marL="2743200" marR="0" lvl="5"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6pPr>
            <a:lvl7pPr marL="3200400" marR="0" lvl="6"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7pPr>
            <a:lvl8pPr marL="3657600" marR="0" lvl="7"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8pPr>
            <a:lvl9pPr marL="4114800" marR="0" lvl="8" indent="-304800" algn="ctr" rtl="0">
              <a:lnSpc>
                <a:spcPct val="100000"/>
              </a:lnSpc>
              <a:spcBef>
                <a:spcPts val="0"/>
              </a:spcBef>
              <a:spcAft>
                <a:spcPts val="0"/>
              </a:spcAft>
              <a:buClr>
                <a:schemeClr val="dk1"/>
              </a:buClr>
              <a:buSzPts val="1200"/>
              <a:buFont typeface="PT Sans"/>
              <a:buNone/>
              <a:defRPr sz="1200" b="0" i="0" u="none" strike="noStrike" cap="none">
                <a:solidFill>
                  <a:schemeClr val="dk1"/>
                </a:solidFill>
                <a:latin typeface="PT Sans"/>
                <a:ea typeface="PT Sans"/>
                <a:cs typeface="PT Sans"/>
                <a:sym typeface="PT Sans"/>
              </a:defRPr>
            </a:lvl9pPr>
          </a:lstStyle>
          <a:p>
            <a:pPr marL="0" indent="0"/>
            <a:r>
              <a:rPr lang="en-GB" sz="600" dirty="0"/>
              <a:t>data is calculated on the basis of data collected by various factchecker and universities.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42"/>
          <p:cNvSpPr txBox="1">
            <a:spLocks noGrp="1"/>
          </p:cNvSpPr>
          <p:nvPr>
            <p:ph type="title"/>
          </p:nvPr>
        </p:nvSpPr>
        <p:spPr>
          <a:xfrm>
            <a:off x="304800" y="204995"/>
            <a:ext cx="7704000" cy="408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FURHTER BREAKDOWN</a:t>
            </a:r>
            <a:endParaRPr sz="2000" dirty="0"/>
          </a:p>
        </p:txBody>
      </p:sp>
      <p:graphicFrame>
        <p:nvGraphicFramePr>
          <p:cNvPr id="2846" name="Google Shape;2846;p42"/>
          <p:cNvGraphicFramePr/>
          <p:nvPr>
            <p:extLst>
              <p:ext uri="{D42A27DB-BD31-4B8C-83A1-F6EECF244321}">
                <p14:modId xmlns:p14="http://schemas.microsoft.com/office/powerpoint/2010/main" val="2998249564"/>
              </p:ext>
            </p:extLst>
          </p:nvPr>
        </p:nvGraphicFramePr>
        <p:xfrm>
          <a:off x="304800" y="681550"/>
          <a:ext cx="8591550" cy="2788800"/>
        </p:xfrm>
        <a:graphic>
          <a:graphicData uri="http://schemas.openxmlformats.org/drawingml/2006/table">
            <a:tbl>
              <a:tblPr>
                <a:noFill/>
                <a:tableStyleId>{F0C69D3C-4114-48D4-9ACA-FA01DC01D724}</a:tableStyleId>
              </a:tblPr>
              <a:tblGrid>
                <a:gridCol w="1633080">
                  <a:extLst>
                    <a:ext uri="{9D8B030D-6E8A-4147-A177-3AD203B41FA5}">
                      <a16:colId xmlns:a16="http://schemas.microsoft.com/office/drawing/2014/main" val="20000"/>
                    </a:ext>
                  </a:extLst>
                </a:gridCol>
                <a:gridCol w="105678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2072640">
                  <a:extLst>
                    <a:ext uri="{9D8B030D-6E8A-4147-A177-3AD203B41FA5}">
                      <a16:colId xmlns:a16="http://schemas.microsoft.com/office/drawing/2014/main" val="20003"/>
                    </a:ext>
                  </a:extLst>
                </a:gridCol>
                <a:gridCol w="1497330">
                  <a:extLst>
                    <a:ext uri="{9D8B030D-6E8A-4147-A177-3AD203B41FA5}">
                      <a16:colId xmlns:a16="http://schemas.microsoft.com/office/drawing/2014/main" val="20004"/>
                    </a:ext>
                  </a:extLst>
                </a:gridCol>
                <a:gridCol w="1325880">
                  <a:extLst>
                    <a:ext uri="{9D8B030D-6E8A-4147-A177-3AD203B41FA5}">
                      <a16:colId xmlns:a16="http://schemas.microsoft.com/office/drawing/2014/main" val="20005"/>
                    </a:ext>
                  </a:extLst>
                </a:gridCol>
              </a:tblGrid>
              <a:tr h="361175">
                <a:tc>
                  <a:txBody>
                    <a:bodyPr/>
                    <a:lstStyle/>
                    <a:p>
                      <a:pPr marL="0" lvl="0" indent="0" algn="l" rtl="0">
                        <a:spcBef>
                          <a:spcPts val="0"/>
                        </a:spcBef>
                        <a:spcAft>
                          <a:spcPts val="0"/>
                        </a:spcAft>
                        <a:buNone/>
                      </a:pPr>
                      <a:r>
                        <a:rPr lang="en" sz="1500" dirty="0">
                          <a:solidFill>
                            <a:schemeClr val="dk1"/>
                          </a:solidFill>
                          <a:latin typeface="Figtree Black"/>
                          <a:ea typeface="Figtree Black"/>
                          <a:cs typeface="Figtree Black"/>
                          <a:sym typeface="Figtree Black"/>
                        </a:rPr>
                        <a:t>Layers</a:t>
                      </a:r>
                      <a:endParaRPr sz="15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ctr" rtl="0">
                        <a:spcBef>
                          <a:spcPts val="0"/>
                        </a:spcBef>
                        <a:spcAft>
                          <a:spcPts val="0"/>
                        </a:spcAft>
                        <a:buNone/>
                      </a:pPr>
                      <a:r>
                        <a:rPr lang="en-IN" sz="1500" dirty="0">
                          <a:solidFill>
                            <a:schemeClr val="dk1"/>
                          </a:solidFill>
                          <a:latin typeface="Figtree Black"/>
                          <a:ea typeface="Figtree Black"/>
                          <a:cs typeface="Figtree Black"/>
                          <a:sym typeface="Figtree Black"/>
                        </a:rPr>
                        <a:t>I</a:t>
                      </a:r>
                      <a:r>
                        <a:rPr lang="en" sz="1500" dirty="0">
                          <a:solidFill>
                            <a:schemeClr val="dk1"/>
                          </a:solidFill>
                          <a:latin typeface="Figtree Black"/>
                          <a:ea typeface="Figtree Black"/>
                          <a:cs typeface="Figtree Black"/>
                          <a:sym typeface="Figtree Black"/>
                        </a:rPr>
                        <a:t>ntial temp</a:t>
                      </a:r>
                    </a:p>
                    <a:p>
                      <a:pPr marL="0" lvl="0" indent="0" algn="ctr" rtl="0">
                        <a:spcBef>
                          <a:spcPts val="0"/>
                        </a:spcBef>
                        <a:spcAft>
                          <a:spcPts val="0"/>
                        </a:spcAft>
                        <a:buNone/>
                      </a:pPr>
                      <a:r>
                        <a:rPr lang="en-IN" sz="600" dirty="0">
                          <a:solidFill>
                            <a:schemeClr val="dk1"/>
                          </a:solidFill>
                          <a:latin typeface="Figtree Black"/>
                          <a:ea typeface="Figtree Black"/>
                          <a:cs typeface="Figtree Black"/>
                          <a:sym typeface="Figtree Black"/>
                        </a:rPr>
                        <a:t>A</a:t>
                      </a:r>
                      <a:r>
                        <a:rPr lang="en" sz="500" dirty="0">
                          <a:solidFill>
                            <a:schemeClr val="dk1"/>
                          </a:solidFill>
                          <a:latin typeface="Figtree Black"/>
                          <a:ea typeface="Figtree Black"/>
                          <a:cs typeface="Figtree Black"/>
                          <a:sym typeface="Figtree Black"/>
                        </a:rPr>
                        <a:t>pprox</a:t>
                      </a:r>
                      <a:endParaRPr sz="5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ctr" rtl="0">
                        <a:spcBef>
                          <a:spcPts val="0"/>
                        </a:spcBef>
                        <a:spcAft>
                          <a:spcPts val="0"/>
                        </a:spcAft>
                        <a:buNone/>
                      </a:pPr>
                      <a:r>
                        <a:rPr lang="en" sz="1500" dirty="0">
                          <a:solidFill>
                            <a:schemeClr val="dk1"/>
                          </a:solidFill>
                          <a:latin typeface="Figtree Black"/>
                          <a:ea typeface="Figtree Black"/>
                          <a:cs typeface="Figtree Black"/>
                          <a:sym typeface="Figtree Black"/>
                        </a:rPr>
                        <a:t>End temp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600" dirty="0">
                          <a:solidFill>
                            <a:schemeClr val="dk1"/>
                          </a:solidFill>
                          <a:latin typeface="Figtree Black"/>
                          <a:ea typeface="Figtree Black"/>
                          <a:cs typeface="Figtree Black"/>
                          <a:sym typeface="Figtree Black"/>
                        </a:rPr>
                        <a:t>A</a:t>
                      </a:r>
                      <a:r>
                        <a:rPr lang="en-IN" sz="500" dirty="0">
                          <a:solidFill>
                            <a:schemeClr val="dk1"/>
                          </a:solidFill>
                          <a:latin typeface="Figtree Black"/>
                          <a:ea typeface="Figtree Black"/>
                          <a:cs typeface="Figtree Black"/>
                          <a:sym typeface="Figtree Black"/>
                        </a:rPr>
                        <a:t>pprox</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ctr" rtl="0">
                        <a:spcBef>
                          <a:spcPts val="0"/>
                        </a:spcBef>
                        <a:spcAft>
                          <a:spcPts val="0"/>
                        </a:spcAft>
                        <a:buClr>
                          <a:srgbClr val="000000"/>
                        </a:buClr>
                        <a:buSzPts val="1100"/>
                        <a:buFont typeface="Arial"/>
                        <a:buNone/>
                      </a:pPr>
                      <a:r>
                        <a:rPr lang="en-IN" sz="1500" dirty="0">
                          <a:solidFill>
                            <a:schemeClr val="dk1"/>
                          </a:solidFill>
                          <a:latin typeface="Figtree Black"/>
                          <a:ea typeface="Figtree Black"/>
                          <a:cs typeface="Figtree Black"/>
                          <a:sym typeface="Figtree Black"/>
                        </a:rPr>
                        <a:t>R</a:t>
                      </a:r>
                      <a:r>
                        <a:rPr lang="en" sz="1500" dirty="0">
                          <a:solidFill>
                            <a:schemeClr val="dk1"/>
                          </a:solidFill>
                          <a:latin typeface="Figtree Black"/>
                          <a:ea typeface="Figtree Black"/>
                          <a:cs typeface="Figtree Black"/>
                          <a:sym typeface="Figtree Black"/>
                        </a:rPr>
                        <a:t>unning Resource</a:t>
                      </a:r>
                      <a:endParaRPr sz="15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ctr" rtl="0">
                        <a:spcBef>
                          <a:spcPts val="0"/>
                        </a:spcBef>
                        <a:spcAft>
                          <a:spcPts val="0"/>
                        </a:spcAft>
                        <a:buNone/>
                      </a:pPr>
                      <a:r>
                        <a:rPr lang="en" sz="1500" dirty="0">
                          <a:solidFill>
                            <a:schemeClr val="dk1"/>
                          </a:solidFill>
                          <a:latin typeface="Figtree Black"/>
                          <a:ea typeface="Figtree Black"/>
                          <a:cs typeface="Figtree Black"/>
                          <a:sym typeface="Figtree Black"/>
                        </a:rPr>
                        <a:t>Electricity Consuptions</a:t>
                      </a:r>
                      <a:endParaRPr sz="15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ctr" rtl="0">
                        <a:spcBef>
                          <a:spcPts val="0"/>
                        </a:spcBef>
                        <a:spcAft>
                          <a:spcPts val="0"/>
                        </a:spcAft>
                        <a:buNone/>
                      </a:pPr>
                      <a:r>
                        <a:rPr lang="en-IN" sz="1500" dirty="0">
                          <a:solidFill>
                            <a:schemeClr val="dk1"/>
                          </a:solidFill>
                          <a:latin typeface="Figtree Black"/>
                          <a:ea typeface="Figtree Black"/>
                          <a:cs typeface="Figtree Black"/>
                          <a:sym typeface="Figtree Black"/>
                        </a:rPr>
                        <a:t>D</a:t>
                      </a:r>
                      <a:r>
                        <a:rPr lang="en" sz="1500" dirty="0">
                          <a:solidFill>
                            <a:schemeClr val="dk1"/>
                          </a:solidFill>
                          <a:latin typeface="Figtree Black"/>
                          <a:ea typeface="Figtree Black"/>
                          <a:cs typeface="Figtree Black"/>
                          <a:sym typeface="Figtree Black"/>
                        </a:rPr>
                        <a:t>aily running cost</a:t>
                      </a:r>
                      <a:endParaRPr sz="15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extLst>
                  <a:ext uri="{0D108BD9-81ED-4DB2-BD59-A6C34878D82A}">
                    <a16:rowId xmlns:a16="http://schemas.microsoft.com/office/drawing/2014/main" val="10000"/>
                  </a:ext>
                </a:extLst>
              </a:tr>
              <a:tr h="528400">
                <a:tc>
                  <a:txBody>
                    <a:bodyPr/>
                    <a:lstStyle/>
                    <a:p>
                      <a:pPr marL="0" lvl="0" indent="0" algn="l" rtl="0">
                        <a:spcBef>
                          <a:spcPts val="0"/>
                        </a:spcBef>
                        <a:spcAft>
                          <a:spcPts val="0"/>
                        </a:spcAft>
                        <a:buNone/>
                      </a:pPr>
                      <a:r>
                        <a:rPr lang="en-IN" b="1" dirty="0">
                          <a:solidFill>
                            <a:schemeClr val="dk1"/>
                          </a:solidFill>
                          <a:latin typeface="Catamaran"/>
                          <a:ea typeface="Catamaran"/>
                          <a:cs typeface="Catamaran"/>
                          <a:sym typeface="Catamaran"/>
                        </a:rPr>
                        <a:t>Terracotta &amp; Laterite:</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Catamaran"/>
                          <a:ea typeface="Catamaran"/>
                          <a:cs typeface="Catamaran"/>
                          <a:sym typeface="Catamaran"/>
                        </a:rPr>
                        <a:t>45-48</a:t>
                      </a:r>
                      <a:r>
                        <a:rPr lang="en-IN" sz="1100" dirty="0">
                          <a:solidFill>
                            <a:schemeClr val="dk1"/>
                          </a:solidFill>
                          <a:latin typeface="Catamaran"/>
                          <a:ea typeface="Catamaran"/>
                          <a:cs typeface="Catamaran"/>
                          <a:sym typeface="Catamaran"/>
                        </a:rPr>
                        <a:t>°C</a:t>
                      </a:r>
                      <a:endParaRPr sz="11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32-35°C</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One time : clay louvers, metal holders and shutters</a:t>
                      </a:r>
                    </a:p>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Running time : Water flow</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a:t>
                      </a:r>
                      <a:endParaRPr sz="11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Catamaran"/>
                          <a:ea typeface="Catamaran"/>
                          <a:cs typeface="Catamaran"/>
                          <a:sym typeface="Catamaran"/>
                        </a:rPr>
                        <a:t>-</a:t>
                      </a:r>
                      <a:endParaRPr sz="11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344450">
                <a:tc>
                  <a:txBody>
                    <a:bodyPr/>
                    <a:lstStyle/>
                    <a:p>
                      <a:pPr marL="0" lvl="0" indent="0" algn="l" rtl="0">
                        <a:spcBef>
                          <a:spcPts val="0"/>
                        </a:spcBef>
                        <a:spcAft>
                          <a:spcPts val="0"/>
                        </a:spcAft>
                        <a:buNone/>
                      </a:pPr>
                      <a:r>
                        <a:rPr lang="en-IN" b="1" dirty="0">
                          <a:solidFill>
                            <a:schemeClr val="dk1"/>
                          </a:solidFill>
                          <a:latin typeface="Catamaran"/>
                          <a:ea typeface="Catamaran"/>
                          <a:cs typeface="Catamaran"/>
                          <a:sym typeface="Catamaran"/>
                        </a:rPr>
                        <a:t>Phase change material:</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32-35°C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26-30°C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O</a:t>
                      </a:r>
                      <a:r>
                        <a:rPr lang="en" sz="1100" dirty="0">
                          <a:solidFill>
                            <a:schemeClr val="dk1"/>
                          </a:solidFill>
                          <a:latin typeface="Catamaran"/>
                          <a:ea typeface="Catamaran"/>
                          <a:cs typeface="Catamaran"/>
                          <a:sym typeface="Catamaran"/>
                        </a:rPr>
                        <a:t>ne time : PCM and Coveringsheet</a:t>
                      </a:r>
                    </a:p>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R</a:t>
                      </a:r>
                      <a:r>
                        <a:rPr lang="en" sz="1100" dirty="0">
                          <a:solidFill>
                            <a:schemeClr val="dk1"/>
                          </a:solidFill>
                          <a:latin typeface="Catamaran"/>
                          <a:ea typeface="Catamaran"/>
                          <a:cs typeface="Catamaran"/>
                          <a:sym typeface="Catamaran"/>
                        </a:rPr>
                        <a:t>unning : N/A</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Catamaran"/>
                          <a:ea typeface="Catamaran"/>
                          <a:cs typeface="Catamaran"/>
                          <a:sym typeface="Catamaran"/>
                        </a:rPr>
                        <a:t>-</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Catamaran"/>
                          <a:ea typeface="Catamaran"/>
                          <a:cs typeface="Catamaran"/>
                          <a:sym typeface="Catamaran"/>
                        </a:rPr>
                        <a:t>-</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5"/>
                  </a:ext>
                </a:extLst>
              </a:tr>
              <a:tr h="528400">
                <a:tc>
                  <a:txBody>
                    <a:bodyPr/>
                    <a:lstStyle/>
                    <a:p>
                      <a:pPr marL="0" lvl="0" indent="0" algn="l" rtl="0">
                        <a:spcBef>
                          <a:spcPts val="0"/>
                        </a:spcBef>
                        <a:spcAft>
                          <a:spcPts val="0"/>
                        </a:spcAft>
                        <a:buNone/>
                      </a:pPr>
                      <a:r>
                        <a:rPr lang="en-IN" b="1" dirty="0">
                          <a:solidFill>
                            <a:schemeClr val="dk1"/>
                          </a:solidFill>
                          <a:latin typeface="Catamaran"/>
                          <a:ea typeface="Catamaran"/>
                          <a:cs typeface="Catamaran"/>
                          <a:sym typeface="Catamaran"/>
                        </a:rPr>
                        <a:t>Geothermal Cooling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26-30°C</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20-24°C</a:t>
                      </a:r>
                    </a:p>
                    <a:p>
                      <a:pPr marL="0" lvl="0" indent="0" algn="ctr" rtl="0">
                        <a:spcBef>
                          <a:spcPts val="0"/>
                        </a:spcBef>
                        <a:spcAft>
                          <a:spcPts val="0"/>
                        </a:spcAft>
                        <a:buNone/>
                      </a:pPr>
                      <a:r>
                        <a:rPr lang="en-IN" sz="700" dirty="0">
                          <a:solidFill>
                            <a:schemeClr val="dk1"/>
                          </a:solidFill>
                          <a:latin typeface="Catamaran"/>
                          <a:ea typeface="Catamaran"/>
                          <a:cs typeface="Catamaran"/>
                          <a:sym typeface="Catamaran"/>
                        </a:rPr>
                        <a:t>(Constant)</a:t>
                      </a:r>
                      <a:endParaRPr lang="en-IN"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O</a:t>
                      </a:r>
                      <a:r>
                        <a:rPr lang="en" sz="1100" dirty="0">
                          <a:solidFill>
                            <a:schemeClr val="dk1"/>
                          </a:solidFill>
                          <a:latin typeface="Catamaran"/>
                          <a:ea typeface="Catamaran"/>
                          <a:cs typeface="Catamaran"/>
                          <a:sym typeface="Catamaran"/>
                        </a:rPr>
                        <a:t>netime : Machine &amp; System </a:t>
                      </a:r>
                    </a:p>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R</a:t>
                      </a:r>
                      <a:r>
                        <a:rPr lang="en" sz="1100" dirty="0">
                          <a:solidFill>
                            <a:schemeClr val="dk1"/>
                          </a:solidFill>
                          <a:latin typeface="Catamaran"/>
                          <a:ea typeface="Catamaran"/>
                          <a:cs typeface="Catamaran"/>
                          <a:sym typeface="Catamaran"/>
                        </a:rPr>
                        <a:t>unning: electricity and ventilation system</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Catamaran"/>
                          <a:ea typeface="Catamaran"/>
                          <a:cs typeface="Catamaran"/>
                          <a:sym typeface="Catamaran"/>
                        </a:rPr>
                        <a:t>2-5 u/day</a:t>
                      </a:r>
                    </a:p>
                    <a:p>
                      <a:pPr marL="0" lvl="0" indent="0" algn="ctr" rtl="0">
                        <a:spcBef>
                          <a:spcPts val="0"/>
                        </a:spcBef>
                        <a:spcAft>
                          <a:spcPts val="0"/>
                        </a:spcAft>
                        <a:buNone/>
                      </a:pPr>
                      <a:r>
                        <a:rPr lang="en" sz="700" dirty="0">
                          <a:solidFill>
                            <a:schemeClr val="dk1"/>
                          </a:solidFill>
                          <a:latin typeface="Catamaran"/>
                          <a:ea typeface="Catamaran"/>
                          <a:cs typeface="Catamaran"/>
                          <a:sym typeface="Catamaran"/>
                        </a:rPr>
                        <a:t>(for 15x15 feet area)</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100" b="1" dirty="0">
                          <a:solidFill>
                            <a:schemeClr val="dk1"/>
                          </a:solidFill>
                          <a:latin typeface="Catamaran"/>
                          <a:ea typeface="Catamaran"/>
                          <a:cs typeface="Catamaran"/>
                          <a:sym typeface="Catamaran"/>
                        </a:rPr>
                        <a:t>Rs.</a:t>
                      </a:r>
                      <a:r>
                        <a:rPr lang="en-IN" sz="1100" dirty="0">
                          <a:solidFill>
                            <a:schemeClr val="dk1"/>
                          </a:solidFill>
                          <a:latin typeface="Catamaran"/>
                          <a:ea typeface="Catamaran"/>
                          <a:cs typeface="Catamaran"/>
                          <a:sym typeface="Catamaran"/>
                        </a:rPr>
                        <a:t> 20-40/day</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34"/>
          <p:cNvSpPr txBox="1">
            <a:spLocks noGrp="1"/>
          </p:cNvSpPr>
          <p:nvPr>
            <p:ph type="title"/>
          </p:nvPr>
        </p:nvSpPr>
        <p:spPr>
          <a:xfrm>
            <a:off x="4670124" y="3179900"/>
            <a:ext cx="4316714" cy="14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u="sng" dirty="0">
                <a:solidFill>
                  <a:schemeClr val="hlink"/>
                </a:solidFill>
                <a:latin typeface="Figtree Black"/>
                <a:ea typeface="Figtree Black"/>
                <a:cs typeface="Figtree Black"/>
                <a:sym typeface="Figtree Black"/>
              </a:rPr>
              <a:t>IMPLEMENTATIONS:</a:t>
            </a:r>
            <a:endParaRPr lang="en-IN" sz="3200" dirty="0"/>
          </a:p>
        </p:txBody>
      </p:sp>
      <p:sp>
        <p:nvSpPr>
          <p:cNvPr id="2072" name="Google Shape;2072;p34"/>
          <p:cNvSpPr txBox="1">
            <a:spLocks noGrp="1"/>
          </p:cNvSpPr>
          <p:nvPr>
            <p:ph type="title" idx="2"/>
          </p:nvPr>
        </p:nvSpPr>
        <p:spPr>
          <a:xfrm>
            <a:off x="4750150" y="2437700"/>
            <a:ext cx="8655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073" name="Google Shape;2073;p34"/>
          <p:cNvGrpSpPr/>
          <p:nvPr/>
        </p:nvGrpSpPr>
        <p:grpSpPr>
          <a:xfrm>
            <a:off x="756607" y="612676"/>
            <a:ext cx="3334320" cy="3066553"/>
            <a:chOff x="756607" y="612676"/>
            <a:chExt cx="3334320" cy="3066553"/>
          </a:xfrm>
        </p:grpSpPr>
        <p:grpSp>
          <p:nvGrpSpPr>
            <p:cNvPr id="2074" name="Google Shape;2074;p34"/>
            <p:cNvGrpSpPr/>
            <p:nvPr/>
          </p:nvGrpSpPr>
          <p:grpSpPr>
            <a:xfrm>
              <a:off x="3257757" y="1648496"/>
              <a:ext cx="356662" cy="1295703"/>
              <a:chOff x="4255207" y="732396"/>
              <a:chExt cx="356662" cy="1295703"/>
            </a:xfrm>
          </p:grpSpPr>
          <p:sp>
            <p:nvSpPr>
              <p:cNvPr id="2075" name="Google Shape;2075;p3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4255207" y="732396"/>
                <a:ext cx="356662" cy="1295702"/>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4"/>
            <p:cNvGrpSpPr/>
            <p:nvPr/>
          </p:nvGrpSpPr>
          <p:grpSpPr>
            <a:xfrm>
              <a:off x="756607" y="612676"/>
              <a:ext cx="2378402" cy="2380728"/>
              <a:chOff x="808707" y="210851"/>
              <a:chExt cx="2378402" cy="2380728"/>
            </a:xfrm>
          </p:grpSpPr>
          <p:sp>
            <p:nvSpPr>
              <p:cNvPr id="2082" name="Google Shape;2082;p34"/>
              <p:cNvSpPr/>
              <p:nvPr/>
            </p:nvSpPr>
            <p:spPr>
              <a:xfrm>
                <a:off x="810827" y="598773"/>
                <a:ext cx="1036577" cy="1977763"/>
              </a:xfrm>
              <a:custGeom>
                <a:avLst/>
                <a:gdLst/>
                <a:ahLst/>
                <a:cxnLst/>
                <a:rect l="l" t="t" r="r" b="b"/>
                <a:pathLst>
                  <a:path w="415" h="791" extrusionOk="0">
                    <a:moveTo>
                      <a:pt x="415" y="791"/>
                    </a:moveTo>
                    <a:cubicBezTo>
                      <a:pt x="415" y="787"/>
                      <a:pt x="415" y="784"/>
                      <a:pt x="415" y="780"/>
                    </a:cubicBezTo>
                    <a:cubicBezTo>
                      <a:pt x="415" y="221"/>
                      <a:pt x="415" y="221"/>
                      <a:pt x="415" y="221"/>
                    </a:cubicBezTo>
                    <a:cubicBezTo>
                      <a:pt x="415" y="99"/>
                      <a:pt x="329" y="0"/>
                      <a:pt x="222" y="0"/>
                    </a:cubicBezTo>
                    <a:cubicBezTo>
                      <a:pt x="193" y="0"/>
                      <a:pt x="193" y="0"/>
                      <a:pt x="193" y="0"/>
                    </a:cubicBezTo>
                    <a:cubicBezTo>
                      <a:pt x="86" y="0"/>
                      <a:pt x="0" y="99"/>
                      <a:pt x="0" y="221"/>
                    </a:cubicBezTo>
                    <a:cubicBezTo>
                      <a:pt x="0" y="780"/>
                      <a:pt x="0" y="780"/>
                      <a:pt x="0" y="780"/>
                    </a:cubicBezTo>
                    <a:cubicBezTo>
                      <a:pt x="0" y="784"/>
                      <a:pt x="0" y="787"/>
                      <a:pt x="0" y="791"/>
                    </a:cubicBezTo>
                    <a:cubicBezTo>
                      <a:pt x="415" y="791"/>
                      <a:pt x="415" y="791"/>
                      <a:pt x="415" y="791"/>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3" name="Google Shape;2083;p34"/>
              <p:cNvGrpSpPr/>
              <p:nvPr/>
            </p:nvGrpSpPr>
            <p:grpSpPr>
              <a:xfrm>
                <a:off x="915621" y="1607968"/>
                <a:ext cx="113927" cy="983400"/>
                <a:chOff x="3136496" y="2274355"/>
                <a:chExt cx="113927" cy="983400"/>
              </a:xfrm>
            </p:grpSpPr>
            <p:sp>
              <p:nvSpPr>
                <p:cNvPr id="2084" name="Google Shape;2084;p34"/>
                <p:cNvSpPr/>
                <p:nvPr/>
              </p:nvSpPr>
              <p:spPr>
                <a:xfrm>
                  <a:off x="3147096"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3231223"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153454"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153454"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153454"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153454"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153454"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153454"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153454"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153454"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153454"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153454"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153454"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153454"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3153454"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153454"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153454"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153454"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3153454"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136496"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221823"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144975"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144975"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144975"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3144975"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3144975"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144975"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144975"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44975"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44975"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3144975"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3144975"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3144975"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3144975"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3144975"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3144975"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3144975"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3144975"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2" name="Google Shape;2122;p34"/>
              <p:cNvGrpSpPr/>
              <p:nvPr/>
            </p:nvGrpSpPr>
            <p:grpSpPr>
              <a:xfrm>
                <a:off x="1300498" y="677205"/>
                <a:ext cx="460077" cy="1872008"/>
                <a:chOff x="1872248" y="972792"/>
                <a:chExt cx="460077" cy="1872008"/>
              </a:xfrm>
            </p:grpSpPr>
            <p:sp>
              <p:nvSpPr>
                <p:cNvPr id="2123" name="Google Shape;2123;p34"/>
                <p:cNvSpPr/>
                <p:nvPr/>
              </p:nvSpPr>
              <p:spPr>
                <a:xfrm>
                  <a:off x="1872248" y="972792"/>
                  <a:ext cx="457874" cy="419718"/>
                </a:xfrm>
                <a:custGeom>
                  <a:avLst/>
                  <a:gdLst/>
                  <a:ahLst/>
                  <a:cxnLst/>
                  <a:rect l="l" t="t" r="r" b="b"/>
                  <a:pathLst>
                    <a:path w="183" h="168" extrusionOk="0">
                      <a:moveTo>
                        <a:pt x="39" y="0"/>
                      </a:moveTo>
                      <a:cubicBezTo>
                        <a:pt x="18" y="0"/>
                        <a:pt x="18" y="0"/>
                        <a:pt x="18" y="0"/>
                      </a:cubicBezTo>
                      <a:cubicBezTo>
                        <a:pt x="12" y="0"/>
                        <a:pt x="6" y="0"/>
                        <a:pt x="0" y="1"/>
                      </a:cubicBezTo>
                      <a:cubicBezTo>
                        <a:pt x="50" y="28"/>
                        <a:pt x="84" y="88"/>
                        <a:pt x="84" y="158"/>
                      </a:cubicBezTo>
                      <a:cubicBezTo>
                        <a:pt x="84" y="168"/>
                        <a:pt x="84" y="168"/>
                        <a:pt x="84" y="168"/>
                      </a:cubicBezTo>
                      <a:cubicBezTo>
                        <a:pt x="183" y="168"/>
                        <a:pt x="183" y="168"/>
                        <a:pt x="183" y="168"/>
                      </a:cubicBezTo>
                      <a:cubicBezTo>
                        <a:pt x="183" y="165"/>
                        <a:pt x="183" y="165"/>
                        <a:pt x="183" y="165"/>
                      </a:cubicBezTo>
                      <a:cubicBezTo>
                        <a:pt x="183" y="74"/>
                        <a:pt x="118" y="0"/>
                        <a:pt x="39" y="0"/>
                      </a:cubicBezTo>
                    </a:path>
                  </a:pathLst>
                </a:custGeom>
                <a:solidFill>
                  <a:srgbClr val="FFFDF7">
                    <a:alpha val="3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084225" y="1389800"/>
                  <a:ext cx="248100" cy="1455000"/>
                </a:xfrm>
                <a:prstGeom prst="rect">
                  <a:avLst/>
                </a:prstGeom>
                <a:solidFill>
                  <a:srgbClr val="FFFDF7">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nvGrpSpPr>
              <p:cNvPr id="2125" name="Google Shape;2125;p34"/>
              <p:cNvGrpSpPr/>
              <p:nvPr/>
            </p:nvGrpSpPr>
            <p:grpSpPr>
              <a:xfrm>
                <a:off x="808707" y="596653"/>
                <a:ext cx="1040700" cy="1994926"/>
                <a:chOff x="1380457" y="892240"/>
                <a:chExt cx="1040700" cy="1994926"/>
              </a:xfrm>
            </p:grpSpPr>
            <p:sp>
              <p:nvSpPr>
                <p:cNvPr id="2126" name="Google Shape;2126;p34"/>
                <p:cNvSpPr/>
                <p:nvPr/>
              </p:nvSpPr>
              <p:spPr>
                <a:xfrm>
                  <a:off x="1380457" y="2844566"/>
                  <a:ext cx="1040700" cy="42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7" name="Google Shape;2127;p34"/>
                <p:cNvGrpSpPr/>
                <p:nvPr/>
              </p:nvGrpSpPr>
              <p:grpSpPr>
                <a:xfrm>
                  <a:off x="1384696" y="892240"/>
                  <a:ext cx="411239" cy="1952510"/>
                  <a:chOff x="1384696" y="892240"/>
                  <a:chExt cx="411239" cy="1952510"/>
                </a:xfrm>
              </p:grpSpPr>
              <p:sp>
                <p:nvSpPr>
                  <p:cNvPr id="2128" name="Google Shape;2128;p34"/>
                  <p:cNvSpPr/>
                  <p:nvPr/>
                </p:nvSpPr>
                <p:spPr>
                  <a:xfrm>
                    <a:off x="1384696" y="892240"/>
                    <a:ext cx="411239" cy="500270"/>
                  </a:xfrm>
                  <a:custGeom>
                    <a:avLst/>
                    <a:gdLst/>
                    <a:ahLst/>
                    <a:cxnLst/>
                    <a:rect l="l" t="t" r="r" b="b"/>
                    <a:pathLst>
                      <a:path w="165" h="200" extrusionOk="0">
                        <a:moveTo>
                          <a:pt x="165" y="0"/>
                        </a:moveTo>
                        <a:cubicBezTo>
                          <a:pt x="76" y="14"/>
                          <a:pt x="7" y="97"/>
                          <a:pt x="0" y="200"/>
                        </a:cubicBezTo>
                        <a:cubicBezTo>
                          <a:pt x="0" y="200"/>
                          <a:pt x="0" y="200"/>
                          <a:pt x="0" y="200"/>
                        </a:cubicBezTo>
                        <a:cubicBezTo>
                          <a:pt x="144" y="200"/>
                          <a:pt x="144" y="200"/>
                          <a:pt x="144" y="200"/>
                        </a:cubicBezTo>
                        <a:cubicBezTo>
                          <a:pt x="144" y="100"/>
                          <a:pt x="144" y="100"/>
                          <a:pt x="144" y="100"/>
                        </a:cubicBezTo>
                        <a:cubicBezTo>
                          <a:pt x="144" y="64"/>
                          <a:pt x="151" y="30"/>
                          <a:pt x="165"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1385500" y="1654650"/>
                    <a:ext cx="357600" cy="1190100"/>
                  </a:xfrm>
                  <a:prstGeom prst="rect">
                    <a:avLst/>
                  </a:prstGeom>
                  <a:solidFill>
                    <a:srgbClr val="253F56">
                      <a:alpha val="398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130" name="Google Shape;2130;p34"/>
                  <p:cNvSpPr/>
                  <p:nvPr/>
                </p:nvSpPr>
                <p:spPr>
                  <a:xfrm>
                    <a:off x="1385500" y="1392500"/>
                    <a:ext cx="357600" cy="262200"/>
                  </a:xfrm>
                  <a:prstGeom prst="rect">
                    <a:avLst/>
                  </a:prstGeom>
                  <a:solidFill>
                    <a:srgbClr val="253F56">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grpSp>
            <p:nvGrpSpPr>
              <p:cNvPr id="2131" name="Google Shape;2131;p34"/>
              <p:cNvGrpSpPr/>
              <p:nvPr/>
            </p:nvGrpSpPr>
            <p:grpSpPr>
              <a:xfrm>
                <a:off x="1224185" y="210851"/>
                <a:ext cx="1962923" cy="1312151"/>
                <a:chOff x="1795935" y="506439"/>
                <a:chExt cx="1962923" cy="1312151"/>
              </a:xfrm>
            </p:grpSpPr>
            <p:sp>
              <p:nvSpPr>
                <p:cNvPr id="2132" name="Google Shape;2132;p34"/>
                <p:cNvSpPr/>
                <p:nvPr/>
              </p:nvSpPr>
              <p:spPr>
                <a:xfrm>
                  <a:off x="1855289" y="506439"/>
                  <a:ext cx="1903569" cy="1312151"/>
                </a:xfrm>
                <a:custGeom>
                  <a:avLst/>
                  <a:gdLst/>
                  <a:ahLst/>
                  <a:cxnLst/>
                  <a:rect l="l" t="t" r="r" b="b"/>
                  <a:pathLst>
                    <a:path w="762" h="525" extrusionOk="0">
                      <a:moveTo>
                        <a:pt x="387" y="493"/>
                      </a:moveTo>
                      <a:cubicBezTo>
                        <a:pt x="279" y="493"/>
                        <a:pt x="192" y="406"/>
                        <a:pt x="192" y="299"/>
                      </a:cubicBezTo>
                      <a:cubicBezTo>
                        <a:pt x="192" y="190"/>
                        <a:pt x="192" y="190"/>
                        <a:pt x="192" y="190"/>
                      </a:cubicBezTo>
                      <a:cubicBezTo>
                        <a:pt x="192" y="190"/>
                        <a:pt x="192" y="190"/>
                        <a:pt x="192" y="190"/>
                      </a:cubicBezTo>
                      <a:cubicBezTo>
                        <a:pt x="192" y="96"/>
                        <a:pt x="192" y="96"/>
                        <a:pt x="192" y="96"/>
                      </a:cubicBezTo>
                      <a:cubicBezTo>
                        <a:pt x="192" y="43"/>
                        <a:pt x="149" y="0"/>
                        <a:pt x="96" y="0"/>
                      </a:cubicBezTo>
                      <a:cubicBezTo>
                        <a:pt x="43" y="0"/>
                        <a:pt x="0" y="43"/>
                        <a:pt x="0" y="96"/>
                      </a:cubicBezTo>
                      <a:cubicBezTo>
                        <a:pt x="0" y="153"/>
                        <a:pt x="0" y="153"/>
                        <a:pt x="0" y="153"/>
                      </a:cubicBezTo>
                      <a:cubicBezTo>
                        <a:pt x="30" y="153"/>
                        <a:pt x="30" y="153"/>
                        <a:pt x="30" y="153"/>
                      </a:cubicBezTo>
                      <a:cubicBezTo>
                        <a:pt x="30" y="96"/>
                        <a:pt x="30" y="96"/>
                        <a:pt x="30" y="96"/>
                      </a:cubicBezTo>
                      <a:cubicBezTo>
                        <a:pt x="30" y="60"/>
                        <a:pt x="60" y="30"/>
                        <a:pt x="96" y="30"/>
                      </a:cubicBezTo>
                      <a:cubicBezTo>
                        <a:pt x="132" y="30"/>
                        <a:pt x="162" y="60"/>
                        <a:pt x="162" y="96"/>
                      </a:cubicBezTo>
                      <a:cubicBezTo>
                        <a:pt x="162" y="169"/>
                        <a:pt x="162" y="169"/>
                        <a:pt x="162" y="169"/>
                      </a:cubicBezTo>
                      <a:cubicBezTo>
                        <a:pt x="161" y="169"/>
                        <a:pt x="161" y="169"/>
                        <a:pt x="161" y="169"/>
                      </a:cubicBezTo>
                      <a:cubicBezTo>
                        <a:pt x="161" y="299"/>
                        <a:pt x="161" y="299"/>
                        <a:pt x="161" y="299"/>
                      </a:cubicBezTo>
                      <a:cubicBezTo>
                        <a:pt x="161" y="423"/>
                        <a:pt x="262" y="525"/>
                        <a:pt x="387" y="525"/>
                      </a:cubicBezTo>
                      <a:cubicBezTo>
                        <a:pt x="762" y="525"/>
                        <a:pt x="762" y="525"/>
                        <a:pt x="762" y="525"/>
                      </a:cubicBezTo>
                      <a:cubicBezTo>
                        <a:pt x="762" y="493"/>
                        <a:pt x="762" y="493"/>
                        <a:pt x="762" y="493"/>
                      </a:cubicBezTo>
                      <a:lnTo>
                        <a:pt x="387" y="49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1795935" y="826527"/>
                  <a:ext cx="190781" cy="67833"/>
                </a:xfrm>
                <a:custGeom>
                  <a:avLst/>
                  <a:gdLst/>
                  <a:ahLst/>
                  <a:cxnLst/>
                  <a:rect l="l" t="t" r="r" b="b"/>
                  <a:pathLst>
                    <a:path w="76" h="27" extrusionOk="0">
                      <a:moveTo>
                        <a:pt x="76" y="14"/>
                      </a:moveTo>
                      <a:cubicBezTo>
                        <a:pt x="76" y="21"/>
                        <a:pt x="70" y="27"/>
                        <a:pt x="63" y="27"/>
                      </a:cubicBezTo>
                      <a:cubicBezTo>
                        <a:pt x="13" y="27"/>
                        <a:pt x="13" y="27"/>
                        <a:pt x="13" y="27"/>
                      </a:cubicBezTo>
                      <a:cubicBezTo>
                        <a:pt x="5" y="27"/>
                        <a:pt x="0" y="21"/>
                        <a:pt x="0" y="14"/>
                      </a:cubicBezTo>
                      <a:cubicBezTo>
                        <a:pt x="0" y="6"/>
                        <a:pt x="5" y="0"/>
                        <a:pt x="13" y="0"/>
                      </a:cubicBezTo>
                      <a:cubicBezTo>
                        <a:pt x="63" y="0"/>
                        <a:pt x="63" y="0"/>
                        <a:pt x="63" y="0"/>
                      </a:cubicBezTo>
                      <a:cubicBezTo>
                        <a:pt x="70" y="0"/>
                        <a:pt x="76" y="6"/>
                        <a:pt x="76"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234732" y="824407"/>
                  <a:ext cx="1185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2236851" y="1076662"/>
                  <a:ext cx="1209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2275007" y="1428547"/>
                  <a:ext cx="120829" cy="59354"/>
                </a:xfrm>
                <a:custGeom>
                  <a:avLst/>
                  <a:gdLst/>
                  <a:ahLst/>
                  <a:cxnLst/>
                  <a:rect l="l" t="t" r="r" b="b"/>
                  <a:pathLst>
                    <a:path w="57" h="28" extrusionOk="0">
                      <a:moveTo>
                        <a:pt x="57" y="12"/>
                      </a:moveTo>
                      <a:lnTo>
                        <a:pt x="3" y="28"/>
                      </a:lnTo>
                      <a:lnTo>
                        <a:pt x="0" y="17"/>
                      </a:lnTo>
                      <a:lnTo>
                        <a:pt x="54" y="0"/>
                      </a:lnTo>
                      <a:lnTo>
                        <a:pt x="5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2387357" y="1579052"/>
                  <a:ext cx="114469" cy="82672"/>
                </a:xfrm>
                <a:custGeom>
                  <a:avLst/>
                  <a:gdLst/>
                  <a:ahLst/>
                  <a:cxnLst/>
                  <a:rect l="l" t="t" r="r" b="b"/>
                  <a:pathLst>
                    <a:path w="54" h="39" extrusionOk="0">
                      <a:moveTo>
                        <a:pt x="54" y="10"/>
                      </a:moveTo>
                      <a:lnTo>
                        <a:pt x="6" y="39"/>
                      </a:lnTo>
                      <a:lnTo>
                        <a:pt x="0" y="30"/>
                      </a:lnTo>
                      <a:lnTo>
                        <a:pt x="48" y="0"/>
                      </a:lnTo>
                      <a:lnTo>
                        <a:pt x="54"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38" name="Google Shape;2138;p34"/>
            <p:cNvGrpSpPr/>
            <p:nvPr/>
          </p:nvGrpSpPr>
          <p:grpSpPr>
            <a:xfrm>
              <a:off x="2662875" y="819292"/>
              <a:ext cx="511635" cy="1874859"/>
              <a:chOff x="713218" y="672137"/>
              <a:chExt cx="400811" cy="1468749"/>
            </a:xfrm>
          </p:grpSpPr>
          <p:sp>
            <p:nvSpPr>
              <p:cNvPr id="2139" name="Google Shape;2139;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34"/>
            <p:cNvGrpSpPr/>
            <p:nvPr/>
          </p:nvGrpSpPr>
          <p:grpSpPr>
            <a:xfrm>
              <a:off x="2264342" y="2039040"/>
              <a:ext cx="1266900" cy="954365"/>
              <a:chOff x="4402267" y="1818590"/>
              <a:chExt cx="1266900" cy="954365"/>
            </a:xfrm>
          </p:grpSpPr>
          <p:sp>
            <p:nvSpPr>
              <p:cNvPr id="2155" name="Google Shape;2155;p34"/>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5093446"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8" name="Google Shape;2188;p34"/>
            <p:cNvGrpSpPr/>
            <p:nvPr/>
          </p:nvGrpSpPr>
          <p:grpSpPr>
            <a:xfrm>
              <a:off x="3134988" y="2741665"/>
              <a:ext cx="955939" cy="251611"/>
              <a:chOff x="1872250" y="3619296"/>
              <a:chExt cx="1801958" cy="474290"/>
            </a:xfrm>
          </p:grpSpPr>
          <p:sp>
            <p:nvSpPr>
              <p:cNvPr id="2189" name="Google Shape;2189;p3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0" name="Google Shape;2190;p34"/>
              <p:cNvGrpSpPr/>
              <p:nvPr/>
            </p:nvGrpSpPr>
            <p:grpSpPr>
              <a:xfrm>
                <a:off x="2457650" y="3619296"/>
                <a:ext cx="1216558" cy="474290"/>
                <a:chOff x="9578238" y="628500"/>
                <a:chExt cx="1722438" cy="671513"/>
              </a:xfrm>
            </p:grpSpPr>
            <p:sp>
              <p:nvSpPr>
                <p:cNvPr id="2191" name="Google Shape;2191;p3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00" name="Google Shape;2200;p34"/>
            <p:cNvGrpSpPr/>
            <p:nvPr/>
          </p:nvGrpSpPr>
          <p:grpSpPr>
            <a:xfrm>
              <a:off x="1324954" y="2167005"/>
              <a:ext cx="849165" cy="1512224"/>
              <a:chOff x="1451479" y="1815630"/>
              <a:chExt cx="849165" cy="1512224"/>
            </a:xfrm>
          </p:grpSpPr>
          <p:grpSp>
            <p:nvGrpSpPr>
              <p:cNvPr id="2201" name="Google Shape;2201;p34"/>
              <p:cNvGrpSpPr/>
              <p:nvPr/>
            </p:nvGrpSpPr>
            <p:grpSpPr>
              <a:xfrm>
                <a:off x="1451479" y="1815630"/>
                <a:ext cx="614739" cy="892432"/>
                <a:chOff x="1859529" y="1994530"/>
                <a:chExt cx="614739" cy="892432"/>
              </a:xfrm>
            </p:grpSpPr>
            <p:sp>
              <p:nvSpPr>
                <p:cNvPr id="2202" name="Google Shape;2202;p34"/>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1859529" y="1994530"/>
                  <a:ext cx="42600" cy="11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6" name="Google Shape;2206;p34"/>
              <p:cNvGrpSpPr/>
              <p:nvPr/>
            </p:nvGrpSpPr>
            <p:grpSpPr>
              <a:xfrm>
                <a:off x="1754392" y="2523115"/>
                <a:ext cx="546252" cy="804739"/>
                <a:chOff x="3366442" y="2229577"/>
                <a:chExt cx="546252" cy="804739"/>
              </a:xfrm>
            </p:grpSpPr>
            <p:sp>
              <p:nvSpPr>
                <p:cNvPr id="2207" name="Google Shape;2207;p34"/>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4"/>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4"/>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4"/>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4"/>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4"/>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4"/>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4"/>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27" name="Google Shape;2227;p34"/>
          <p:cNvSpPr/>
          <p:nvPr/>
        </p:nvSpPr>
        <p:spPr>
          <a:xfrm>
            <a:off x="7186220" y="867850"/>
            <a:ext cx="640422" cy="755157"/>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8929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IMPLEMENTATION PROCESS</a:t>
            </a:r>
            <a:endParaRPr dirty="0"/>
          </a:p>
        </p:txBody>
      </p:sp>
      <p:sp>
        <p:nvSpPr>
          <p:cNvPr id="2863" name="Google Shape;2863;p44"/>
          <p:cNvSpPr/>
          <p:nvPr/>
        </p:nvSpPr>
        <p:spPr>
          <a:xfrm>
            <a:off x="1299175" y="120190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4"/>
          <p:cNvSpPr/>
          <p:nvPr/>
        </p:nvSpPr>
        <p:spPr>
          <a:xfrm>
            <a:off x="3263075" y="120190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4"/>
          <p:cNvSpPr/>
          <p:nvPr/>
        </p:nvSpPr>
        <p:spPr>
          <a:xfrm>
            <a:off x="5226975" y="120190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4"/>
          <p:cNvSpPr/>
          <p:nvPr/>
        </p:nvSpPr>
        <p:spPr>
          <a:xfrm>
            <a:off x="7190875" y="120190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4"/>
          <p:cNvSpPr txBox="1"/>
          <p:nvPr/>
        </p:nvSpPr>
        <p:spPr>
          <a:xfrm flipH="1">
            <a:off x="713125" y="18551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tamaran"/>
                <a:ea typeface="Catamaran"/>
                <a:cs typeface="Catamaran"/>
                <a:sym typeface="Catamaran"/>
              </a:rPr>
              <a:t>The material will get out sourced from various area and being collected to required area </a:t>
            </a:r>
            <a:endParaRPr sz="1200" dirty="0">
              <a:solidFill>
                <a:schemeClr val="dk1"/>
              </a:solidFill>
              <a:latin typeface="Catamaran"/>
              <a:ea typeface="Catamaran"/>
              <a:cs typeface="Catamaran"/>
              <a:sym typeface="Catamaran"/>
            </a:endParaRPr>
          </a:p>
        </p:txBody>
      </p:sp>
      <p:sp>
        <p:nvSpPr>
          <p:cNvPr id="2868" name="Google Shape;2868;p44"/>
          <p:cNvSpPr txBox="1"/>
          <p:nvPr/>
        </p:nvSpPr>
        <p:spPr>
          <a:xfrm flipH="1">
            <a:off x="2677025" y="18551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Combining the system &amp; product at required places and part of building</a:t>
            </a:r>
            <a:endParaRPr sz="1200" dirty="0">
              <a:solidFill>
                <a:schemeClr val="dk1"/>
              </a:solidFill>
              <a:latin typeface="Catamaran"/>
              <a:ea typeface="Catamaran"/>
              <a:cs typeface="Catamaran"/>
              <a:sym typeface="Catamaran"/>
            </a:endParaRPr>
          </a:p>
        </p:txBody>
      </p:sp>
      <p:sp>
        <p:nvSpPr>
          <p:cNvPr id="2869" name="Google Shape;2869;p44"/>
          <p:cNvSpPr txBox="1"/>
          <p:nvPr/>
        </p:nvSpPr>
        <p:spPr>
          <a:xfrm flipH="1">
            <a:off x="4640925" y="18551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tamaran"/>
                <a:ea typeface="Catamaran"/>
                <a:cs typeface="Catamaran"/>
                <a:sym typeface="Catamaran"/>
              </a:rPr>
              <a:t>Testing the product with working test and make changes to the required areas </a:t>
            </a:r>
            <a:endParaRPr sz="1200" dirty="0">
              <a:solidFill>
                <a:schemeClr val="dk1"/>
              </a:solidFill>
              <a:latin typeface="Catamaran"/>
              <a:ea typeface="Catamaran"/>
              <a:cs typeface="Catamaran"/>
              <a:sym typeface="Catamaran"/>
            </a:endParaRPr>
          </a:p>
        </p:txBody>
      </p:sp>
      <p:sp>
        <p:nvSpPr>
          <p:cNvPr id="2870" name="Google Shape;2870;p44"/>
          <p:cNvSpPr txBox="1"/>
          <p:nvPr/>
        </p:nvSpPr>
        <p:spPr>
          <a:xfrm flipH="1">
            <a:off x="6416040" y="1855175"/>
            <a:ext cx="2001085"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Compiling the resources and applying the aerodynamic and scientific design for potential working</a:t>
            </a:r>
            <a:endParaRPr sz="1200" dirty="0">
              <a:solidFill>
                <a:schemeClr val="dk1"/>
              </a:solidFill>
              <a:latin typeface="Catamaran"/>
              <a:ea typeface="Catamaran"/>
              <a:cs typeface="Catamaran"/>
              <a:sym typeface="Catamaran"/>
            </a:endParaRPr>
          </a:p>
        </p:txBody>
      </p:sp>
      <p:cxnSp>
        <p:nvCxnSpPr>
          <p:cNvPr id="2871" name="Google Shape;2871;p44"/>
          <p:cNvCxnSpPr>
            <a:stCxn id="2863" idx="3"/>
            <a:endCxn id="2864" idx="1"/>
          </p:cNvCxnSpPr>
          <p:nvPr/>
        </p:nvCxnSpPr>
        <p:spPr>
          <a:xfrm>
            <a:off x="1939375" y="1522000"/>
            <a:ext cx="1323600" cy="0"/>
          </a:xfrm>
          <a:prstGeom prst="straightConnector1">
            <a:avLst/>
          </a:prstGeom>
          <a:noFill/>
          <a:ln w="9525" cap="flat" cmpd="sng">
            <a:solidFill>
              <a:schemeClr val="dk1"/>
            </a:solidFill>
            <a:prstDash val="solid"/>
            <a:round/>
            <a:headEnd type="none" w="med" len="med"/>
            <a:tailEnd type="oval" w="med" len="med"/>
          </a:ln>
        </p:spPr>
      </p:cxnSp>
      <p:cxnSp>
        <p:nvCxnSpPr>
          <p:cNvPr id="2872" name="Google Shape;2872;p44"/>
          <p:cNvCxnSpPr>
            <a:stCxn id="2864" idx="3"/>
            <a:endCxn id="2865" idx="1"/>
          </p:cNvCxnSpPr>
          <p:nvPr/>
        </p:nvCxnSpPr>
        <p:spPr>
          <a:xfrm>
            <a:off x="3903275" y="1522000"/>
            <a:ext cx="1323600" cy="0"/>
          </a:xfrm>
          <a:prstGeom prst="straightConnector1">
            <a:avLst/>
          </a:prstGeom>
          <a:noFill/>
          <a:ln w="9525" cap="flat" cmpd="sng">
            <a:solidFill>
              <a:schemeClr val="dk1"/>
            </a:solidFill>
            <a:prstDash val="solid"/>
            <a:round/>
            <a:headEnd type="none" w="med" len="med"/>
            <a:tailEnd type="oval" w="med" len="med"/>
          </a:ln>
        </p:spPr>
      </p:cxnSp>
      <p:cxnSp>
        <p:nvCxnSpPr>
          <p:cNvPr id="2873" name="Google Shape;2873;p44"/>
          <p:cNvCxnSpPr>
            <a:stCxn id="2865" idx="3"/>
            <a:endCxn id="2866" idx="1"/>
          </p:cNvCxnSpPr>
          <p:nvPr/>
        </p:nvCxnSpPr>
        <p:spPr>
          <a:xfrm>
            <a:off x="5867175" y="1522000"/>
            <a:ext cx="1323600" cy="0"/>
          </a:xfrm>
          <a:prstGeom prst="straightConnector1">
            <a:avLst/>
          </a:prstGeom>
          <a:noFill/>
          <a:ln w="9525" cap="flat" cmpd="sng">
            <a:solidFill>
              <a:schemeClr val="dk1"/>
            </a:solidFill>
            <a:prstDash val="solid"/>
            <a:round/>
            <a:headEnd type="none" w="med" len="med"/>
            <a:tailEnd type="oval" w="med" len="med"/>
          </a:ln>
        </p:spPr>
      </p:cxnSp>
      <p:sp>
        <p:nvSpPr>
          <p:cNvPr id="2874" name="Google Shape;2874;p44"/>
          <p:cNvSpPr/>
          <p:nvPr/>
        </p:nvSpPr>
        <p:spPr>
          <a:xfrm>
            <a:off x="1299175" y="3022525"/>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4"/>
          <p:cNvSpPr/>
          <p:nvPr/>
        </p:nvSpPr>
        <p:spPr>
          <a:xfrm>
            <a:off x="3263075" y="3022525"/>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4"/>
          <p:cNvSpPr/>
          <p:nvPr/>
        </p:nvSpPr>
        <p:spPr>
          <a:xfrm>
            <a:off x="5226975" y="3022525"/>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4"/>
          <p:cNvSpPr/>
          <p:nvPr/>
        </p:nvSpPr>
        <p:spPr>
          <a:xfrm>
            <a:off x="7190875" y="3022525"/>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4"/>
          <p:cNvSpPr txBox="1"/>
          <p:nvPr/>
        </p:nvSpPr>
        <p:spPr>
          <a:xfrm flipH="1">
            <a:off x="713125" y="36758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Completing</a:t>
            </a:r>
            <a:r>
              <a:rPr lang="en" sz="1200" dirty="0">
                <a:solidFill>
                  <a:schemeClr val="dk1"/>
                </a:solidFill>
                <a:latin typeface="Catamaran"/>
                <a:ea typeface="Catamaran"/>
                <a:cs typeface="Catamaran"/>
                <a:sym typeface="Catamaran"/>
              </a:rPr>
              <a:t> the process and finalising the design with all other working aspects of this system</a:t>
            </a:r>
            <a:endParaRPr sz="1200" dirty="0">
              <a:solidFill>
                <a:schemeClr val="dk1"/>
              </a:solidFill>
              <a:latin typeface="Catamaran"/>
              <a:ea typeface="Catamaran"/>
              <a:cs typeface="Catamaran"/>
              <a:sym typeface="Catamaran"/>
            </a:endParaRPr>
          </a:p>
        </p:txBody>
      </p:sp>
      <p:sp>
        <p:nvSpPr>
          <p:cNvPr id="2879" name="Google Shape;2879;p44"/>
          <p:cNvSpPr txBox="1"/>
          <p:nvPr/>
        </p:nvSpPr>
        <p:spPr>
          <a:xfrm flipH="1">
            <a:off x="2677025" y="36758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W</a:t>
            </a:r>
            <a:r>
              <a:rPr lang="en" sz="1200" dirty="0">
                <a:solidFill>
                  <a:schemeClr val="dk1"/>
                </a:solidFill>
                <a:latin typeface="Catamaran"/>
                <a:ea typeface="Catamaran"/>
                <a:cs typeface="Catamaran"/>
                <a:sym typeface="Catamaran"/>
              </a:rPr>
              <a:t>ill check the working of all the plan and the actual design figure out any errors and misworking</a:t>
            </a:r>
            <a:endParaRPr sz="1200" dirty="0">
              <a:solidFill>
                <a:schemeClr val="dk1"/>
              </a:solidFill>
              <a:latin typeface="Catamaran"/>
              <a:ea typeface="Catamaran"/>
              <a:cs typeface="Catamaran"/>
              <a:sym typeface="Catamaran"/>
            </a:endParaRPr>
          </a:p>
        </p:txBody>
      </p:sp>
      <p:sp>
        <p:nvSpPr>
          <p:cNvPr id="2880" name="Google Shape;2880;p44"/>
          <p:cNvSpPr txBox="1"/>
          <p:nvPr/>
        </p:nvSpPr>
        <p:spPr>
          <a:xfrm flipH="1">
            <a:off x="4640925" y="36758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F</a:t>
            </a:r>
            <a:r>
              <a:rPr lang="en" sz="1200" dirty="0">
                <a:solidFill>
                  <a:schemeClr val="dk1"/>
                </a:solidFill>
                <a:latin typeface="Catamaran"/>
                <a:ea typeface="Catamaran"/>
                <a:cs typeface="Catamaran"/>
                <a:sym typeface="Catamaran"/>
              </a:rPr>
              <a:t>inally combine the whole system check the all parts working and ensure the seemless working </a:t>
            </a:r>
            <a:endParaRPr sz="1200" dirty="0">
              <a:solidFill>
                <a:schemeClr val="dk1"/>
              </a:solidFill>
              <a:latin typeface="Catamaran"/>
              <a:ea typeface="Catamaran"/>
              <a:cs typeface="Catamaran"/>
              <a:sym typeface="Catamaran"/>
            </a:endParaRPr>
          </a:p>
        </p:txBody>
      </p:sp>
      <p:sp>
        <p:nvSpPr>
          <p:cNvPr id="2881" name="Google Shape;2881;p44"/>
          <p:cNvSpPr txBox="1"/>
          <p:nvPr/>
        </p:nvSpPr>
        <p:spPr>
          <a:xfrm flipH="1">
            <a:off x="6604825" y="36758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latin typeface="Catamaran"/>
                <a:ea typeface="Catamaran"/>
                <a:cs typeface="Catamaran"/>
                <a:sym typeface="Catamaran"/>
              </a:rPr>
              <a:t>C</a:t>
            </a:r>
            <a:r>
              <a:rPr lang="en" sz="1200" dirty="0">
                <a:solidFill>
                  <a:schemeClr val="dk1"/>
                </a:solidFill>
                <a:latin typeface="Catamaran"/>
                <a:ea typeface="Catamaran"/>
                <a:cs typeface="Catamaran"/>
                <a:sym typeface="Catamaran"/>
              </a:rPr>
              <a:t>alculate the saved carbon emission a</a:t>
            </a:r>
            <a:r>
              <a:rPr lang="en-IN" sz="1200" dirty="0" err="1">
                <a:solidFill>
                  <a:schemeClr val="dk1"/>
                </a:solidFill>
                <a:latin typeface="Catamaran"/>
                <a:ea typeface="Catamaran"/>
                <a:cs typeface="Catamaran"/>
                <a:sym typeface="Catamaran"/>
              </a:rPr>
              <a:t>nd</a:t>
            </a:r>
            <a:r>
              <a:rPr lang="en" sz="1200" dirty="0">
                <a:solidFill>
                  <a:schemeClr val="dk1"/>
                </a:solidFill>
                <a:latin typeface="Catamaran"/>
                <a:ea typeface="Catamaran"/>
                <a:cs typeface="Catamaran"/>
                <a:sym typeface="Catamaran"/>
              </a:rPr>
              <a:t> total saved carbon footprint that has been reduced</a:t>
            </a:r>
            <a:endParaRPr sz="1200" dirty="0">
              <a:solidFill>
                <a:schemeClr val="dk1"/>
              </a:solidFill>
              <a:latin typeface="Catamaran"/>
              <a:ea typeface="Catamaran"/>
              <a:cs typeface="Catamaran"/>
              <a:sym typeface="Catamaran"/>
            </a:endParaRPr>
          </a:p>
        </p:txBody>
      </p:sp>
      <p:cxnSp>
        <p:nvCxnSpPr>
          <p:cNvPr id="2882" name="Google Shape;2882;p44"/>
          <p:cNvCxnSpPr>
            <a:stCxn id="2874" idx="3"/>
            <a:endCxn id="2875" idx="1"/>
          </p:cNvCxnSpPr>
          <p:nvPr/>
        </p:nvCxnSpPr>
        <p:spPr>
          <a:xfrm>
            <a:off x="1939375" y="3342625"/>
            <a:ext cx="1323600" cy="0"/>
          </a:xfrm>
          <a:prstGeom prst="straightConnector1">
            <a:avLst/>
          </a:prstGeom>
          <a:noFill/>
          <a:ln w="9525" cap="flat" cmpd="sng">
            <a:solidFill>
              <a:schemeClr val="dk1"/>
            </a:solidFill>
            <a:prstDash val="solid"/>
            <a:round/>
            <a:headEnd type="none" w="med" len="med"/>
            <a:tailEnd type="oval" w="med" len="med"/>
          </a:ln>
        </p:spPr>
      </p:cxnSp>
      <p:cxnSp>
        <p:nvCxnSpPr>
          <p:cNvPr id="2883" name="Google Shape;2883;p44"/>
          <p:cNvCxnSpPr>
            <a:stCxn id="2875" idx="3"/>
            <a:endCxn id="2876" idx="1"/>
          </p:cNvCxnSpPr>
          <p:nvPr/>
        </p:nvCxnSpPr>
        <p:spPr>
          <a:xfrm>
            <a:off x="3903275" y="3342625"/>
            <a:ext cx="1323600" cy="0"/>
          </a:xfrm>
          <a:prstGeom prst="straightConnector1">
            <a:avLst/>
          </a:prstGeom>
          <a:noFill/>
          <a:ln w="9525" cap="flat" cmpd="sng">
            <a:solidFill>
              <a:schemeClr val="dk1"/>
            </a:solidFill>
            <a:prstDash val="solid"/>
            <a:round/>
            <a:headEnd type="none" w="med" len="med"/>
            <a:tailEnd type="oval" w="med" len="med"/>
          </a:ln>
        </p:spPr>
      </p:cxnSp>
      <p:cxnSp>
        <p:nvCxnSpPr>
          <p:cNvPr id="2884" name="Google Shape;2884;p44"/>
          <p:cNvCxnSpPr>
            <a:stCxn id="2876" idx="3"/>
            <a:endCxn id="2877" idx="1"/>
          </p:cNvCxnSpPr>
          <p:nvPr/>
        </p:nvCxnSpPr>
        <p:spPr>
          <a:xfrm>
            <a:off x="5867175" y="3342625"/>
            <a:ext cx="1323600" cy="0"/>
          </a:xfrm>
          <a:prstGeom prst="straightConnector1">
            <a:avLst/>
          </a:prstGeom>
          <a:noFill/>
          <a:ln w="9525" cap="flat" cmpd="sng">
            <a:solidFill>
              <a:schemeClr val="dk1"/>
            </a:solidFill>
            <a:prstDash val="solid"/>
            <a:round/>
            <a:headEnd type="none" w="med" len="med"/>
            <a:tailEnd type="oval" w="med" len="med"/>
          </a:ln>
        </p:spPr>
      </p:cxnSp>
      <p:grpSp>
        <p:nvGrpSpPr>
          <p:cNvPr id="2885" name="Google Shape;2885;p44"/>
          <p:cNvGrpSpPr/>
          <p:nvPr/>
        </p:nvGrpSpPr>
        <p:grpSpPr>
          <a:xfrm>
            <a:off x="1486523" y="3153921"/>
            <a:ext cx="265504" cy="377408"/>
            <a:chOff x="1613058" y="3227473"/>
            <a:chExt cx="265504" cy="377408"/>
          </a:xfrm>
        </p:grpSpPr>
        <p:sp>
          <p:nvSpPr>
            <p:cNvPr id="2886" name="Google Shape;2886;p44"/>
            <p:cNvSpPr/>
            <p:nvPr/>
          </p:nvSpPr>
          <p:spPr>
            <a:xfrm>
              <a:off x="1681080" y="3398624"/>
              <a:ext cx="132752" cy="86673"/>
            </a:xfrm>
            <a:custGeom>
              <a:avLst/>
              <a:gdLst/>
              <a:ahLst/>
              <a:cxnLst/>
              <a:rect l="l" t="t" r="r" b="b"/>
              <a:pathLst>
                <a:path w="51" h="33" extrusionOk="0">
                  <a:moveTo>
                    <a:pt x="28" y="30"/>
                  </a:moveTo>
                  <a:cubicBezTo>
                    <a:pt x="28" y="21"/>
                    <a:pt x="28" y="21"/>
                    <a:pt x="28" y="21"/>
                  </a:cubicBezTo>
                  <a:cubicBezTo>
                    <a:pt x="29" y="22"/>
                    <a:pt x="32" y="23"/>
                    <a:pt x="35" y="23"/>
                  </a:cubicBezTo>
                  <a:cubicBezTo>
                    <a:pt x="37" y="23"/>
                    <a:pt x="39" y="23"/>
                    <a:pt x="41" y="22"/>
                  </a:cubicBezTo>
                  <a:cubicBezTo>
                    <a:pt x="49" y="18"/>
                    <a:pt x="50" y="9"/>
                    <a:pt x="50" y="8"/>
                  </a:cubicBezTo>
                  <a:cubicBezTo>
                    <a:pt x="51" y="7"/>
                    <a:pt x="50" y="7"/>
                    <a:pt x="50" y="6"/>
                  </a:cubicBezTo>
                  <a:cubicBezTo>
                    <a:pt x="49" y="6"/>
                    <a:pt x="42" y="0"/>
                    <a:pt x="33" y="4"/>
                  </a:cubicBezTo>
                  <a:cubicBezTo>
                    <a:pt x="29" y="6"/>
                    <a:pt x="27" y="9"/>
                    <a:pt x="25" y="11"/>
                  </a:cubicBezTo>
                  <a:cubicBezTo>
                    <a:pt x="24" y="9"/>
                    <a:pt x="22" y="6"/>
                    <a:pt x="18" y="4"/>
                  </a:cubicBezTo>
                  <a:cubicBezTo>
                    <a:pt x="9" y="0"/>
                    <a:pt x="1" y="6"/>
                    <a:pt x="1" y="6"/>
                  </a:cubicBezTo>
                  <a:cubicBezTo>
                    <a:pt x="1" y="7"/>
                    <a:pt x="0" y="7"/>
                    <a:pt x="0" y="8"/>
                  </a:cubicBezTo>
                  <a:cubicBezTo>
                    <a:pt x="0" y="9"/>
                    <a:pt x="2" y="18"/>
                    <a:pt x="10" y="22"/>
                  </a:cubicBezTo>
                  <a:cubicBezTo>
                    <a:pt x="12" y="23"/>
                    <a:pt x="14" y="23"/>
                    <a:pt x="16" y="23"/>
                  </a:cubicBezTo>
                  <a:cubicBezTo>
                    <a:pt x="19" y="23"/>
                    <a:pt x="21" y="22"/>
                    <a:pt x="23" y="21"/>
                  </a:cubicBezTo>
                  <a:cubicBezTo>
                    <a:pt x="23" y="30"/>
                    <a:pt x="23" y="30"/>
                    <a:pt x="23" y="30"/>
                  </a:cubicBezTo>
                  <a:cubicBezTo>
                    <a:pt x="23" y="32"/>
                    <a:pt x="24" y="33"/>
                    <a:pt x="26" y="33"/>
                  </a:cubicBezTo>
                  <a:cubicBezTo>
                    <a:pt x="27" y="32"/>
                    <a:pt x="28" y="31"/>
                    <a:pt x="28" y="30"/>
                  </a:cubicBezTo>
                  <a:close/>
                  <a:moveTo>
                    <a:pt x="35" y="8"/>
                  </a:moveTo>
                  <a:cubicBezTo>
                    <a:pt x="39" y="6"/>
                    <a:pt x="44" y="8"/>
                    <a:pt x="46" y="9"/>
                  </a:cubicBezTo>
                  <a:cubicBezTo>
                    <a:pt x="45" y="11"/>
                    <a:pt x="44" y="16"/>
                    <a:pt x="39" y="18"/>
                  </a:cubicBezTo>
                  <a:cubicBezTo>
                    <a:pt x="34" y="20"/>
                    <a:pt x="30" y="18"/>
                    <a:pt x="28" y="17"/>
                  </a:cubicBezTo>
                  <a:cubicBezTo>
                    <a:pt x="28" y="15"/>
                    <a:pt x="30" y="10"/>
                    <a:pt x="35" y="8"/>
                  </a:cubicBezTo>
                  <a:close/>
                  <a:moveTo>
                    <a:pt x="12" y="18"/>
                  </a:moveTo>
                  <a:cubicBezTo>
                    <a:pt x="7" y="16"/>
                    <a:pt x="5" y="11"/>
                    <a:pt x="5" y="9"/>
                  </a:cubicBezTo>
                  <a:cubicBezTo>
                    <a:pt x="7" y="8"/>
                    <a:pt x="11" y="6"/>
                    <a:pt x="16" y="8"/>
                  </a:cubicBezTo>
                  <a:cubicBezTo>
                    <a:pt x="21" y="10"/>
                    <a:pt x="22" y="15"/>
                    <a:pt x="23" y="17"/>
                  </a:cubicBezTo>
                  <a:cubicBezTo>
                    <a:pt x="21" y="18"/>
                    <a:pt x="16" y="20"/>
                    <a:pt x="12"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87" name="Google Shape;2887;p44"/>
            <p:cNvSpPr/>
            <p:nvPr/>
          </p:nvSpPr>
          <p:spPr>
            <a:xfrm>
              <a:off x="1613058" y="3227473"/>
              <a:ext cx="265504" cy="250143"/>
            </a:xfrm>
            <a:custGeom>
              <a:avLst/>
              <a:gdLst/>
              <a:ahLst/>
              <a:cxnLst/>
              <a:rect l="l" t="t" r="r" b="b"/>
              <a:pathLst>
                <a:path w="102" h="96" extrusionOk="0">
                  <a:moveTo>
                    <a:pt x="97" y="44"/>
                  </a:moveTo>
                  <a:cubicBezTo>
                    <a:pt x="96" y="44"/>
                    <a:pt x="96" y="44"/>
                    <a:pt x="96" y="44"/>
                  </a:cubicBezTo>
                  <a:cubicBezTo>
                    <a:pt x="96" y="43"/>
                    <a:pt x="96" y="43"/>
                    <a:pt x="96" y="43"/>
                  </a:cubicBezTo>
                  <a:cubicBezTo>
                    <a:pt x="96" y="37"/>
                    <a:pt x="92" y="32"/>
                    <a:pt x="86" y="32"/>
                  </a:cubicBezTo>
                  <a:cubicBezTo>
                    <a:pt x="84" y="32"/>
                    <a:pt x="84" y="32"/>
                    <a:pt x="84" y="32"/>
                  </a:cubicBezTo>
                  <a:cubicBezTo>
                    <a:pt x="84" y="2"/>
                    <a:pt x="84" y="2"/>
                    <a:pt x="84" y="2"/>
                  </a:cubicBezTo>
                  <a:cubicBezTo>
                    <a:pt x="84" y="1"/>
                    <a:pt x="83" y="0"/>
                    <a:pt x="82" y="0"/>
                  </a:cubicBezTo>
                  <a:cubicBezTo>
                    <a:pt x="69" y="0"/>
                    <a:pt x="69" y="0"/>
                    <a:pt x="69" y="0"/>
                  </a:cubicBezTo>
                  <a:cubicBezTo>
                    <a:pt x="69" y="0"/>
                    <a:pt x="68" y="1"/>
                    <a:pt x="68" y="1"/>
                  </a:cubicBezTo>
                  <a:cubicBezTo>
                    <a:pt x="68" y="2"/>
                    <a:pt x="68" y="2"/>
                    <a:pt x="68" y="2"/>
                  </a:cubicBezTo>
                  <a:cubicBezTo>
                    <a:pt x="35" y="2"/>
                    <a:pt x="35" y="2"/>
                    <a:pt x="35" y="2"/>
                  </a:cubicBezTo>
                  <a:cubicBezTo>
                    <a:pt x="35" y="1"/>
                    <a:pt x="35" y="1"/>
                    <a:pt x="35" y="1"/>
                  </a:cubicBezTo>
                  <a:cubicBezTo>
                    <a:pt x="35" y="1"/>
                    <a:pt x="34" y="0"/>
                    <a:pt x="33" y="0"/>
                  </a:cubicBezTo>
                  <a:cubicBezTo>
                    <a:pt x="20" y="0"/>
                    <a:pt x="20" y="0"/>
                    <a:pt x="20" y="0"/>
                  </a:cubicBezTo>
                  <a:cubicBezTo>
                    <a:pt x="19" y="0"/>
                    <a:pt x="19" y="1"/>
                    <a:pt x="19" y="1"/>
                  </a:cubicBezTo>
                  <a:cubicBezTo>
                    <a:pt x="19" y="32"/>
                    <a:pt x="19" y="32"/>
                    <a:pt x="19" y="32"/>
                  </a:cubicBezTo>
                  <a:cubicBezTo>
                    <a:pt x="12" y="32"/>
                    <a:pt x="12" y="32"/>
                    <a:pt x="12" y="32"/>
                  </a:cubicBezTo>
                  <a:cubicBezTo>
                    <a:pt x="9" y="32"/>
                    <a:pt x="6" y="35"/>
                    <a:pt x="6" y="38"/>
                  </a:cubicBezTo>
                  <a:cubicBezTo>
                    <a:pt x="6" y="44"/>
                    <a:pt x="6" y="44"/>
                    <a:pt x="6" y="44"/>
                  </a:cubicBezTo>
                  <a:cubicBezTo>
                    <a:pt x="5" y="44"/>
                    <a:pt x="5" y="44"/>
                    <a:pt x="5" y="44"/>
                  </a:cubicBezTo>
                  <a:cubicBezTo>
                    <a:pt x="3" y="44"/>
                    <a:pt x="0" y="46"/>
                    <a:pt x="0" y="49"/>
                  </a:cubicBezTo>
                  <a:cubicBezTo>
                    <a:pt x="0" y="54"/>
                    <a:pt x="0" y="54"/>
                    <a:pt x="0" y="54"/>
                  </a:cubicBezTo>
                  <a:cubicBezTo>
                    <a:pt x="0" y="57"/>
                    <a:pt x="3" y="59"/>
                    <a:pt x="5" y="59"/>
                  </a:cubicBezTo>
                  <a:cubicBezTo>
                    <a:pt x="6" y="59"/>
                    <a:pt x="6" y="59"/>
                    <a:pt x="6" y="59"/>
                  </a:cubicBezTo>
                  <a:cubicBezTo>
                    <a:pt x="6" y="62"/>
                    <a:pt x="6" y="62"/>
                    <a:pt x="6" y="62"/>
                  </a:cubicBezTo>
                  <a:cubicBezTo>
                    <a:pt x="6" y="63"/>
                    <a:pt x="7" y="64"/>
                    <a:pt x="8" y="64"/>
                  </a:cubicBezTo>
                  <a:cubicBezTo>
                    <a:pt x="9" y="65"/>
                    <a:pt x="10" y="64"/>
                    <a:pt x="10" y="62"/>
                  </a:cubicBezTo>
                  <a:cubicBezTo>
                    <a:pt x="10" y="59"/>
                    <a:pt x="10" y="59"/>
                    <a:pt x="10" y="59"/>
                  </a:cubicBezTo>
                  <a:cubicBezTo>
                    <a:pt x="92" y="59"/>
                    <a:pt x="92" y="59"/>
                    <a:pt x="92" y="59"/>
                  </a:cubicBezTo>
                  <a:cubicBezTo>
                    <a:pt x="92" y="94"/>
                    <a:pt x="92" y="94"/>
                    <a:pt x="92" y="94"/>
                  </a:cubicBezTo>
                  <a:cubicBezTo>
                    <a:pt x="92" y="95"/>
                    <a:pt x="93" y="96"/>
                    <a:pt x="94" y="96"/>
                  </a:cubicBezTo>
                  <a:cubicBezTo>
                    <a:pt x="95" y="96"/>
                    <a:pt x="96" y="95"/>
                    <a:pt x="96" y="94"/>
                  </a:cubicBezTo>
                  <a:cubicBezTo>
                    <a:pt x="96" y="59"/>
                    <a:pt x="96" y="59"/>
                    <a:pt x="96" y="59"/>
                  </a:cubicBezTo>
                  <a:cubicBezTo>
                    <a:pt x="97" y="59"/>
                    <a:pt x="97" y="59"/>
                    <a:pt x="97" y="59"/>
                  </a:cubicBezTo>
                  <a:cubicBezTo>
                    <a:pt x="100" y="59"/>
                    <a:pt x="102" y="57"/>
                    <a:pt x="102" y="54"/>
                  </a:cubicBezTo>
                  <a:cubicBezTo>
                    <a:pt x="102" y="49"/>
                    <a:pt x="102" y="49"/>
                    <a:pt x="102" y="49"/>
                  </a:cubicBezTo>
                  <a:cubicBezTo>
                    <a:pt x="102" y="46"/>
                    <a:pt x="100" y="44"/>
                    <a:pt x="97" y="44"/>
                  </a:cubicBezTo>
                  <a:close/>
                  <a:moveTo>
                    <a:pt x="73" y="4"/>
                  </a:moveTo>
                  <a:cubicBezTo>
                    <a:pt x="80" y="4"/>
                    <a:pt x="80" y="4"/>
                    <a:pt x="80" y="4"/>
                  </a:cubicBezTo>
                  <a:cubicBezTo>
                    <a:pt x="80" y="32"/>
                    <a:pt x="80" y="32"/>
                    <a:pt x="80" y="32"/>
                  </a:cubicBezTo>
                  <a:cubicBezTo>
                    <a:pt x="73" y="32"/>
                    <a:pt x="73" y="32"/>
                    <a:pt x="73" y="32"/>
                  </a:cubicBezTo>
                  <a:lnTo>
                    <a:pt x="73" y="4"/>
                  </a:lnTo>
                  <a:close/>
                  <a:moveTo>
                    <a:pt x="55" y="25"/>
                  </a:moveTo>
                  <a:cubicBezTo>
                    <a:pt x="55" y="32"/>
                    <a:pt x="55" y="32"/>
                    <a:pt x="55" y="32"/>
                  </a:cubicBezTo>
                  <a:cubicBezTo>
                    <a:pt x="48" y="32"/>
                    <a:pt x="48" y="32"/>
                    <a:pt x="48" y="32"/>
                  </a:cubicBezTo>
                  <a:cubicBezTo>
                    <a:pt x="48" y="25"/>
                    <a:pt x="48" y="25"/>
                    <a:pt x="48" y="25"/>
                  </a:cubicBezTo>
                  <a:lnTo>
                    <a:pt x="55" y="25"/>
                  </a:lnTo>
                  <a:close/>
                  <a:moveTo>
                    <a:pt x="59" y="25"/>
                  </a:moveTo>
                  <a:cubicBezTo>
                    <a:pt x="60" y="25"/>
                    <a:pt x="60" y="25"/>
                    <a:pt x="60" y="25"/>
                  </a:cubicBezTo>
                  <a:cubicBezTo>
                    <a:pt x="61" y="25"/>
                    <a:pt x="62" y="24"/>
                    <a:pt x="62" y="23"/>
                  </a:cubicBezTo>
                  <a:cubicBezTo>
                    <a:pt x="62" y="22"/>
                    <a:pt x="61" y="21"/>
                    <a:pt x="60" y="21"/>
                  </a:cubicBezTo>
                  <a:cubicBezTo>
                    <a:pt x="43" y="21"/>
                    <a:pt x="43" y="21"/>
                    <a:pt x="43" y="21"/>
                  </a:cubicBezTo>
                  <a:cubicBezTo>
                    <a:pt x="42" y="21"/>
                    <a:pt x="41" y="22"/>
                    <a:pt x="40" y="23"/>
                  </a:cubicBezTo>
                  <a:cubicBezTo>
                    <a:pt x="40" y="24"/>
                    <a:pt x="41" y="25"/>
                    <a:pt x="43" y="25"/>
                  </a:cubicBezTo>
                  <a:cubicBezTo>
                    <a:pt x="43" y="25"/>
                    <a:pt x="43" y="25"/>
                    <a:pt x="43" y="25"/>
                  </a:cubicBezTo>
                  <a:cubicBezTo>
                    <a:pt x="43" y="32"/>
                    <a:pt x="43" y="32"/>
                    <a:pt x="43" y="32"/>
                  </a:cubicBezTo>
                  <a:cubicBezTo>
                    <a:pt x="35" y="32"/>
                    <a:pt x="35" y="32"/>
                    <a:pt x="35" y="32"/>
                  </a:cubicBezTo>
                  <a:cubicBezTo>
                    <a:pt x="35" y="16"/>
                    <a:pt x="35" y="16"/>
                    <a:pt x="35" y="16"/>
                  </a:cubicBezTo>
                  <a:cubicBezTo>
                    <a:pt x="68" y="16"/>
                    <a:pt x="68" y="16"/>
                    <a:pt x="68" y="16"/>
                  </a:cubicBezTo>
                  <a:cubicBezTo>
                    <a:pt x="68" y="32"/>
                    <a:pt x="68" y="32"/>
                    <a:pt x="68" y="32"/>
                  </a:cubicBezTo>
                  <a:cubicBezTo>
                    <a:pt x="59" y="32"/>
                    <a:pt x="59" y="32"/>
                    <a:pt x="59" y="32"/>
                  </a:cubicBezTo>
                  <a:cubicBezTo>
                    <a:pt x="59" y="25"/>
                    <a:pt x="59" y="25"/>
                    <a:pt x="59" y="25"/>
                  </a:cubicBezTo>
                  <a:close/>
                  <a:moveTo>
                    <a:pt x="68" y="7"/>
                  </a:moveTo>
                  <a:cubicBezTo>
                    <a:pt x="68" y="11"/>
                    <a:pt x="68" y="11"/>
                    <a:pt x="68" y="11"/>
                  </a:cubicBezTo>
                  <a:cubicBezTo>
                    <a:pt x="35" y="11"/>
                    <a:pt x="35" y="11"/>
                    <a:pt x="35" y="11"/>
                  </a:cubicBezTo>
                  <a:cubicBezTo>
                    <a:pt x="35" y="7"/>
                    <a:pt x="35" y="7"/>
                    <a:pt x="35" y="7"/>
                  </a:cubicBezTo>
                  <a:lnTo>
                    <a:pt x="68" y="7"/>
                  </a:lnTo>
                  <a:close/>
                  <a:moveTo>
                    <a:pt x="23" y="4"/>
                  </a:moveTo>
                  <a:cubicBezTo>
                    <a:pt x="30" y="4"/>
                    <a:pt x="30" y="4"/>
                    <a:pt x="30" y="4"/>
                  </a:cubicBezTo>
                  <a:cubicBezTo>
                    <a:pt x="30" y="32"/>
                    <a:pt x="30" y="32"/>
                    <a:pt x="30" y="32"/>
                  </a:cubicBezTo>
                  <a:cubicBezTo>
                    <a:pt x="23" y="32"/>
                    <a:pt x="23" y="32"/>
                    <a:pt x="23" y="32"/>
                  </a:cubicBezTo>
                  <a:lnTo>
                    <a:pt x="23" y="4"/>
                  </a:lnTo>
                  <a:close/>
                  <a:moveTo>
                    <a:pt x="17" y="37"/>
                  </a:moveTo>
                  <a:cubicBezTo>
                    <a:pt x="86" y="37"/>
                    <a:pt x="86" y="37"/>
                    <a:pt x="86" y="37"/>
                  </a:cubicBezTo>
                  <a:cubicBezTo>
                    <a:pt x="89" y="37"/>
                    <a:pt x="92" y="40"/>
                    <a:pt x="92" y="43"/>
                  </a:cubicBezTo>
                  <a:cubicBezTo>
                    <a:pt x="92" y="44"/>
                    <a:pt x="92" y="44"/>
                    <a:pt x="92" y="44"/>
                  </a:cubicBezTo>
                  <a:cubicBezTo>
                    <a:pt x="10" y="44"/>
                    <a:pt x="10" y="44"/>
                    <a:pt x="10" y="44"/>
                  </a:cubicBezTo>
                  <a:cubicBezTo>
                    <a:pt x="10" y="43"/>
                    <a:pt x="10" y="43"/>
                    <a:pt x="10" y="43"/>
                  </a:cubicBezTo>
                  <a:cubicBezTo>
                    <a:pt x="10" y="40"/>
                    <a:pt x="13" y="37"/>
                    <a:pt x="17" y="37"/>
                  </a:cubicBezTo>
                  <a:close/>
                  <a:moveTo>
                    <a:pt x="97" y="55"/>
                  </a:moveTo>
                  <a:cubicBezTo>
                    <a:pt x="5" y="55"/>
                    <a:pt x="5" y="55"/>
                    <a:pt x="5" y="55"/>
                  </a:cubicBezTo>
                  <a:cubicBezTo>
                    <a:pt x="5" y="55"/>
                    <a:pt x="5" y="55"/>
                    <a:pt x="5" y="54"/>
                  </a:cubicBezTo>
                  <a:cubicBezTo>
                    <a:pt x="5" y="49"/>
                    <a:pt x="5" y="49"/>
                    <a:pt x="5" y="49"/>
                  </a:cubicBezTo>
                  <a:cubicBezTo>
                    <a:pt x="5" y="48"/>
                    <a:pt x="5" y="48"/>
                    <a:pt x="5" y="48"/>
                  </a:cubicBezTo>
                  <a:cubicBezTo>
                    <a:pt x="97" y="48"/>
                    <a:pt x="97" y="48"/>
                    <a:pt x="97" y="48"/>
                  </a:cubicBezTo>
                  <a:cubicBezTo>
                    <a:pt x="97" y="48"/>
                    <a:pt x="98" y="48"/>
                    <a:pt x="98" y="49"/>
                  </a:cubicBezTo>
                  <a:cubicBezTo>
                    <a:pt x="98" y="54"/>
                    <a:pt x="98" y="54"/>
                    <a:pt x="98" y="54"/>
                  </a:cubicBezTo>
                  <a:cubicBezTo>
                    <a:pt x="98" y="55"/>
                    <a:pt x="97" y="55"/>
                    <a:pt x="97"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88" name="Google Shape;2888;p44"/>
            <p:cNvSpPr/>
            <p:nvPr/>
          </p:nvSpPr>
          <p:spPr>
            <a:xfrm>
              <a:off x="1613058" y="3409595"/>
              <a:ext cx="265504" cy="195287"/>
            </a:xfrm>
            <a:custGeom>
              <a:avLst/>
              <a:gdLst/>
              <a:ahLst/>
              <a:cxnLst/>
              <a:rect l="l" t="t" r="r" b="b"/>
              <a:pathLst>
                <a:path w="102" h="75" extrusionOk="0">
                  <a:moveTo>
                    <a:pt x="97" y="37"/>
                  </a:moveTo>
                  <a:cubicBezTo>
                    <a:pt x="96" y="37"/>
                    <a:pt x="96" y="37"/>
                    <a:pt x="96" y="37"/>
                  </a:cubicBezTo>
                  <a:cubicBezTo>
                    <a:pt x="96" y="34"/>
                    <a:pt x="96" y="34"/>
                    <a:pt x="96" y="34"/>
                  </a:cubicBezTo>
                  <a:cubicBezTo>
                    <a:pt x="96" y="33"/>
                    <a:pt x="96" y="32"/>
                    <a:pt x="95" y="32"/>
                  </a:cubicBezTo>
                  <a:cubicBezTo>
                    <a:pt x="93" y="32"/>
                    <a:pt x="92" y="33"/>
                    <a:pt x="92" y="34"/>
                  </a:cubicBezTo>
                  <a:cubicBezTo>
                    <a:pt x="92" y="37"/>
                    <a:pt x="92" y="37"/>
                    <a:pt x="92" y="37"/>
                  </a:cubicBezTo>
                  <a:cubicBezTo>
                    <a:pt x="10" y="37"/>
                    <a:pt x="10" y="37"/>
                    <a:pt x="10" y="37"/>
                  </a:cubicBezTo>
                  <a:cubicBezTo>
                    <a:pt x="10" y="2"/>
                    <a:pt x="10" y="2"/>
                    <a:pt x="10" y="2"/>
                  </a:cubicBezTo>
                  <a:cubicBezTo>
                    <a:pt x="10" y="1"/>
                    <a:pt x="10" y="0"/>
                    <a:pt x="9" y="0"/>
                  </a:cubicBezTo>
                  <a:cubicBezTo>
                    <a:pt x="7" y="0"/>
                    <a:pt x="6" y="1"/>
                    <a:pt x="6" y="2"/>
                  </a:cubicBezTo>
                  <a:cubicBezTo>
                    <a:pt x="6" y="37"/>
                    <a:pt x="6" y="37"/>
                    <a:pt x="6" y="37"/>
                  </a:cubicBezTo>
                  <a:cubicBezTo>
                    <a:pt x="5" y="37"/>
                    <a:pt x="5" y="37"/>
                    <a:pt x="5" y="37"/>
                  </a:cubicBezTo>
                  <a:cubicBezTo>
                    <a:pt x="3" y="37"/>
                    <a:pt x="0" y="39"/>
                    <a:pt x="0" y="42"/>
                  </a:cubicBezTo>
                  <a:cubicBezTo>
                    <a:pt x="0" y="47"/>
                    <a:pt x="0" y="47"/>
                    <a:pt x="0" y="47"/>
                  </a:cubicBezTo>
                  <a:cubicBezTo>
                    <a:pt x="0" y="50"/>
                    <a:pt x="3" y="52"/>
                    <a:pt x="5" y="52"/>
                  </a:cubicBezTo>
                  <a:cubicBezTo>
                    <a:pt x="6" y="52"/>
                    <a:pt x="6" y="52"/>
                    <a:pt x="6" y="52"/>
                  </a:cubicBezTo>
                  <a:cubicBezTo>
                    <a:pt x="6" y="53"/>
                    <a:pt x="6" y="53"/>
                    <a:pt x="6" y="53"/>
                  </a:cubicBezTo>
                  <a:cubicBezTo>
                    <a:pt x="6" y="58"/>
                    <a:pt x="10" y="63"/>
                    <a:pt x="15" y="64"/>
                  </a:cubicBezTo>
                  <a:cubicBezTo>
                    <a:pt x="15" y="70"/>
                    <a:pt x="15" y="70"/>
                    <a:pt x="15" y="70"/>
                  </a:cubicBezTo>
                  <a:cubicBezTo>
                    <a:pt x="15" y="73"/>
                    <a:pt x="17" y="75"/>
                    <a:pt x="20" y="75"/>
                  </a:cubicBezTo>
                  <a:cubicBezTo>
                    <a:pt x="83" y="75"/>
                    <a:pt x="83" y="75"/>
                    <a:pt x="83" y="75"/>
                  </a:cubicBezTo>
                  <a:cubicBezTo>
                    <a:pt x="86" y="75"/>
                    <a:pt x="88" y="73"/>
                    <a:pt x="88" y="70"/>
                  </a:cubicBezTo>
                  <a:cubicBezTo>
                    <a:pt x="88" y="64"/>
                    <a:pt x="88" y="64"/>
                    <a:pt x="88" y="64"/>
                  </a:cubicBezTo>
                  <a:cubicBezTo>
                    <a:pt x="93" y="63"/>
                    <a:pt x="96" y="58"/>
                    <a:pt x="96" y="53"/>
                  </a:cubicBezTo>
                  <a:cubicBezTo>
                    <a:pt x="96" y="52"/>
                    <a:pt x="96" y="52"/>
                    <a:pt x="96" y="52"/>
                  </a:cubicBezTo>
                  <a:cubicBezTo>
                    <a:pt x="97" y="52"/>
                    <a:pt x="97" y="52"/>
                    <a:pt x="97" y="52"/>
                  </a:cubicBezTo>
                  <a:cubicBezTo>
                    <a:pt x="100" y="52"/>
                    <a:pt x="102" y="50"/>
                    <a:pt x="102" y="47"/>
                  </a:cubicBezTo>
                  <a:cubicBezTo>
                    <a:pt x="102" y="42"/>
                    <a:pt x="102" y="42"/>
                    <a:pt x="102" y="42"/>
                  </a:cubicBezTo>
                  <a:cubicBezTo>
                    <a:pt x="102" y="39"/>
                    <a:pt x="100" y="37"/>
                    <a:pt x="97" y="37"/>
                  </a:cubicBezTo>
                  <a:close/>
                  <a:moveTo>
                    <a:pt x="83" y="71"/>
                  </a:moveTo>
                  <a:cubicBezTo>
                    <a:pt x="20" y="71"/>
                    <a:pt x="20" y="71"/>
                    <a:pt x="20" y="71"/>
                  </a:cubicBezTo>
                  <a:cubicBezTo>
                    <a:pt x="20" y="71"/>
                    <a:pt x="19" y="71"/>
                    <a:pt x="19" y="70"/>
                  </a:cubicBezTo>
                  <a:cubicBezTo>
                    <a:pt x="19" y="64"/>
                    <a:pt x="19" y="64"/>
                    <a:pt x="19" y="64"/>
                  </a:cubicBezTo>
                  <a:cubicBezTo>
                    <a:pt x="84" y="64"/>
                    <a:pt x="84" y="64"/>
                    <a:pt x="84" y="64"/>
                  </a:cubicBezTo>
                  <a:cubicBezTo>
                    <a:pt x="84" y="70"/>
                    <a:pt x="84" y="70"/>
                    <a:pt x="84" y="70"/>
                  </a:cubicBezTo>
                  <a:cubicBezTo>
                    <a:pt x="84" y="71"/>
                    <a:pt x="83" y="71"/>
                    <a:pt x="83" y="71"/>
                  </a:cubicBezTo>
                  <a:close/>
                  <a:moveTo>
                    <a:pt x="86" y="60"/>
                  </a:moveTo>
                  <a:cubicBezTo>
                    <a:pt x="17" y="60"/>
                    <a:pt x="17" y="60"/>
                    <a:pt x="17" y="60"/>
                  </a:cubicBezTo>
                  <a:cubicBezTo>
                    <a:pt x="13" y="60"/>
                    <a:pt x="10" y="57"/>
                    <a:pt x="10" y="53"/>
                  </a:cubicBezTo>
                  <a:cubicBezTo>
                    <a:pt x="10" y="53"/>
                    <a:pt x="10" y="53"/>
                    <a:pt x="10" y="53"/>
                  </a:cubicBezTo>
                  <a:cubicBezTo>
                    <a:pt x="92" y="53"/>
                    <a:pt x="92" y="53"/>
                    <a:pt x="92" y="53"/>
                  </a:cubicBezTo>
                  <a:cubicBezTo>
                    <a:pt x="92" y="53"/>
                    <a:pt x="92" y="53"/>
                    <a:pt x="92" y="53"/>
                  </a:cubicBezTo>
                  <a:cubicBezTo>
                    <a:pt x="92" y="57"/>
                    <a:pt x="89" y="60"/>
                    <a:pt x="86" y="60"/>
                  </a:cubicBezTo>
                  <a:close/>
                  <a:moveTo>
                    <a:pt x="97" y="48"/>
                  </a:moveTo>
                  <a:cubicBezTo>
                    <a:pt x="5" y="48"/>
                    <a:pt x="5" y="48"/>
                    <a:pt x="5" y="48"/>
                  </a:cubicBezTo>
                  <a:cubicBezTo>
                    <a:pt x="5" y="48"/>
                    <a:pt x="5" y="48"/>
                    <a:pt x="5" y="47"/>
                  </a:cubicBezTo>
                  <a:cubicBezTo>
                    <a:pt x="5" y="42"/>
                    <a:pt x="5" y="42"/>
                    <a:pt x="5" y="42"/>
                  </a:cubicBezTo>
                  <a:cubicBezTo>
                    <a:pt x="5" y="41"/>
                    <a:pt x="5" y="41"/>
                    <a:pt x="5" y="41"/>
                  </a:cubicBezTo>
                  <a:cubicBezTo>
                    <a:pt x="97" y="41"/>
                    <a:pt x="97" y="41"/>
                    <a:pt x="97" y="41"/>
                  </a:cubicBezTo>
                  <a:cubicBezTo>
                    <a:pt x="97" y="41"/>
                    <a:pt x="98" y="41"/>
                    <a:pt x="98" y="42"/>
                  </a:cubicBezTo>
                  <a:cubicBezTo>
                    <a:pt x="98" y="47"/>
                    <a:pt x="98" y="47"/>
                    <a:pt x="98" y="47"/>
                  </a:cubicBezTo>
                  <a:cubicBezTo>
                    <a:pt x="98" y="48"/>
                    <a:pt x="97" y="48"/>
                    <a:pt x="97" y="4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889" name="Google Shape;2889;p44"/>
          <p:cNvGrpSpPr/>
          <p:nvPr/>
        </p:nvGrpSpPr>
        <p:grpSpPr>
          <a:xfrm>
            <a:off x="5358370" y="1331650"/>
            <a:ext cx="377410" cy="380700"/>
            <a:chOff x="3901658" y="2621864"/>
            <a:chExt cx="377410" cy="380700"/>
          </a:xfrm>
        </p:grpSpPr>
        <p:sp>
          <p:nvSpPr>
            <p:cNvPr id="2890" name="Google Shape;2890;p44"/>
            <p:cNvSpPr/>
            <p:nvPr/>
          </p:nvSpPr>
          <p:spPr>
            <a:xfrm>
              <a:off x="3990525" y="2682206"/>
              <a:ext cx="70216" cy="109712"/>
            </a:xfrm>
            <a:custGeom>
              <a:avLst/>
              <a:gdLst/>
              <a:ahLst/>
              <a:cxnLst/>
              <a:rect l="l" t="t" r="r" b="b"/>
              <a:pathLst>
                <a:path w="27" h="42" extrusionOk="0">
                  <a:moveTo>
                    <a:pt x="27" y="15"/>
                  </a:moveTo>
                  <a:cubicBezTo>
                    <a:pt x="26" y="14"/>
                    <a:pt x="26" y="14"/>
                    <a:pt x="25" y="14"/>
                  </a:cubicBezTo>
                  <a:cubicBezTo>
                    <a:pt x="16" y="14"/>
                    <a:pt x="16" y="14"/>
                    <a:pt x="16" y="14"/>
                  </a:cubicBezTo>
                  <a:cubicBezTo>
                    <a:pt x="16" y="3"/>
                    <a:pt x="16" y="3"/>
                    <a:pt x="16" y="3"/>
                  </a:cubicBezTo>
                  <a:cubicBezTo>
                    <a:pt x="16" y="2"/>
                    <a:pt x="15" y="1"/>
                    <a:pt x="14" y="1"/>
                  </a:cubicBezTo>
                  <a:cubicBezTo>
                    <a:pt x="13" y="0"/>
                    <a:pt x="12" y="1"/>
                    <a:pt x="11" y="2"/>
                  </a:cubicBezTo>
                  <a:cubicBezTo>
                    <a:pt x="0" y="25"/>
                    <a:pt x="0" y="25"/>
                    <a:pt x="0" y="25"/>
                  </a:cubicBezTo>
                  <a:cubicBezTo>
                    <a:pt x="0" y="26"/>
                    <a:pt x="0" y="26"/>
                    <a:pt x="0" y="27"/>
                  </a:cubicBezTo>
                  <a:cubicBezTo>
                    <a:pt x="0" y="28"/>
                    <a:pt x="1" y="29"/>
                    <a:pt x="2" y="29"/>
                  </a:cubicBezTo>
                  <a:cubicBezTo>
                    <a:pt x="11" y="29"/>
                    <a:pt x="11" y="29"/>
                    <a:pt x="11" y="29"/>
                  </a:cubicBezTo>
                  <a:cubicBezTo>
                    <a:pt x="11" y="40"/>
                    <a:pt x="11" y="40"/>
                    <a:pt x="11" y="40"/>
                  </a:cubicBezTo>
                  <a:cubicBezTo>
                    <a:pt x="11" y="41"/>
                    <a:pt x="12" y="41"/>
                    <a:pt x="12" y="42"/>
                  </a:cubicBezTo>
                  <a:cubicBezTo>
                    <a:pt x="13" y="42"/>
                    <a:pt x="13" y="42"/>
                    <a:pt x="13" y="42"/>
                  </a:cubicBezTo>
                  <a:cubicBezTo>
                    <a:pt x="14" y="42"/>
                    <a:pt x="15" y="42"/>
                    <a:pt x="15" y="41"/>
                  </a:cubicBezTo>
                  <a:cubicBezTo>
                    <a:pt x="27" y="17"/>
                    <a:pt x="27" y="17"/>
                    <a:pt x="27" y="17"/>
                  </a:cubicBezTo>
                  <a:cubicBezTo>
                    <a:pt x="27" y="16"/>
                    <a:pt x="27" y="16"/>
                    <a:pt x="27" y="15"/>
                  </a:cubicBezTo>
                  <a:close/>
                  <a:moveTo>
                    <a:pt x="16" y="30"/>
                  </a:moveTo>
                  <a:cubicBezTo>
                    <a:pt x="16" y="26"/>
                    <a:pt x="16" y="26"/>
                    <a:pt x="16" y="26"/>
                  </a:cubicBezTo>
                  <a:cubicBezTo>
                    <a:pt x="16" y="25"/>
                    <a:pt x="15" y="24"/>
                    <a:pt x="13" y="24"/>
                  </a:cubicBezTo>
                  <a:cubicBezTo>
                    <a:pt x="5" y="24"/>
                    <a:pt x="5" y="24"/>
                    <a:pt x="5" y="24"/>
                  </a:cubicBezTo>
                  <a:cubicBezTo>
                    <a:pt x="11" y="12"/>
                    <a:pt x="11" y="12"/>
                    <a:pt x="11" y="12"/>
                  </a:cubicBezTo>
                  <a:cubicBezTo>
                    <a:pt x="11" y="16"/>
                    <a:pt x="11" y="16"/>
                    <a:pt x="11" y="16"/>
                  </a:cubicBezTo>
                  <a:cubicBezTo>
                    <a:pt x="11" y="17"/>
                    <a:pt x="12" y="18"/>
                    <a:pt x="13" y="18"/>
                  </a:cubicBezTo>
                  <a:cubicBezTo>
                    <a:pt x="21" y="18"/>
                    <a:pt x="21" y="18"/>
                    <a:pt x="21" y="18"/>
                  </a:cubicBezTo>
                  <a:lnTo>
                    <a:pt x="16" y="3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1" name="Google Shape;2891;p44"/>
            <p:cNvSpPr/>
            <p:nvPr/>
          </p:nvSpPr>
          <p:spPr>
            <a:xfrm>
              <a:off x="4110111" y="2733770"/>
              <a:ext cx="96547" cy="13165"/>
            </a:xfrm>
            <a:custGeom>
              <a:avLst/>
              <a:gdLst/>
              <a:ahLst/>
              <a:cxnLst/>
              <a:rect l="l" t="t" r="r" b="b"/>
              <a:pathLst>
                <a:path w="37" h="5" extrusionOk="0">
                  <a:moveTo>
                    <a:pt x="35" y="0"/>
                  </a:moveTo>
                  <a:cubicBezTo>
                    <a:pt x="2" y="0"/>
                    <a:pt x="2" y="0"/>
                    <a:pt x="2" y="0"/>
                  </a:cubicBezTo>
                  <a:cubicBezTo>
                    <a:pt x="1" y="0"/>
                    <a:pt x="0" y="1"/>
                    <a:pt x="0" y="2"/>
                  </a:cubicBezTo>
                  <a:cubicBezTo>
                    <a:pt x="0" y="3"/>
                    <a:pt x="1" y="5"/>
                    <a:pt x="2" y="5"/>
                  </a:cubicBezTo>
                  <a:cubicBezTo>
                    <a:pt x="35" y="5"/>
                    <a:pt x="35" y="5"/>
                    <a:pt x="35" y="5"/>
                  </a:cubicBezTo>
                  <a:cubicBezTo>
                    <a:pt x="36" y="5"/>
                    <a:pt x="37" y="4"/>
                    <a:pt x="37" y="3"/>
                  </a:cubicBezTo>
                  <a:cubicBezTo>
                    <a:pt x="37" y="1"/>
                    <a:pt x="36" y="0"/>
                    <a:pt x="3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2" name="Google Shape;2892;p44"/>
            <p:cNvSpPr/>
            <p:nvPr/>
          </p:nvSpPr>
          <p:spPr>
            <a:xfrm>
              <a:off x="4110111" y="2757907"/>
              <a:ext cx="96547" cy="13165"/>
            </a:xfrm>
            <a:custGeom>
              <a:avLst/>
              <a:gdLst/>
              <a:ahLst/>
              <a:cxnLst/>
              <a:rect l="l" t="t" r="r" b="b"/>
              <a:pathLst>
                <a:path w="37" h="5" extrusionOk="0">
                  <a:moveTo>
                    <a:pt x="35" y="0"/>
                  </a:moveTo>
                  <a:cubicBezTo>
                    <a:pt x="2" y="0"/>
                    <a:pt x="2" y="0"/>
                    <a:pt x="2" y="0"/>
                  </a:cubicBezTo>
                  <a:cubicBezTo>
                    <a:pt x="1" y="0"/>
                    <a:pt x="0" y="1"/>
                    <a:pt x="0" y="2"/>
                  </a:cubicBezTo>
                  <a:cubicBezTo>
                    <a:pt x="0" y="4"/>
                    <a:pt x="1" y="5"/>
                    <a:pt x="2" y="5"/>
                  </a:cubicBezTo>
                  <a:cubicBezTo>
                    <a:pt x="35" y="5"/>
                    <a:pt x="35" y="5"/>
                    <a:pt x="35" y="5"/>
                  </a:cubicBezTo>
                  <a:cubicBezTo>
                    <a:pt x="36" y="5"/>
                    <a:pt x="37" y="4"/>
                    <a:pt x="37" y="3"/>
                  </a:cubicBezTo>
                  <a:cubicBezTo>
                    <a:pt x="37" y="2"/>
                    <a:pt x="36" y="0"/>
                    <a:pt x="3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3" name="Google Shape;2893;p44"/>
            <p:cNvSpPr/>
            <p:nvPr/>
          </p:nvSpPr>
          <p:spPr>
            <a:xfrm>
              <a:off x="3901658" y="2621864"/>
              <a:ext cx="377410" cy="380700"/>
            </a:xfrm>
            <a:custGeom>
              <a:avLst/>
              <a:gdLst/>
              <a:ahLst/>
              <a:cxnLst/>
              <a:rect l="l" t="t" r="r" b="b"/>
              <a:pathLst>
                <a:path w="145" h="146" extrusionOk="0">
                  <a:moveTo>
                    <a:pt x="143" y="71"/>
                  </a:moveTo>
                  <a:cubicBezTo>
                    <a:pt x="127" y="71"/>
                    <a:pt x="127" y="71"/>
                    <a:pt x="127" y="71"/>
                  </a:cubicBezTo>
                  <a:cubicBezTo>
                    <a:pt x="127" y="47"/>
                    <a:pt x="127" y="47"/>
                    <a:pt x="127" y="47"/>
                  </a:cubicBezTo>
                  <a:cubicBezTo>
                    <a:pt x="127" y="45"/>
                    <a:pt x="126" y="45"/>
                    <a:pt x="125" y="44"/>
                  </a:cubicBezTo>
                  <a:cubicBezTo>
                    <a:pt x="124" y="44"/>
                    <a:pt x="123" y="45"/>
                    <a:pt x="123" y="46"/>
                  </a:cubicBezTo>
                  <a:cubicBezTo>
                    <a:pt x="123" y="71"/>
                    <a:pt x="123" y="71"/>
                    <a:pt x="123" y="71"/>
                  </a:cubicBezTo>
                  <a:cubicBezTo>
                    <a:pt x="78" y="71"/>
                    <a:pt x="78" y="71"/>
                    <a:pt x="78" y="71"/>
                  </a:cubicBezTo>
                  <a:cubicBezTo>
                    <a:pt x="72" y="33"/>
                    <a:pt x="72" y="33"/>
                    <a:pt x="72" y="33"/>
                  </a:cubicBezTo>
                  <a:cubicBezTo>
                    <a:pt x="82" y="26"/>
                    <a:pt x="82" y="26"/>
                    <a:pt x="82" y="26"/>
                  </a:cubicBezTo>
                  <a:cubicBezTo>
                    <a:pt x="82" y="33"/>
                    <a:pt x="82" y="33"/>
                    <a:pt x="82" y="33"/>
                  </a:cubicBezTo>
                  <a:cubicBezTo>
                    <a:pt x="82" y="33"/>
                    <a:pt x="82" y="34"/>
                    <a:pt x="82" y="34"/>
                  </a:cubicBezTo>
                  <a:cubicBezTo>
                    <a:pt x="83" y="35"/>
                    <a:pt x="84" y="35"/>
                    <a:pt x="85" y="34"/>
                  </a:cubicBezTo>
                  <a:cubicBezTo>
                    <a:pt x="95" y="26"/>
                    <a:pt x="95" y="26"/>
                    <a:pt x="95" y="26"/>
                  </a:cubicBezTo>
                  <a:cubicBezTo>
                    <a:pt x="95" y="32"/>
                    <a:pt x="95" y="32"/>
                    <a:pt x="95" y="32"/>
                  </a:cubicBezTo>
                  <a:cubicBezTo>
                    <a:pt x="95" y="33"/>
                    <a:pt x="96" y="34"/>
                    <a:pt x="96" y="34"/>
                  </a:cubicBezTo>
                  <a:cubicBezTo>
                    <a:pt x="97" y="35"/>
                    <a:pt x="98" y="35"/>
                    <a:pt x="99" y="34"/>
                  </a:cubicBezTo>
                  <a:cubicBezTo>
                    <a:pt x="109" y="26"/>
                    <a:pt x="109" y="26"/>
                    <a:pt x="109" y="26"/>
                  </a:cubicBezTo>
                  <a:cubicBezTo>
                    <a:pt x="109" y="33"/>
                    <a:pt x="109" y="33"/>
                    <a:pt x="109" y="33"/>
                  </a:cubicBezTo>
                  <a:cubicBezTo>
                    <a:pt x="109" y="33"/>
                    <a:pt x="109" y="34"/>
                    <a:pt x="109" y="34"/>
                  </a:cubicBezTo>
                  <a:cubicBezTo>
                    <a:pt x="110" y="35"/>
                    <a:pt x="112" y="35"/>
                    <a:pt x="112" y="34"/>
                  </a:cubicBezTo>
                  <a:cubicBezTo>
                    <a:pt x="123" y="26"/>
                    <a:pt x="123" y="26"/>
                    <a:pt x="123" y="26"/>
                  </a:cubicBezTo>
                  <a:cubicBezTo>
                    <a:pt x="123" y="36"/>
                    <a:pt x="123" y="36"/>
                    <a:pt x="123" y="36"/>
                  </a:cubicBezTo>
                  <a:cubicBezTo>
                    <a:pt x="123" y="38"/>
                    <a:pt x="124" y="38"/>
                    <a:pt x="125" y="39"/>
                  </a:cubicBezTo>
                  <a:cubicBezTo>
                    <a:pt x="126" y="39"/>
                    <a:pt x="127" y="38"/>
                    <a:pt x="127" y="37"/>
                  </a:cubicBezTo>
                  <a:cubicBezTo>
                    <a:pt x="127" y="21"/>
                    <a:pt x="127" y="21"/>
                    <a:pt x="127" y="21"/>
                  </a:cubicBezTo>
                  <a:cubicBezTo>
                    <a:pt x="127" y="21"/>
                    <a:pt x="127" y="20"/>
                    <a:pt x="127" y="20"/>
                  </a:cubicBezTo>
                  <a:cubicBezTo>
                    <a:pt x="126" y="19"/>
                    <a:pt x="124" y="19"/>
                    <a:pt x="124" y="19"/>
                  </a:cubicBezTo>
                  <a:cubicBezTo>
                    <a:pt x="113" y="28"/>
                    <a:pt x="113" y="28"/>
                    <a:pt x="113" y="28"/>
                  </a:cubicBezTo>
                  <a:cubicBezTo>
                    <a:pt x="113" y="21"/>
                    <a:pt x="113" y="21"/>
                    <a:pt x="113" y="21"/>
                  </a:cubicBezTo>
                  <a:cubicBezTo>
                    <a:pt x="113" y="20"/>
                    <a:pt x="113" y="20"/>
                    <a:pt x="112" y="19"/>
                  </a:cubicBezTo>
                  <a:cubicBezTo>
                    <a:pt x="112" y="19"/>
                    <a:pt x="110" y="19"/>
                    <a:pt x="110" y="19"/>
                  </a:cubicBezTo>
                  <a:cubicBezTo>
                    <a:pt x="100" y="28"/>
                    <a:pt x="100" y="28"/>
                    <a:pt x="100" y="28"/>
                  </a:cubicBezTo>
                  <a:cubicBezTo>
                    <a:pt x="100" y="21"/>
                    <a:pt x="100" y="21"/>
                    <a:pt x="100" y="21"/>
                  </a:cubicBezTo>
                  <a:cubicBezTo>
                    <a:pt x="100" y="21"/>
                    <a:pt x="99" y="20"/>
                    <a:pt x="99" y="19"/>
                  </a:cubicBezTo>
                  <a:cubicBezTo>
                    <a:pt x="98" y="19"/>
                    <a:pt x="97" y="19"/>
                    <a:pt x="96" y="19"/>
                  </a:cubicBezTo>
                  <a:cubicBezTo>
                    <a:pt x="86" y="28"/>
                    <a:pt x="86" y="28"/>
                    <a:pt x="86" y="28"/>
                  </a:cubicBezTo>
                  <a:cubicBezTo>
                    <a:pt x="86" y="21"/>
                    <a:pt x="86" y="21"/>
                    <a:pt x="86" y="21"/>
                  </a:cubicBezTo>
                  <a:cubicBezTo>
                    <a:pt x="86" y="21"/>
                    <a:pt x="86" y="20"/>
                    <a:pt x="85" y="20"/>
                  </a:cubicBezTo>
                  <a:cubicBezTo>
                    <a:pt x="84" y="19"/>
                    <a:pt x="83" y="19"/>
                    <a:pt x="82" y="20"/>
                  </a:cubicBezTo>
                  <a:cubicBezTo>
                    <a:pt x="72" y="29"/>
                    <a:pt x="72" y="29"/>
                    <a:pt x="72" y="29"/>
                  </a:cubicBezTo>
                  <a:cubicBezTo>
                    <a:pt x="68" y="2"/>
                    <a:pt x="68" y="2"/>
                    <a:pt x="68" y="2"/>
                  </a:cubicBezTo>
                  <a:cubicBezTo>
                    <a:pt x="68" y="1"/>
                    <a:pt x="67" y="0"/>
                    <a:pt x="66" y="0"/>
                  </a:cubicBezTo>
                  <a:cubicBezTo>
                    <a:pt x="30" y="0"/>
                    <a:pt x="30" y="0"/>
                    <a:pt x="30" y="0"/>
                  </a:cubicBezTo>
                  <a:cubicBezTo>
                    <a:pt x="28" y="0"/>
                    <a:pt x="28" y="1"/>
                    <a:pt x="27" y="2"/>
                  </a:cubicBezTo>
                  <a:cubicBezTo>
                    <a:pt x="18" y="71"/>
                    <a:pt x="18" y="71"/>
                    <a:pt x="18" y="71"/>
                  </a:cubicBezTo>
                  <a:cubicBezTo>
                    <a:pt x="2" y="71"/>
                    <a:pt x="2" y="71"/>
                    <a:pt x="2" y="71"/>
                  </a:cubicBezTo>
                  <a:cubicBezTo>
                    <a:pt x="1" y="71"/>
                    <a:pt x="0" y="72"/>
                    <a:pt x="0" y="73"/>
                  </a:cubicBezTo>
                  <a:cubicBezTo>
                    <a:pt x="0" y="143"/>
                    <a:pt x="0" y="143"/>
                    <a:pt x="0" y="143"/>
                  </a:cubicBezTo>
                  <a:cubicBezTo>
                    <a:pt x="0" y="143"/>
                    <a:pt x="0" y="145"/>
                    <a:pt x="2" y="145"/>
                  </a:cubicBezTo>
                  <a:cubicBezTo>
                    <a:pt x="3" y="145"/>
                    <a:pt x="4" y="144"/>
                    <a:pt x="4" y="143"/>
                  </a:cubicBezTo>
                  <a:cubicBezTo>
                    <a:pt x="4" y="128"/>
                    <a:pt x="4" y="128"/>
                    <a:pt x="4" y="128"/>
                  </a:cubicBezTo>
                  <a:cubicBezTo>
                    <a:pt x="32" y="128"/>
                    <a:pt x="32" y="128"/>
                    <a:pt x="32" y="128"/>
                  </a:cubicBezTo>
                  <a:cubicBezTo>
                    <a:pt x="32" y="129"/>
                    <a:pt x="32" y="130"/>
                    <a:pt x="32" y="130"/>
                  </a:cubicBezTo>
                  <a:cubicBezTo>
                    <a:pt x="31" y="131"/>
                    <a:pt x="30" y="133"/>
                    <a:pt x="30" y="135"/>
                  </a:cubicBezTo>
                  <a:cubicBezTo>
                    <a:pt x="30" y="136"/>
                    <a:pt x="31" y="137"/>
                    <a:pt x="32" y="138"/>
                  </a:cubicBezTo>
                  <a:cubicBezTo>
                    <a:pt x="33" y="138"/>
                    <a:pt x="34" y="137"/>
                    <a:pt x="34" y="135"/>
                  </a:cubicBezTo>
                  <a:cubicBezTo>
                    <a:pt x="34" y="134"/>
                    <a:pt x="35" y="133"/>
                    <a:pt x="35" y="132"/>
                  </a:cubicBezTo>
                  <a:cubicBezTo>
                    <a:pt x="36" y="131"/>
                    <a:pt x="37" y="130"/>
                    <a:pt x="37" y="128"/>
                  </a:cubicBezTo>
                  <a:cubicBezTo>
                    <a:pt x="59" y="128"/>
                    <a:pt x="59" y="128"/>
                    <a:pt x="59" y="128"/>
                  </a:cubicBezTo>
                  <a:cubicBezTo>
                    <a:pt x="59" y="129"/>
                    <a:pt x="59" y="130"/>
                    <a:pt x="58" y="130"/>
                  </a:cubicBezTo>
                  <a:cubicBezTo>
                    <a:pt x="58" y="131"/>
                    <a:pt x="57" y="133"/>
                    <a:pt x="57" y="135"/>
                  </a:cubicBezTo>
                  <a:cubicBezTo>
                    <a:pt x="57" y="136"/>
                    <a:pt x="58" y="137"/>
                    <a:pt x="59" y="138"/>
                  </a:cubicBezTo>
                  <a:cubicBezTo>
                    <a:pt x="60" y="138"/>
                    <a:pt x="61" y="137"/>
                    <a:pt x="61" y="135"/>
                  </a:cubicBezTo>
                  <a:cubicBezTo>
                    <a:pt x="61" y="134"/>
                    <a:pt x="61" y="133"/>
                    <a:pt x="62" y="132"/>
                  </a:cubicBezTo>
                  <a:cubicBezTo>
                    <a:pt x="62" y="131"/>
                    <a:pt x="63" y="130"/>
                    <a:pt x="63" y="128"/>
                  </a:cubicBezTo>
                  <a:cubicBezTo>
                    <a:pt x="86" y="128"/>
                    <a:pt x="86" y="128"/>
                    <a:pt x="86" y="128"/>
                  </a:cubicBezTo>
                  <a:cubicBezTo>
                    <a:pt x="85" y="129"/>
                    <a:pt x="85" y="130"/>
                    <a:pt x="85" y="130"/>
                  </a:cubicBezTo>
                  <a:cubicBezTo>
                    <a:pt x="84" y="131"/>
                    <a:pt x="83" y="133"/>
                    <a:pt x="83" y="135"/>
                  </a:cubicBezTo>
                  <a:cubicBezTo>
                    <a:pt x="83" y="136"/>
                    <a:pt x="84" y="137"/>
                    <a:pt x="85" y="138"/>
                  </a:cubicBezTo>
                  <a:cubicBezTo>
                    <a:pt x="86" y="138"/>
                    <a:pt x="88" y="137"/>
                    <a:pt x="88" y="135"/>
                  </a:cubicBezTo>
                  <a:cubicBezTo>
                    <a:pt x="88" y="134"/>
                    <a:pt x="88" y="133"/>
                    <a:pt x="88" y="132"/>
                  </a:cubicBezTo>
                  <a:cubicBezTo>
                    <a:pt x="89" y="131"/>
                    <a:pt x="90" y="128"/>
                    <a:pt x="90" y="128"/>
                  </a:cubicBezTo>
                  <a:cubicBezTo>
                    <a:pt x="112" y="128"/>
                    <a:pt x="112" y="128"/>
                    <a:pt x="112" y="128"/>
                  </a:cubicBezTo>
                  <a:cubicBezTo>
                    <a:pt x="112" y="129"/>
                    <a:pt x="112" y="130"/>
                    <a:pt x="111" y="130"/>
                  </a:cubicBezTo>
                  <a:cubicBezTo>
                    <a:pt x="111" y="132"/>
                    <a:pt x="110" y="133"/>
                    <a:pt x="110" y="136"/>
                  </a:cubicBezTo>
                  <a:cubicBezTo>
                    <a:pt x="110" y="136"/>
                    <a:pt x="111" y="137"/>
                    <a:pt x="111" y="138"/>
                  </a:cubicBezTo>
                  <a:cubicBezTo>
                    <a:pt x="113" y="138"/>
                    <a:pt x="114" y="137"/>
                    <a:pt x="114" y="136"/>
                  </a:cubicBezTo>
                  <a:cubicBezTo>
                    <a:pt x="114" y="134"/>
                    <a:pt x="115" y="133"/>
                    <a:pt x="115" y="133"/>
                  </a:cubicBezTo>
                  <a:cubicBezTo>
                    <a:pt x="116" y="132"/>
                    <a:pt x="116" y="130"/>
                    <a:pt x="116" y="128"/>
                  </a:cubicBezTo>
                  <a:cubicBezTo>
                    <a:pt x="122" y="128"/>
                    <a:pt x="122" y="128"/>
                    <a:pt x="122" y="128"/>
                  </a:cubicBezTo>
                  <a:cubicBezTo>
                    <a:pt x="123" y="128"/>
                    <a:pt x="124" y="127"/>
                    <a:pt x="125" y="126"/>
                  </a:cubicBezTo>
                  <a:cubicBezTo>
                    <a:pt x="125" y="125"/>
                    <a:pt x="124" y="124"/>
                    <a:pt x="122" y="124"/>
                  </a:cubicBezTo>
                  <a:cubicBezTo>
                    <a:pt x="115" y="124"/>
                    <a:pt x="115" y="124"/>
                    <a:pt x="115" y="124"/>
                  </a:cubicBezTo>
                  <a:cubicBezTo>
                    <a:pt x="115" y="123"/>
                    <a:pt x="115" y="123"/>
                    <a:pt x="115" y="122"/>
                  </a:cubicBezTo>
                  <a:cubicBezTo>
                    <a:pt x="114" y="121"/>
                    <a:pt x="114" y="121"/>
                    <a:pt x="114" y="119"/>
                  </a:cubicBezTo>
                  <a:cubicBezTo>
                    <a:pt x="114" y="118"/>
                    <a:pt x="114" y="117"/>
                    <a:pt x="115" y="116"/>
                  </a:cubicBezTo>
                  <a:cubicBezTo>
                    <a:pt x="115" y="115"/>
                    <a:pt x="116" y="114"/>
                    <a:pt x="116" y="111"/>
                  </a:cubicBezTo>
                  <a:cubicBezTo>
                    <a:pt x="116" y="109"/>
                    <a:pt x="115" y="107"/>
                    <a:pt x="115" y="106"/>
                  </a:cubicBezTo>
                  <a:cubicBezTo>
                    <a:pt x="114" y="105"/>
                    <a:pt x="114" y="105"/>
                    <a:pt x="114" y="103"/>
                  </a:cubicBezTo>
                  <a:cubicBezTo>
                    <a:pt x="117" y="103"/>
                    <a:pt x="117" y="103"/>
                    <a:pt x="117" y="103"/>
                  </a:cubicBezTo>
                  <a:cubicBezTo>
                    <a:pt x="118" y="103"/>
                    <a:pt x="118" y="102"/>
                    <a:pt x="118" y="101"/>
                  </a:cubicBezTo>
                  <a:cubicBezTo>
                    <a:pt x="113" y="93"/>
                    <a:pt x="113" y="93"/>
                    <a:pt x="113" y="93"/>
                  </a:cubicBezTo>
                  <a:cubicBezTo>
                    <a:pt x="112" y="93"/>
                    <a:pt x="111" y="93"/>
                    <a:pt x="111" y="93"/>
                  </a:cubicBezTo>
                  <a:cubicBezTo>
                    <a:pt x="106" y="101"/>
                    <a:pt x="106" y="101"/>
                    <a:pt x="106" y="101"/>
                  </a:cubicBezTo>
                  <a:cubicBezTo>
                    <a:pt x="105" y="102"/>
                    <a:pt x="106" y="103"/>
                    <a:pt x="107" y="103"/>
                  </a:cubicBezTo>
                  <a:cubicBezTo>
                    <a:pt x="110" y="103"/>
                    <a:pt x="110" y="103"/>
                    <a:pt x="110" y="103"/>
                  </a:cubicBezTo>
                  <a:cubicBezTo>
                    <a:pt x="110" y="106"/>
                    <a:pt x="110" y="107"/>
                    <a:pt x="111" y="108"/>
                  </a:cubicBezTo>
                  <a:cubicBezTo>
                    <a:pt x="111" y="109"/>
                    <a:pt x="112" y="110"/>
                    <a:pt x="112" y="111"/>
                  </a:cubicBezTo>
                  <a:cubicBezTo>
                    <a:pt x="112" y="113"/>
                    <a:pt x="111" y="113"/>
                    <a:pt x="111" y="114"/>
                  </a:cubicBezTo>
                  <a:cubicBezTo>
                    <a:pt x="110" y="115"/>
                    <a:pt x="110" y="117"/>
                    <a:pt x="110" y="119"/>
                  </a:cubicBezTo>
                  <a:cubicBezTo>
                    <a:pt x="110" y="122"/>
                    <a:pt x="110" y="123"/>
                    <a:pt x="111" y="124"/>
                  </a:cubicBezTo>
                  <a:cubicBezTo>
                    <a:pt x="89" y="124"/>
                    <a:pt x="89" y="124"/>
                    <a:pt x="89" y="124"/>
                  </a:cubicBezTo>
                  <a:cubicBezTo>
                    <a:pt x="89" y="123"/>
                    <a:pt x="88" y="123"/>
                    <a:pt x="88" y="122"/>
                  </a:cubicBezTo>
                  <a:cubicBezTo>
                    <a:pt x="88" y="121"/>
                    <a:pt x="87" y="121"/>
                    <a:pt x="87" y="119"/>
                  </a:cubicBezTo>
                  <a:cubicBezTo>
                    <a:pt x="87" y="118"/>
                    <a:pt x="88" y="117"/>
                    <a:pt x="88" y="116"/>
                  </a:cubicBezTo>
                  <a:cubicBezTo>
                    <a:pt x="89" y="115"/>
                    <a:pt x="90" y="114"/>
                    <a:pt x="90" y="111"/>
                  </a:cubicBezTo>
                  <a:cubicBezTo>
                    <a:pt x="90" y="109"/>
                    <a:pt x="89" y="107"/>
                    <a:pt x="88" y="106"/>
                  </a:cubicBezTo>
                  <a:cubicBezTo>
                    <a:pt x="88" y="105"/>
                    <a:pt x="87" y="105"/>
                    <a:pt x="87" y="103"/>
                  </a:cubicBezTo>
                  <a:cubicBezTo>
                    <a:pt x="90" y="103"/>
                    <a:pt x="90" y="103"/>
                    <a:pt x="90" y="103"/>
                  </a:cubicBezTo>
                  <a:cubicBezTo>
                    <a:pt x="91" y="103"/>
                    <a:pt x="92" y="102"/>
                    <a:pt x="91" y="101"/>
                  </a:cubicBezTo>
                  <a:cubicBezTo>
                    <a:pt x="86" y="93"/>
                    <a:pt x="86" y="93"/>
                    <a:pt x="86" y="93"/>
                  </a:cubicBezTo>
                  <a:cubicBezTo>
                    <a:pt x="86" y="93"/>
                    <a:pt x="85" y="93"/>
                    <a:pt x="84" y="93"/>
                  </a:cubicBezTo>
                  <a:cubicBezTo>
                    <a:pt x="79" y="101"/>
                    <a:pt x="79" y="101"/>
                    <a:pt x="79" y="101"/>
                  </a:cubicBezTo>
                  <a:cubicBezTo>
                    <a:pt x="79" y="102"/>
                    <a:pt x="79" y="103"/>
                    <a:pt x="80" y="103"/>
                  </a:cubicBezTo>
                  <a:cubicBezTo>
                    <a:pt x="83" y="103"/>
                    <a:pt x="83" y="103"/>
                    <a:pt x="83" y="103"/>
                  </a:cubicBezTo>
                  <a:cubicBezTo>
                    <a:pt x="83" y="106"/>
                    <a:pt x="84" y="107"/>
                    <a:pt x="84" y="108"/>
                  </a:cubicBezTo>
                  <a:cubicBezTo>
                    <a:pt x="85" y="109"/>
                    <a:pt x="85" y="110"/>
                    <a:pt x="85" y="111"/>
                  </a:cubicBezTo>
                  <a:cubicBezTo>
                    <a:pt x="85" y="113"/>
                    <a:pt x="85" y="113"/>
                    <a:pt x="84" y="114"/>
                  </a:cubicBezTo>
                  <a:cubicBezTo>
                    <a:pt x="84" y="115"/>
                    <a:pt x="83" y="117"/>
                    <a:pt x="83" y="119"/>
                  </a:cubicBezTo>
                  <a:cubicBezTo>
                    <a:pt x="83" y="122"/>
                    <a:pt x="84" y="123"/>
                    <a:pt x="84" y="124"/>
                  </a:cubicBezTo>
                  <a:cubicBezTo>
                    <a:pt x="63" y="124"/>
                    <a:pt x="63" y="124"/>
                    <a:pt x="63" y="124"/>
                  </a:cubicBezTo>
                  <a:cubicBezTo>
                    <a:pt x="62" y="123"/>
                    <a:pt x="62" y="123"/>
                    <a:pt x="62" y="122"/>
                  </a:cubicBezTo>
                  <a:cubicBezTo>
                    <a:pt x="61" y="121"/>
                    <a:pt x="61" y="121"/>
                    <a:pt x="61" y="119"/>
                  </a:cubicBezTo>
                  <a:cubicBezTo>
                    <a:pt x="61" y="118"/>
                    <a:pt x="61" y="117"/>
                    <a:pt x="62" y="116"/>
                  </a:cubicBezTo>
                  <a:cubicBezTo>
                    <a:pt x="62" y="115"/>
                    <a:pt x="63" y="114"/>
                    <a:pt x="63" y="111"/>
                  </a:cubicBezTo>
                  <a:cubicBezTo>
                    <a:pt x="63" y="109"/>
                    <a:pt x="62" y="107"/>
                    <a:pt x="62" y="106"/>
                  </a:cubicBezTo>
                  <a:cubicBezTo>
                    <a:pt x="61" y="105"/>
                    <a:pt x="61" y="105"/>
                    <a:pt x="61" y="103"/>
                  </a:cubicBezTo>
                  <a:cubicBezTo>
                    <a:pt x="64" y="103"/>
                    <a:pt x="64" y="103"/>
                    <a:pt x="64" y="103"/>
                  </a:cubicBezTo>
                  <a:cubicBezTo>
                    <a:pt x="65" y="103"/>
                    <a:pt x="65" y="102"/>
                    <a:pt x="65" y="101"/>
                  </a:cubicBezTo>
                  <a:cubicBezTo>
                    <a:pt x="60" y="93"/>
                    <a:pt x="60" y="93"/>
                    <a:pt x="60" y="93"/>
                  </a:cubicBezTo>
                  <a:cubicBezTo>
                    <a:pt x="59" y="93"/>
                    <a:pt x="58" y="93"/>
                    <a:pt x="58" y="93"/>
                  </a:cubicBezTo>
                  <a:cubicBezTo>
                    <a:pt x="53" y="101"/>
                    <a:pt x="53" y="101"/>
                    <a:pt x="53" y="101"/>
                  </a:cubicBezTo>
                  <a:cubicBezTo>
                    <a:pt x="52" y="102"/>
                    <a:pt x="53" y="103"/>
                    <a:pt x="54" y="103"/>
                  </a:cubicBezTo>
                  <a:cubicBezTo>
                    <a:pt x="57" y="103"/>
                    <a:pt x="57" y="103"/>
                    <a:pt x="57" y="103"/>
                  </a:cubicBezTo>
                  <a:cubicBezTo>
                    <a:pt x="57" y="106"/>
                    <a:pt x="57" y="107"/>
                    <a:pt x="58" y="108"/>
                  </a:cubicBezTo>
                  <a:cubicBezTo>
                    <a:pt x="59" y="109"/>
                    <a:pt x="59" y="110"/>
                    <a:pt x="59" y="111"/>
                  </a:cubicBezTo>
                  <a:cubicBezTo>
                    <a:pt x="59" y="113"/>
                    <a:pt x="59" y="113"/>
                    <a:pt x="58" y="114"/>
                  </a:cubicBezTo>
                  <a:cubicBezTo>
                    <a:pt x="57" y="115"/>
                    <a:pt x="57" y="117"/>
                    <a:pt x="57" y="119"/>
                  </a:cubicBezTo>
                  <a:cubicBezTo>
                    <a:pt x="57" y="122"/>
                    <a:pt x="57" y="123"/>
                    <a:pt x="58" y="124"/>
                  </a:cubicBezTo>
                  <a:cubicBezTo>
                    <a:pt x="36" y="124"/>
                    <a:pt x="36" y="124"/>
                    <a:pt x="36" y="124"/>
                  </a:cubicBezTo>
                  <a:cubicBezTo>
                    <a:pt x="36" y="123"/>
                    <a:pt x="36" y="123"/>
                    <a:pt x="35" y="122"/>
                  </a:cubicBezTo>
                  <a:cubicBezTo>
                    <a:pt x="35" y="121"/>
                    <a:pt x="34" y="121"/>
                    <a:pt x="34" y="119"/>
                  </a:cubicBezTo>
                  <a:cubicBezTo>
                    <a:pt x="34" y="118"/>
                    <a:pt x="35" y="117"/>
                    <a:pt x="35" y="116"/>
                  </a:cubicBezTo>
                  <a:cubicBezTo>
                    <a:pt x="36" y="115"/>
                    <a:pt x="37" y="114"/>
                    <a:pt x="37" y="111"/>
                  </a:cubicBezTo>
                  <a:cubicBezTo>
                    <a:pt x="37" y="109"/>
                    <a:pt x="36" y="107"/>
                    <a:pt x="35" y="106"/>
                  </a:cubicBezTo>
                  <a:cubicBezTo>
                    <a:pt x="35" y="105"/>
                    <a:pt x="34" y="105"/>
                    <a:pt x="34" y="103"/>
                  </a:cubicBezTo>
                  <a:cubicBezTo>
                    <a:pt x="37" y="103"/>
                    <a:pt x="37" y="103"/>
                    <a:pt x="37" y="103"/>
                  </a:cubicBezTo>
                  <a:cubicBezTo>
                    <a:pt x="38" y="103"/>
                    <a:pt x="39" y="102"/>
                    <a:pt x="38" y="101"/>
                  </a:cubicBezTo>
                  <a:cubicBezTo>
                    <a:pt x="33" y="93"/>
                    <a:pt x="33" y="93"/>
                    <a:pt x="33" y="93"/>
                  </a:cubicBezTo>
                  <a:cubicBezTo>
                    <a:pt x="33" y="93"/>
                    <a:pt x="32" y="93"/>
                    <a:pt x="31" y="93"/>
                  </a:cubicBezTo>
                  <a:cubicBezTo>
                    <a:pt x="26" y="101"/>
                    <a:pt x="26" y="101"/>
                    <a:pt x="26" y="101"/>
                  </a:cubicBezTo>
                  <a:cubicBezTo>
                    <a:pt x="26" y="102"/>
                    <a:pt x="26" y="103"/>
                    <a:pt x="27" y="103"/>
                  </a:cubicBezTo>
                  <a:cubicBezTo>
                    <a:pt x="30" y="103"/>
                    <a:pt x="30" y="103"/>
                    <a:pt x="30" y="103"/>
                  </a:cubicBezTo>
                  <a:cubicBezTo>
                    <a:pt x="30" y="106"/>
                    <a:pt x="31" y="107"/>
                    <a:pt x="32" y="108"/>
                  </a:cubicBezTo>
                  <a:cubicBezTo>
                    <a:pt x="32" y="109"/>
                    <a:pt x="32" y="110"/>
                    <a:pt x="32" y="111"/>
                  </a:cubicBezTo>
                  <a:cubicBezTo>
                    <a:pt x="32" y="113"/>
                    <a:pt x="32" y="113"/>
                    <a:pt x="32" y="114"/>
                  </a:cubicBezTo>
                  <a:cubicBezTo>
                    <a:pt x="31" y="115"/>
                    <a:pt x="30" y="117"/>
                    <a:pt x="30" y="119"/>
                  </a:cubicBezTo>
                  <a:cubicBezTo>
                    <a:pt x="30" y="122"/>
                    <a:pt x="31" y="123"/>
                    <a:pt x="31" y="124"/>
                  </a:cubicBezTo>
                  <a:cubicBezTo>
                    <a:pt x="4" y="124"/>
                    <a:pt x="4" y="124"/>
                    <a:pt x="4" y="124"/>
                  </a:cubicBezTo>
                  <a:cubicBezTo>
                    <a:pt x="4" y="85"/>
                    <a:pt x="4" y="85"/>
                    <a:pt x="4" y="85"/>
                  </a:cubicBezTo>
                  <a:cubicBezTo>
                    <a:pt x="19" y="85"/>
                    <a:pt x="19" y="85"/>
                    <a:pt x="19" y="85"/>
                  </a:cubicBezTo>
                  <a:cubicBezTo>
                    <a:pt x="20" y="85"/>
                    <a:pt x="21" y="84"/>
                    <a:pt x="21" y="83"/>
                  </a:cubicBezTo>
                  <a:cubicBezTo>
                    <a:pt x="21" y="81"/>
                    <a:pt x="20" y="80"/>
                    <a:pt x="19" y="80"/>
                  </a:cubicBezTo>
                  <a:cubicBezTo>
                    <a:pt x="4" y="80"/>
                    <a:pt x="4" y="80"/>
                    <a:pt x="4" y="80"/>
                  </a:cubicBezTo>
                  <a:cubicBezTo>
                    <a:pt x="4" y="75"/>
                    <a:pt x="4" y="75"/>
                    <a:pt x="4" y="75"/>
                  </a:cubicBezTo>
                  <a:cubicBezTo>
                    <a:pt x="141" y="75"/>
                    <a:pt x="141" y="75"/>
                    <a:pt x="141" y="75"/>
                  </a:cubicBezTo>
                  <a:cubicBezTo>
                    <a:pt x="141" y="80"/>
                    <a:pt x="141" y="80"/>
                    <a:pt x="141" y="80"/>
                  </a:cubicBezTo>
                  <a:cubicBezTo>
                    <a:pt x="29" y="80"/>
                    <a:pt x="29" y="80"/>
                    <a:pt x="29" y="80"/>
                  </a:cubicBezTo>
                  <a:cubicBezTo>
                    <a:pt x="28" y="80"/>
                    <a:pt x="27" y="81"/>
                    <a:pt x="27" y="82"/>
                  </a:cubicBezTo>
                  <a:cubicBezTo>
                    <a:pt x="27" y="83"/>
                    <a:pt x="28" y="85"/>
                    <a:pt x="29" y="85"/>
                  </a:cubicBezTo>
                  <a:cubicBezTo>
                    <a:pt x="141" y="85"/>
                    <a:pt x="141" y="85"/>
                    <a:pt x="141" y="85"/>
                  </a:cubicBezTo>
                  <a:cubicBezTo>
                    <a:pt x="141" y="124"/>
                    <a:pt x="141" y="124"/>
                    <a:pt x="141" y="124"/>
                  </a:cubicBezTo>
                  <a:cubicBezTo>
                    <a:pt x="133" y="124"/>
                    <a:pt x="133" y="124"/>
                    <a:pt x="133" y="124"/>
                  </a:cubicBezTo>
                  <a:cubicBezTo>
                    <a:pt x="131" y="124"/>
                    <a:pt x="131" y="125"/>
                    <a:pt x="130" y="126"/>
                  </a:cubicBezTo>
                  <a:cubicBezTo>
                    <a:pt x="130" y="127"/>
                    <a:pt x="131" y="128"/>
                    <a:pt x="132" y="128"/>
                  </a:cubicBezTo>
                  <a:cubicBezTo>
                    <a:pt x="141" y="128"/>
                    <a:pt x="141" y="128"/>
                    <a:pt x="141" y="128"/>
                  </a:cubicBezTo>
                  <a:cubicBezTo>
                    <a:pt x="141" y="143"/>
                    <a:pt x="141" y="143"/>
                    <a:pt x="141" y="143"/>
                  </a:cubicBezTo>
                  <a:cubicBezTo>
                    <a:pt x="141" y="144"/>
                    <a:pt x="141" y="145"/>
                    <a:pt x="143" y="145"/>
                  </a:cubicBezTo>
                  <a:cubicBezTo>
                    <a:pt x="144" y="146"/>
                    <a:pt x="145" y="145"/>
                    <a:pt x="145" y="143"/>
                  </a:cubicBezTo>
                  <a:cubicBezTo>
                    <a:pt x="145" y="73"/>
                    <a:pt x="145" y="73"/>
                    <a:pt x="145" y="73"/>
                  </a:cubicBezTo>
                  <a:cubicBezTo>
                    <a:pt x="145" y="72"/>
                    <a:pt x="144" y="71"/>
                    <a:pt x="143" y="71"/>
                  </a:cubicBezTo>
                  <a:close/>
                  <a:moveTo>
                    <a:pt x="64" y="4"/>
                  </a:moveTo>
                  <a:cubicBezTo>
                    <a:pt x="65" y="12"/>
                    <a:pt x="65" y="12"/>
                    <a:pt x="65" y="12"/>
                  </a:cubicBezTo>
                  <a:cubicBezTo>
                    <a:pt x="30" y="12"/>
                    <a:pt x="30" y="12"/>
                    <a:pt x="30" y="12"/>
                  </a:cubicBezTo>
                  <a:cubicBezTo>
                    <a:pt x="31" y="4"/>
                    <a:pt x="31" y="4"/>
                    <a:pt x="31" y="4"/>
                  </a:cubicBezTo>
                  <a:lnTo>
                    <a:pt x="64" y="4"/>
                  </a:lnTo>
                  <a:close/>
                  <a:moveTo>
                    <a:pt x="22" y="71"/>
                  </a:moveTo>
                  <a:cubicBezTo>
                    <a:pt x="30" y="17"/>
                    <a:pt x="30" y="17"/>
                    <a:pt x="30" y="17"/>
                  </a:cubicBezTo>
                  <a:cubicBezTo>
                    <a:pt x="65" y="17"/>
                    <a:pt x="65" y="17"/>
                    <a:pt x="65" y="17"/>
                  </a:cubicBezTo>
                  <a:cubicBezTo>
                    <a:pt x="73" y="71"/>
                    <a:pt x="73" y="71"/>
                    <a:pt x="73" y="71"/>
                  </a:cubicBezTo>
                  <a:lnTo>
                    <a:pt x="22" y="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4" name="Google Shape;2894;p44"/>
            <p:cNvSpPr/>
            <p:nvPr/>
          </p:nvSpPr>
          <p:spPr>
            <a:xfrm>
              <a:off x="4151802" y="2916989"/>
              <a:ext cx="23040" cy="9874"/>
            </a:xfrm>
            <a:custGeom>
              <a:avLst/>
              <a:gdLst/>
              <a:ahLst/>
              <a:cxnLst/>
              <a:rect l="l" t="t" r="r" b="b"/>
              <a:pathLst>
                <a:path w="9" h="4" extrusionOk="0">
                  <a:moveTo>
                    <a:pt x="2" y="4"/>
                  </a:moveTo>
                  <a:cubicBezTo>
                    <a:pt x="6" y="4"/>
                    <a:pt x="6" y="4"/>
                    <a:pt x="6" y="4"/>
                  </a:cubicBezTo>
                  <a:cubicBezTo>
                    <a:pt x="8" y="4"/>
                    <a:pt x="9" y="3"/>
                    <a:pt x="9" y="2"/>
                  </a:cubicBezTo>
                  <a:cubicBezTo>
                    <a:pt x="9" y="1"/>
                    <a:pt x="8" y="0"/>
                    <a:pt x="7"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5" name="Google Shape;2895;p44"/>
            <p:cNvSpPr/>
            <p:nvPr/>
          </p:nvSpPr>
          <p:spPr>
            <a:xfrm>
              <a:off x="4146316" y="2862133"/>
              <a:ext cx="23040" cy="9874"/>
            </a:xfrm>
            <a:custGeom>
              <a:avLst/>
              <a:gdLst/>
              <a:ahLst/>
              <a:cxnLst/>
              <a:rect l="l" t="t" r="r" b="b"/>
              <a:pathLst>
                <a:path w="9" h="4" extrusionOk="0">
                  <a:moveTo>
                    <a:pt x="7" y="4"/>
                  </a:moveTo>
                  <a:cubicBezTo>
                    <a:pt x="8" y="4"/>
                    <a:pt x="9" y="3"/>
                    <a:pt x="9" y="2"/>
                  </a:cubicBezTo>
                  <a:cubicBezTo>
                    <a:pt x="9" y="1"/>
                    <a:pt x="8" y="0"/>
                    <a:pt x="7" y="0"/>
                  </a:cubicBezTo>
                  <a:cubicBezTo>
                    <a:pt x="3" y="0"/>
                    <a:pt x="3" y="0"/>
                    <a:pt x="3" y="0"/>
                  </a:cubicBezTo>
                  <a:cubicBezTo>
                    <a:pt x="2" y="0"/>
                    <a:pt x="1" y="1"/>
                    <a:pt x="0" y="2"/>
                  </a:cubicBezTo>
                  <a:cubicBezTo>
                    <a:pt x="0" y="3"/>
                    <a:pt x="1" y="4"/>
                    <a:pt x="3" y="4"/>
                  </a:cubicBezTo>
                  <a:lnTo>
                    <a:pt x="7"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6" name="Google Shape;2896;p44"/>
            <p:cNvSpPr/>
            <p:nvPr/>
          </p:nvSpPr>
          <p:spPr>
            <a:xfrm>
              <a:off x="4078295" y="2898338"/>
              <a:ext cx="24137" cy="10971"/>
            </a:xfrm>
            <a:custGeom>
              <a:avLst/>
              <a:gdLst/>
              <a:ahLst/>
              <a:cxnLst/>
              <a:rect l="l" t="t" r="r" b="b"/>
              <a:pathLst>
                <a:path w="9" h="4" extrusionOk="0">
                  <a:moveTo>
                    <a:pt x="2" y="0"/>
                  </a:moveTo>
                  <a:cubicBezTo>
                    <a:pt x="1" y="0"/>
                    <a:pt x="0" y="1"/>
                    <a:pt x="0" y="2"/>
                  </a:cubicBezTo>
                  <a:cubicBezTo>
                    <a:pt x="0" y="4"/>
                    <a:pt x="1" y="4"/>
                    <a:pt x="2" y="4"/>
                  </a:cubicBezTo>
                  <a:cubicBezTo>
                    <a:pt x="6" y="4"/>
                    <a:pt x="6" y="4"/>
                    <a:pt x="6" y="4"/>
                  </a:cubicBezTo>
                  <a:cubicBezTo>
                    <a:pt x="7" y="4"/>
                    <a:pt x="8" y="4"/>
                    <a:pt x="9" y="2"/>
                  </a:cubicBezTo>
                  <a:cubicBezTo>
                    <a:pt x="9" y="1"/>
                    <a:pt x="8" y="0"/>
                    <a:pt x="6" y="0"/>
                  </a:cubicBezTo>
                  <a:lnTo>
                    <a:pt x="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7" name="Google Shape;2897;p44"/>
            <p:cNvSpPr/>
            <p:nvPr/>
          </p:nvSpPr>
          <p:spPr>
            <a:xfrm>
              <a:off x="4224212" y="2872007"/>
              <a:ext cx="24137" cy="10971"/>
            </a:xfrm>
            <a:custGeom>
              <a:avLst/>
              <a:gdLst/>
              <a:ahLst/>
              <a:cxnLst/>
              <a:rect l="l" t="t" r="r" b="b"/>
              <a:pathLst>
                <a:path w="9" h="4" extrusionOk="0">
                  <a:moveTo>
                    <a:pt x="6" y="0"/>
                  </a:moveTo>
                  <a:cubicBezTo>
                    <a:pt x="2" y="0"/>
                    <a:pt x="2" y="0"/>
                    <a:pt x="2" y="0"/>
                  </a:cubicBezTo>
                  <a:cubicBezTo>
                    <a:pt x="1" y="0"/>
                    <a:pt x="0" y="1"/>
                    <a:pt x="0" y="2"/>
                  </a:cubicBezTo>
                  <a:cubicBezTo>
                    <a:pt x="0" y="3"/>
                    <a:pt x="1" y="4"/>
                    <a:pt x="2" y="4"/>
                  </a:cubicBezTo>
                  <a:cubicBezTo>
                    <a:pt x="6" y="4"/>
                    <a:pt x="6" y="4"/>
                    <a:pt x="6" y="4"/>
                  </a:cubicBezTo>
                  <a:cubicBezTo>
                    <a:pt x="8" y="4"/>
                    <a:pt x="9" y="3"/>
                    <a:pt x="9" y="2"/>
                  </a:cubicBezTo>
                  <a:cubicBezTo>
                    <a:pt x="8" y="1"/>
                    <a:pt x="7" y="0"/>
                    <a:pt x="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8" name="Google Shape;2898;p44"/>
            <p:cNvSpPr/>
            <p:nvPr/>
          </p:nvSpPr>
          <p:spPr>
            <a:xfrm>
              <a:off x="4005885" y="2916989"/>
              <a:ext cx="23040" cy="9874"/>
            </a:xfrm>
            <a:custGeom>
              <a:avLst/>
              <a:gdLst/>
              <a:ahLst/>
              <a:cxnLst/>
              <a:rect l="l" t="t" r="r" b="b"/>
              <a:pathLst>
                <a:path w="9" h="4" extrusionOk="0">
                  <a:moveTo>
                    <a:pt x="2" y="0"/>
                  </a:moveTo>
                  <a:cubicBezTo>
                    <a:pt x="1" y="0"/>
                    <a:pt x="0" y="1"/>
                    <a:pt x="0" y="2"/>
                  </a:cubicBezTo>
                  <a:cubicBezTo>
                    <a:pt x="0" y="3"/>
                    <a:pt x="1" y="4"/>
                    <a:pt x="2" y="4"/>
                  </a:cubicBezTo>
                  <a:cubicBezTo>
                    <a:pt x="6" y="4"/>
                    <a:pt x="6" y="4"/>
                    <a:pt x="6" y="4"/>
                  </a:cubicBezTo>
                  <a:cubicBezTo>
                    <a:pt x="7" y="4"/>
                    <a:pt x="8" y="3"/>
                    <a:pt x="8" y="2"/>
                  </a:cubicBezTo>
                  <a:cubicBezTo>
                    <a:pt x="9" y="1"/>
                    <a:pt x="8" y="0"/>
                    <a:pt x="6" y="0"/>
                  </a:cubicBezTo>
                  <a:lnTo>
                    <a:pt x="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899" name="Google Shape;2899;p44"/>
            <p:cNvSpPr/>
            <p:nvPr/>
          </p:nvSpPr>
          <p:spPr>
            <a:xfrm>
              <a:off x="4008079" y="2862133"/>
              <a:ext cx="24137" cy="9874"/>
            </a:xfrm>
            <a:custGeom>
              <a:avLst/>
              <a:gdLst/>
              <a:ahLst/>
              <a:cxnLst/>
              <a:rect l="l" t="t" r="r" b="b"/>
              <a:pathLst>
                <a:path w="9" h="4" extrusionOk="0">
                  <a:moveTo>
                    <a:pt x="7" y="0"/>
                  </a:moveTo>
                  <a:cubicBezTo>
                    <a:pt x="2" y="0"/>
                    <a:pt x="2" y="0"/>
                    <a:pt x="2" y="0"/>
                  </a:cubicBezTo>
                  <a:cubicBezTo>
                    <a:pt x="1" y="0"/>
                    <a:pt x="0" y="1"/>
                    <a:pt x="0" y="2"/>
                  </a:cubicBezTo>
                  <a:cubicBezTo>
                    <a:pt x="0" y="3"/>
                    <a:pt x="1" y="4"/>
                    <a:pt x="2" y="4"/>
                  </a:cubicBezTo>
                  <a:cubicBezTo>
                    <a:pt x="7" y="4"/>
                    <a:pt x="7" y="4"/>
                    <a:pt x="7" y="4"/>
                  </a:cubicBezTo>
                  <a:cubicBezTo>
                    <a:pt x="8" y="4"/>
                    <a:pt x="9" y="3"/>
                    <a:pt x="9" y="2"/>
                  </a:cubicBezTo>
                  <a:cubicBezTo>
                    <a:pt x="9" y="1"/>
                    <a:pt x="8" y="0"/>
                    <a:pt x="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0" name="Google Shape;2900;p44"/>
            <p:cNvSpPr/>
            <p:nvPr/>
          </p:nvSpPr>
          <p:spPr>
            <a:xfrm>
              <a:off x="3932377" y="2872007"/>
              <a:ext cx="24137" cy="10971"/>
            </a:xfrm>
            <a:custGeom>
              <a:avLst/>
              <a:gdLst/>
              <a:ahLst/>
              <a:cxnLst/>
              <a:rect l="l" t="t" r="r" b="b"/>
              <a:pathLst>
                <a:path w="9" h="4" extrusionOk="0">
                  <a:moveTo>
                    <a:pt x="7" y="0"/>
                  </a:moveTo>
                  <a:cubicBezTo>
                    <a:pt x="2" y="0"/>
                    <a:pt x="2" y="0"/>
                    <a:pt x="2" y="0"/>
                  </a:cubicBezTo>
                  <a:cubicBezTo>
                    <a:pt x="1" y="0"/>
                    <a:pt x="0" y="1"/>
                    <a:pt x="0" y="2"/>
                  </a:cubicBezTo>
                  <a:cubicBezTo>
                    <a:pt x="0" y="3"/>
                    <a:pt x="1" y="4"/>
                    <a:pt x="2" y="4"/>
                  </a:cubicBezTo>
                  <a:cubicBezTo>
                    <a:pt x="6" y="4"/>
                    <a:pt x="6" y="4"/>
                    <a:pt x="6" y="4"/>
                  </a:cubicBezTo>
                  <a:cubicBezTo>
                    <a:pt x="8" y="4"/>
                    <a:pt x="9" y="4"/>
                    <a:pt x="9" y="3"/>
                  </a:cubicBezTo>
                  <a:cubicBezTo>
                    <a:pt x="9" y="1"/>
                    <a:pt x="8" y="0"/>
                    <a:pt x="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901" name="Google Shape;2901;p44"/>
          <p:cNvGrpSpPr/>
          <p:nvPr/>
        </p:nvGrpSpPr>
        <p:grpSpPr>
          <a:xfrm>
            <a:off x="3394470" y="3153372"/>
            <a:ext cx="377410" cy="378506"/>
            <a:chOff x="3089786" y="2621864"/>
            <a:chExt cx="377410" cy="378506"/>
          </a:xfrm>
        </p:grpSpPr>
        <p:sp>
          <p:nvSpPr>
            <p:cNvPr id="2902" name="Google Shape;2902;p44"/>
            <p:cNvSpPr/>
            <p:nvPr/>
          </p:nvSpPr>
          <p:spPr>
            <a:xfrm>
              <a:off x="3089786" y="2621864"/>
              <a:ext cx="377410" cy="378506"/>
            </a:xfrm>
            <a:custGeom>
              <a:avLst/>
              <a:gdLst/>
              <a:ahLst/>
              <a:cxnLst/>
              <a:rect l="l" t="t" r="r" b="b"/>
              <a:pathLst>
                <a:path w="145" h="145" extrusionOk="0">
                  <a:moveTo>
                    <a:pt x="143" y="27"/>
                  </a:moveTo>
                  <a:cubicBezTo>
                    <a:pt x="116" y="27"/>
                    <a:pt x="116" y="27"/>
                    <a:pt x="116" y="27"/>
                  </a:cubicBezTo>
                  <a:cubicBezTo>
                    <a:pt x="116" y="2"/>
                    <a:pt x="116" y="2"/>
                    <a:pt x="116" y="2"/>
                  </a:cubicBezTo>
                  <a:cubicBezTo>
                    <a:pt x="116" y="1"/>
                    <a:pt x="115" y="0"/>
                    <a:pt x="114" y="0"/>
                  </a:cubicBezTo>
                  <a:cubicBezTo>
                    <a:pt x="85" y="0"/>
                    <a:pt x="85" y="0"/>
                    <a:pt x="85" y="0"/>
                  </a:cubicBezTo>
                  <a:cubicBezTo>
                    <a:pt x="84" y="0"/>
                    <a:pt x="83" y="1"/>
                    <a:pt x="83" y="2"/>
                  </a:cubicBezTo>
                  <a:cubicBezTo>
                    <a:pt x="83" y="61"/>
                    <a:pt x="83" y="61"/>
                    <a:pt x="83" y="61"/>
                  </a:cubicBezTo>
                  <a:cubicBezTo>
                    <a:pt x="21" y="61"/>
                    <a:pt x="21" y="61"/>
                    <a:pt x="21" y="61"/>
                  </a:cubicBezTo>
                  <a:cubicBezTo>
                    <a:pt x="20" y="61"/>
                    <a:pt x="19" y="62"/>
                    <a:pt x="19" y="63"/>
                  </a:cubicBezTo>
                  <a:cubicBezTo>
                    <a:pt x="19" y="64"/>
                    <a:pt x="20" y="65"/>
                    <a:pt x="21" y="65"/>
                  </a:cubicBezTo>
                  <a:cubicBezTo>
                    <a:pt x="103" y="65"/>
                    <a:pt x="103" y="65"/>
                    <a:pt x="103" y="65"/>
                  </a:cubicBezTo>
                  <a:cubicBezTo>
                    <a:pt x="103" y="71"/>
                    <a:pt x="103" y="71"/>
                    <a:pt x="103" y="71"/>
                  </a:cubicBezTo>
                  <a:cubicBezTo>
                    <a:pt x="4" y="71"/>
                    <a:pt x="4" y="71"/>
                    <a:pt x="4" y="71"/>
                  </a:cubicBezTo>
                  <a:cubicBezTo>
                    <a:pt x="4" y="65"/>
                    <a:pt x="4" y="65"/>
                    <a:pt x="4" y="65"/>
                  </a:cubicBezTo>
                  <a:cubicBezTo>
                    <a:pt x="11" y="65"/>
                    <a:pt x="11" y="65"/>
                    <a:pt x="11" y="65"/>
                  </a:cubicBezTo>
                  <a:cubicBezTo>
                    <a:pt x="12" y="65"/>
                    <a:pt x="13" y="64"/>
                    <a:pt x="13" y="63"/>
                  </a:cubicBezTo>
                  <a:cubicBezTo>
                    <a:pt x="13" y="62"/>
                    <a:pt x="12" y="61"/>
                    <a:pt x="11" y="61"/>
                  </a:cubicBezTo>
                  <a:cubicBezTo>
                    <a:pt x="2" y="61"/>
                    <a:pt x="2" y="61"/>
                    <a:pt x="2" y="61"/>
                  </a:cubicBezTo>
                  <a:cubicBezTo>
                    <a:pt x="1" y="61"/>
                    <a:pt x="0" y="62"/>
                    <a:pt x="0" y="63"/>
                  </a:cubicBezTo>
                  <a:cubicBezTo>
                    <a:pt x="0" y="143"/>
                    <a:pt x="0" y="143"/>
                    <a:pt x="0" y="143"/>
                  </a:cubicBezTo>
                  <a:cubicBezTo>
                    <a:pt x="0" y="145"/>
                    <a:pt x="1" y="145"/>
                    <a:pt x="2" y="145"/>
                  </a:cubicBezTo>
                  <a:cubicBezTo>
                    <a:pt x="143" y="145"/>
                    <a:pt x="143" y="145"/>
                    <a:pt x="143" y="145"/>
                  </a:cubicBezTo>
                  <a:cubicBezTo>
                    <a:pt x="144" y="145"/>
                    <a:pt x="145" y="145"/>
                    <a:pt x="145" y="143"/>
                  </a:cubicBezTo>
                  <a:cubicBezTo>
                    <a:pt x="145" y="106"/>
                    <a:pt x="145" y="106"/>
                    <a:pt x="145" y="106"/>
                  </a:cubicBezTo>
                  <a:cubicBezTo>
                    <a:pt x="145" y="95"/>
                    <a:pt x="145" y="95"/>
                    <a:pt x="145" y="95"/>
                  </a:cubicBezTo>
                  <a:cubicBezTo>
                    <a:pt x="145" y="94"/>
                    <a:pt x="144" y="93"/>
                    <a:pt x="143" y="93"/>
                  </a:cubicBezTo>
                  <a:cubicBezTo>
                    <a:pt x="142" y="93"/>
                    <a:pt x="141" y="94"/>
                    <a:pt x="141" y="95"/>
                  </a:cubicBezTo>
                  <a:cubicBezTo>
                    <a:pt x="141" y="104"/>
                    <a:pt x="141" y="104"/>
                    <a:pt x="141" y="104"/>
                  </a:cubicBezTo>
                  <a:cubicBezTo>
                    <a:pt x="116" y="104"/>
                    <a:pt x="116" y="104"/>
                    <a:pt x="116" y="104"/>
                  </a:cubicBezTo>
                  <a:cubicBezTo>
                    <a:pt x="116" y="63"/>
                    <a:pt x="116" y="63"/>
                    <a:pt x="116" y="63"/>
                  </a:cubicBezTo>
                  <a:cubicBezTo>
                    <a:pt x="116" y="62"/>
                    <a:pt x="115" y="61"/>
                    <a:pt x="114" y="61"/>
                  </a:cubicBezTo>
                  <a:cubicBezTo>
                    <a:pt x="113" y="61"/>
                    <a:pt x="112" y="62"/>
                    <a:pt x="112" y="63"/>
                  </a:cubicBezTo>
                  <a:cubicBezTo>
                    <a:pt x="112" y="104"/>
                    <a:pt x="112" y="104"/>
                    <a:pt x="112" y="104"/>
                  </a:cubicBezTo>
                  <a:cubicBezTo>
                    <a:pt x="107" y="104"/>
                    <a:pt x="107" y="104"/>
                    <a:pt x="107" y="104"/>
                  </a:cubicBezTo>
                  <a:cubicBezTo>
                    <a:pt x="107" y="63"/>
                    <a:pt x="107" y="63"/>
                    <a:pt x="107" y="63"/>
                  </a:cubicBezTo>
                  <a:cubicBezTo>
                    <a:pt x="107" y="62"/>
                    <a:pt x="106" y="61"/>
                    <a:pt x="105" y="61"/>
                  </a:cubicBezTo>
                  <a:cubicBezTo>
                    <a:pt x="88" y="61"/>
                    <a:pt x="88" y="61"/>
                    <a:pt x="88" y="61"/>
                  </a:cubicBezTo>
                  <a:cubicBezTo>
                    <a:pt x="88" y="14"/>
                    <a:pt x="88" y="14"/>
                    <a:pt x="88" y="14"/>
                  </a:cubicBezTo>
                  <a:cubicBezTo>
                    <a:pt x="112" y="14"/>
                    <a:pt x="112" y="14"/>
                    <a:pt x="112" y="14"/>
                  </a:cubicBezTo>
                  <a:cubicBezTo>
                    <a:pt x="112" y="53"/>
                    <a:pt x="112" y="53"/>
                    <a:pt x="112" y="53"/>
                  </a:cubicBezTo>
                  <a:cubicBezTo>
                    <a:pt x="112" y="54"/>
                    <a:pt x="113" y="55"/>
                    <a:pt x="114" y="55"/>
                  </a:cubicBezTo>
                  <a:cubicBezTo>
                    <a:pt x="115" y="55"/>
                    <a:pt x="116" y="54"/>
                    <a:pt x="116" y="53"/>
                  </a:cubicBezTo>
                  <a:cubicBezTo>
                    <a:pt x="116" y="40"/>
                    <a:pt x="116" y="40"/>
                    <a:pt x="116" y="40"/>
                  </a:cubicBezTo>
                  <a:cubicBezTo>
                    <a:pt x="141" y="40"/>
                    <a:pt x="141" y="40"/>
                    <a:pt x="141" y="40"/>
                  </a:cubicBezTo>
                  <a:cubicBezTo>
                    <a:pt x="141" y="85"/>
                    <a:pt x="141" y="85"/>
                    <a:pt x="141" y="85"/>
                  </a:cubicBezTo>
                  <a:cubicBezTo>
                    <a:pt x="141" y="86"/>
                    <a:pt x="141" y="87"/>
                    <a:pt x="143" y="87"/>
                  </a:cubicBezTo>
                  <a:cubicBezTo>
                    <a:pt x="144" y="87"/>
                    <a:pt x="145" y="86"/>
                    <a:pt x="145" y="85"/>
                  </a:cubicBezTo>
                  <a:cubicBezTo>
                    <a:pt x="145" y="29"/>
                    <a:pt x="145" y="29"/>
                    <a:pt x="145" y="29"/>
                  </a:cubicBezTo>
                  <a:cubicBezTo>
                    <a:pt x="145" y="27"/>
                    <a:pt x="144" y="27"/>
                    <a:pt x="143" y="27"/>
                  </a:cubicBezTo>
                  <a:close/>
                  <a:moveTo>
                    <a:pt x="4" y="75"/>
                  </a:moveTo>
                  <a:cubicBezTo>
                    <a:pt x="103" y="75"/>
                    <a:pt x="103" y="75"/>
                    <a:pt x="103" y="75"/>
                  </a:cubicBezTo>
                  <a:cubicBezTo>
                    <a:pt x="103" y="141"/>
                    <a:pt x="103" y="141"/>
                    <a:pt x="103" y="141"/>
                  </a:cubicBezTo>
                  <a:cubicBezTo>
                    <a:pt x="90" y="141"/>
                    <a:pt x="90" y="141"/>
                    <a:pt x="90" y="141"/>
                  </a:cubicBezTo>
                  <a:cubicBezTo>
                    <a:pt x="90" y="120"/>
                    <a:pt x="90" y="120"/>
                    <a:pt x="90" y="120"/>
                  </a:cubicBezTo>
                  <a:cubicBezTo>
                    <a:pt x="90" y="119"/>
                    <a:pt x="89" y="118"/>
                    <a:pt x="88" y="118"/>
                  </a:cubicBezTo>
                  <a:cubicBezTo>
                    <a:pt x="64" y="118"/>
                    <a:pt x="64" y="118"/>
                    <a:pt x="64" y="118"/>
                  </a:cubicBezTo>
                  <a:cubicBezTo>
                    <a:pt x="63" y="118"/>
                    <a:pt x="62" y="119"/>
                    <a:pt x="62" y="120"/>
                  </a:cubicBezTo>
                  <a:cubicBezTo>
                    <a:pt x="62" y="141"/>
                    <a:pt x="62" y="141"/>
                    <a:pt x="62" y="141"/>
                  </a:cubicBezTo>
                  <a:cubicBezTo>
                    <a:pt x="4" y="141"/>
                    <a:pt x="4" y="141"/>
                    <a:pt x="4" y="141"/>
                  </a:cubicBezTo>
                  <a:lnTo>
                    <a:pt x="4" y="75"/>
                  </a:lnTo>
                  <a:close/>
                  <a:moveTo>
                    <a:pt x="66" y="122"/>
                  </a:moveTo>
                  <a:cubicBezTo>
                    <a:pt x="74" y="122"/>
                    <a:pt x="74" y="122"/>
                    <a:pt x="74" y="122"/>
                  </a:cubicBezTo>
                  <a:cubicBezTo>
                    <a:pt x="74" y="141"/>
                    <a:pt x="74" y="141"/>
                    <a:pt x="74" y="141"/>
                  </a:cubicBezTo>
                  <a:cubicBezTo>
                    <a:pt x="66" y="141"/>
                    <a:pt x="66" y="141"/>
                    <a:pt x="66" y="141"/>
                  </a:cubicBezTo>
                  <a:lnTo>
                    <a:pt x="66" y="122"/>
                  </a:lnTo>
                  <a:close/>
                  <a:moveTo>
                    <a:pt x="78" y="141"/>
                  </a:moveTo>
                  <a:cubicBezTo>
                    <a:pt x="78" y="122"/>
                    <a:pt x="78" y="122"/>
                    <a:pt x="78" y="122"/>
                  </a:cubicBezTo>
                  <a:cubicBezTo>
                    <a:pt x="86" y="122"/>
                    <a:pt x="86" y="122"/>
                    <a:pt x="86" y="122"/>
                  </a:cubicBezTo>
                  <a:cubicBezTo>
                    <a:pt x="86" y="141"/>
                    <a:pt x="86" y="141"/>
                    <a:pt x="86" y="141"/>
                  </a:cubicBezTo>
                  <a:lnTo>
                    <a:pt x="78" y="141"/>
                  </a:lnTo>
                  <a:close/>
                  <a:moveTo>
                    <a:pt x="141" y="108"/>
                  </a:moveTo>
                  <a:cubicBezTo>
                    <a:pt x="141" y="141"/>
                    <a:pt x="141" y="141"/>
                    <a:pt x="141" y="141"/>
                  </a:cubicBezTo>
                  <a:cubicBezTo>
                    <a:pt x="107" y="141"/>
                    <a:pt x="107" y="141"/>
                    <a:pt x="107" y="141"/>
                  </a:cubicBezTo>
                  <a:cubicBezTo>
                    <a:pt x="107" y="108"/>
                    <a:pt x="107" y="108"/>
                    <a:pt x="107" y="108"/>
                  </a:cubicBezTo>
                  <a:lnTo>
                    <a:pt x="141" y="108"/>
                  </a:lnTo>
                  <a:close/>
                  <a:moveTo>
                    <a:pt x="88" y="10"/>
                  </a:moveTo>
                  <a:cubicBezTo>
                    <a:pt x="88" y="4"/>
                    <a:pt x="88" y="4"/>
                    <a:pt x="88" y="4"/>
                  </a:cubicBezTo>
                  <a:cubicBezTo>
                    <a:pt x="112" y="4"/>
                    <a:pt x="112" y="4"/>
                    <a:pt x="112" y="4"/>
                  </a:cubicBezTo>
                  <a:cubicBezTo>
                    <a:pt x="112" y="10"/>
                    <a:pt x="112" y="10"/>
                    <a:pt x="112" y="10"/>
                  </a:cubicBezTo>
                  <a:lnTo>
                    <a:pt x="88" y="10"/>
                  </a:lnTo>
                  <a:close/>
                  <a:moveTo>
                    <a:pt x="116" y="36"/>
                  </a:moveTo>
                  <a:cubicBezTo>
                    <a:pt x="116" y="31"/>
                    <a:pt x="116" y="31"/>
                    <a:pt x="116" y="31"/>
                  </a:cubicBezTo>
                  <a:cubicBezTo>
                    <a:pt x="141" y="31"/>
                    <a:pt x="141" y="31"/>
                    <a:pt x="141" y="31"/>
                  </a:cubicBezTo>
                  <a:cubicBezTo>
                    <a:pt x="141" y="36"/>
                    <a:pt x="141" y="36"/>
                    <a:pt x="141" y="36"/>
                  </a:cubicBezTo>
                  <a:lnTo>
                    <a:pt x="116" y="3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3" name="Google Shape;2903;p44"/>
            <p:cNvSpPr/>
            <p:nvPr/>
          </p:nvSpPr>
          <p:spPr>
            <a:xfrm>
              <a:off x="3115020" y="2830317"/>
              <a:ext cx="44982" cy="37302"/>
            </a:xfrm>
            <a:custGeom>
              <a:avLst/>
              <a:gdLst/>
              <a:ahLst/>
              <a:cxnLst/>
              <a:rect l="l" t="t" r="r" b="b"/>
              <a:pathLst>
                <a:path w="17" h="14" extrusionOk="0">
                  <a:moveTo>
                    <a:pt x="14" y="0"/>
                  </a:moveTo>
                  <a:cubicBezTo>
                    <a:pt x="2" y="0"/>
                    <a:pt x="2" y="0"/>
                    <a:pt x="2" y="0"/>
                  </a:cubicBezTo>
                  <a:cubicBezTo>
                    <a:pt x="1" y="0"/>
                    <a:pt x="0" y="1"/>
                    <a:pt x="0" y="3"/>
                  </a:cubicBezTo>
                  <a:cubicBezTo>
                    <a:pt x="0" y="12"/>
                    <a:pt x="0" y="12"/>
                    <a:pt x="0" y="12"/>
                  </a:cubicBezTo>
                  <a:cubicBezTo>
                    <a:pt x="0" y="13"/>
                    <a:pt x="1" y="14"/>
                    <a:pt x="2" y="14"/>
                  </a:cubicBezTo>
                  <a:cubicBezTo>
                    <a:pt x="14" y="14"/>
                    <a:pt x="14" y="14"/>
                    <a:pt x="14" y="14"/>
                  </a:cubicBezTo>
                  <a:cubicBezTo>
                    <a:pt x="16" y="14"/>
                    <a:pt x="17" y="13"/>
                    <a:pt x="17" y="12"/>
                  </a:cubicBezTo>
                  <a:cubicBezTo>
                    <a:pt x="17" y="3"/>
                    <a:pt x="17" y="3"/>
                    <a:pt x="17" y="3"/>
                  </a:cubicBezTo>
                  <a:cubicBezTo>
                    <a:pt x="17" y="1"/>
                    <a:pt x="16" y="0"/>
                    <a:pt x="14" y="0"/>
                  </a:cubicBezTo>
                  <a:close/>
                  <a:moveTo>
                    <a:pt x="12" y="10"/>
                  </a:moveTo>
                  <a:cubicBezTo>
                    <a:pt x="5" y="10"/>
                    <a:pt x="5" y="10"/>
                    <a:pt x="5" y="10"/>
                  </a:cubicBezTo>
                  <a:cubicBezTo>
                    <a:pt x="5" y="5"/>
                    <a:pt x="5" y="5"/>
                    <a:pt x="5" y="5"/>
                  </a:cubicBezTo>
                  <a:cubicBezTo>
                    <a:pt x="12" y="5"/>
                    <a:pt x="12" y="5"/>
                    <a:pt x="12" y="5"/>
                  </a:cubicBezTo>
                  <a:lnTo>
                    <a:pt x="12" y="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4" name="Google Shape;2904;p44"/>
            <p:cNvSpPr/>
            <p:nvPr/>
          </p:nvSpPr>
          <p:spPr>
            <a:xfrm>
              <a:off x="3173168" y="2830317"/>
              <a:ext cx="41691" cy="37302"/>
            </a:xfrm>
            <a:custGeom>
              <a:avLst/>
              <a:gdLst/>
              <a:ahLst/>
              <a:cxnLst/>
              <a:rect l="l" t="t" r="r" b="b"/>
              <a:pathLst>
                <a:path w="16" h="14" extrusionOk="0">
                  <a:moveTo>
                    <a:pt x="14" y="0"/>
                  </a:moveTo>
                  <a:cubicBezTo>
                    <a:pt x="2" y="0"/>
                    <a:pt x="2" y="0"/>
                    <a:pt x="2" y="0"/>
                  </a:cubicBezTo>
                  <a:cubicBezTo>
                    <a:pt x="1" y="0"/>
                    <a:pt x="0" y="1"/>
                    <a:pt x="0" y="3"/>
                  </a:cubicBezTo>
                  <a:cubicBezTo>
                    <a:pt x="0" y="12"/>
                    <a:pt x="0" y="12"/>
                    <a:pt x="0" y="12"/>
                  </a:cubicBezTo>
                  <a:cubicBezTo>
                    <a:pt x="0" y="13"/>
                    <a:pt x="1" y="14"/>
                    <a:pt x="2" y="14"/>
                  </a:cubicBezTo>
                  <a:cubicBezTo>
                    <a:pt x="14" y="14"/>
                    <a:pt x="14" y="14"/>
                    <a:pt x="14" y="14"/>
                  </a:cubicBezTo>
                  <a:cubicBezTo>
                    <a:pt x="15" y="14"/>
                    <a:pt x="16" y="13"/>
                    <a:pt x="16" y="12"/>
                  </a:cubicBezTo>
                  <a:cubicBezTo>
                    <a:pt x="16" y="3"/>
                    <a:pt x="16" y="3"/>
                    <a:pt x="16" y="3"/>
                  </a:cubicBezTo>
                  <a:cubicBezTo>
                    <a:pt x="16" y="1"/>
                    <a:pt x="15" y="0"/>
                    <a:pt x="14" y="0"/>
                  </a:cubicBezTo>
                  <a:close/>
                  <a:moveTo>
                    <a:pt x="12" y="10"/>
                  </a:moveTo>
                  <a:cubicBezTo>
                    <a:pt x="4" y="10"/>
                    <a:pt x="4" y="10"/>
                    <a:pt x="4" y="10"/>
                  </a:cubicBezTo>
                  <a:cubicBezTo>
                    <a:pt x="4" y="5"/>
                    <a:pt x="4" y="5"/>
                    <a:pt x="4" y="5"/>
                  </a:cubicBezTo>
                  <a:cubicBezTo>
                    <a:pt x="12" y="5"/>
                    <a:pt x="12" y="5"/>
                    <a:pt x="12" y="5"/>
                  </a:cubicBezTo>
                  <a:lnTo>
                    <a:pt x="12" y="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5" name="Google Shape;2905;p44"/>
            <p:cNvSpPr/>
            <p:nvPr/>
          </p:nvSpPr>
          <p:spPr>
            <a:xfrm>
              <a:off x="3226927" y="2830317"/>
              <a:ext cx="41691" cy="37302"/>
            </a:xfrm>
            <a:custGeom>
              <a:avLst/>
              <a:gdLst/>
              <a:ahLst/>
              <a:cxnLst/>
              <a:rect l="l" t="t" r="r" b="b"/>
              <a:pathLst>
                <a:path w="16" h="14" extrusionOk="0">
                  <a:moveTo>
                    <a:pt x="2" y="14"/>
                  </a:moveTo>
                  <a:cubicBezTo>
                    <a:pt x="14" y="14"/>
                    <a:pt x="14" y="14"/>
                    <a:pt x="14" y="14"/>
                  </a:cubicBezTo>
                  <a:cubicBezTo>
                    <a:pt x="15" y="14"/>
                    <a:pt x="16" y="13"/>
                    <a:pt x="16" y="12"/>
                  </a:cubicBezTo>
                  <a:cubicBezTo>
                    <a:pt x="16" y="3"/>
                    <a:pt x="16" y="3"/>
                    <a:pt x="16" y="3"/>
                  </a:cubicBezTo>
                  <a:cubicBezTo>
                    <a:pt x="16" y="1"/>
                    <a:pt x="15" y="0"/>
                    <a:pt x="14" y="0"/>
                  </a:cubicBezTo>
                  <a:cubicBezTo>
                    <a:pt x="2" y="0"/>
                    <a:pt x="2" y="0"/>
                    <a:pt x="2" y="0"/>
                  </a:cubicBezTo>
                  <a:cubicBezTo>
                    <a:pt x="1" y="0"/>
                    <a:pt x="0" y="1"/>
                    <a:pt x="0" y="3"/>
                  </a:cubicBezTo>
                  <a:cubicBezTo>
                    <a:pt x="0" y="12"/>
                    <a:pt x="0" y="12"/>
                    <a:pt x="0" y="12"/>
                  </a:cubicBezTo>
                  <a:cubicBezTo>
                    <a:pt x="0" y="13"/>
                    <a:pt x="1" y="14"/>
                    <a:pt x="2" y="14"/>
                  </a:cubicBezTo>
                  <a:close/>
                  <a:moveTo>
                    <a:pt x="4" y="5"/>
                  </a:moveTo>
                  <a:cubicBezTo>
                    <a:pt x="12" y="5"/>
                    <a:pt x="12" y="5"/>
                    <a:pt x="12" y="5"/>
                  </a:cubicBezTo>
                  <a:cubicBezTo>
                    <a:pt x="12" y="10"/>
                    <a:pt x="12" y="10"/>
                    <a:pt x="12" y="10"/>
                  </a:cubicBezTo>
                  <a:cubicBezTo>
                    <a:pt x="4" y="10"/>
                    <a:pt x="4" y="10"/>
                    <a:pt x="4" y="10"/>
                  </a:cubicBezTo>
                  <a:lnTo>
                    <a:pt x="4"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6" name="Google Shape;2906;p44"/>
            <p:cNvSpPr/>
            <p:nvPr/>
          </p:nvSpPr>
          <p:spPr>
            <a:xfrm>
              <a:off x="3281783" y="2830317"/>
              <a:ext cx="41691" cy="37302"/>
            </a:xfrm>
            <a:custGeom>
              <a:avLst/>
              <a:gdLst/>
              <a:ahLst/>
              <a:cxnLst/>
              <a:rect l="l" t="t" r="r" b="b"/>
              <a:pathLst>
                <a:path w="16" h="14" extrusionOk="0">
                  <a:moveTo>
                    <a:pt x="2" y="14"/>
                  </a:moveTo>
                  <a:cubicBezTo>
                    <a:pt x="14" y="14"/>
                    <a:pt x="14" y="14"/>
                    <a:pt x="14" y="14"/>
                  </a:cubicBezTo>
                  <a:cubicBezTo>
                    <a:pt x="15" y="14"/>
                    <a:pt x="16" y="13"/>
                    <a:pt x="16" y="12"/>
                  </a:cubicBezTo>
                  <a:cubicBezTo>
                    <a:pt x="16" y="3"/>
                    <a:pt x="16" y="3"/>
                    <a:pt x="16" y="3"/>
                  </a:cubicBezTo>
                  <a:cubicBezTo>
                    <a:pt x="16" y="1"/>
                    <a:pt x="15" y="0"/>
                    <a:pt x="14" y="0"/>
                  </a:cubicBezTo>
                  <a:cubicBezTo>
                    <a:pt x="2" y="0"/>
                    <a:pt x="2" y="0"/>
                    <a:pt x="2" y="0"/>
                  </a:cubicBezTo>
                  <a:cubicBezTo>
                    <a:pt x="1" y="0"/>
                    <a:pt x="0" y="1"/>
                    <a:pt x="0" y="3"/>
                  </a:cubicBezTo>
                  <a:cubicBezTo>
                    <a:pt x="0" y="12"/>
                    <a:pt x="0" y="12"/>
                    <a:pt x="0" y="12"/>
                  </a:cubicBezTo>
                  <a:cubicBezTo>
                    <a:pt x="0" y="13"/>
                    <a:pt x="1" y="14"/>
                    <a:pt x="2" y="14"/>
                  </a:cubicBezTo>
                  <a:close/>
                  <a:moveTo>
                    <a:pt x="4" y="5"/>
                  </a:moveTo>
                  <a:cubicBezTo>
                    <a:pt x="12" y="5"/>
                    <a:pt x="12" y="5"/>
                    <a:pt x="12" y="5"/>
                  </a:cubicBezTo>
                  <a:cubicBezTo>
                    <a:pt x="12" y="10"/>
                    <a:pt x="12" y="10"/>
                    <a:pt x="12" y="10"/>
                  </a:cubicBezTo>
                  <a:cubicBezTo>
                    <a:pt x="4" y="10"/>
                    <a:pt x="4" y="10"/>
                    <a:pt x="4" y="10"/>
                  </a:cubicBezTo>
                  <a:lnTo>
                    <a:pt x="4"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7" name="Google Shape;2907;p44"/>
            <p:cNvSpPr/>
            <p:nvPr/>
          </p:nvSpPr>
          <p:spPr>
            <a:xfrm>
              <a:off x="3115020" y="2879687"/>
              <a:ext cx="44982" cy="37302"/>
            </a:xfrm>
            <a:custGeom>
              <a:avLst/>
              <a:gdLst/>
              <a:ahLst/>
              <a:cxnLst/>
              <a:rect l="l" t="t" r="r" b="b"/>
              <a:pathLst>
                <a:path w="17" h="14" extrusionOk="0">
                  <a:moveTo>
                    <a:pt x="14" y="0"/>
                  </a:moveTo>
                  <a:cubicBezTo>
                    <a:pt x="2" y="0"/>
                    <a:pt x="2" y="0"/>
                    <a:pt x="2" y="0"/>
                  </a:cubicBezTo>
                  <a:cubicBezTo>
                    <a:pt x="1" y="0"/>
                    <a:pt x="0" y="1"/>
                    <a:pt x="0" y="3"/>
                  </a:cubicBezTo>
                  <a:cubicBezTo>
                    <a:pt x="0" y="12"/>
                    <a:pt x="0" y="12"/>
                    <a:pt x="0" y="12"/>
                  </a:cubicBezTo>
                  <a:cubicBezTo>
                    <a:pt x="0" y="13"/>
                    <a:pt x="1" y="14"/>
                    <a:pt x="2" y="14"/>
                  </a:cubicBezTo>
                  <a:cubicBezTo>
                    <a:pt x="14" y="14"/>
                    <a:pt x="14" y="14"/>
                    <a:pt x="14" y="14"/>
                  </a:cubicBezTo>
                  <a:cubicBezTo>
                    <a:pt x="16" y="14"/>
                    <a:pt x="17" y="13"/>
                    <a:pt x="17" y="12"/>
                  </a:cubicBezTo>
                  <a:cubicBezTo>
                    <a:pt x="17" y="3"/>
                    <a:pt x="17" y="3"/>
                    <a:pt x="17" y="3"/>
                  </a:cubicBezTo>
                  <a:cubicBezTo>
                    <a:pt x="17" y="1"/>
                    <a:pt x="16" y="0"/>
                    <a:pt x="14" y="0"/>
                  </a:cubicBezTo>
                  <a:close/>
                  <a:moveTo>
                    <a:pt x="12" y="10"/>
                  </a:moveTo>
                  <a:cubicBezTo>
                    <a:pt x="5" y="10"/>
                    <a:pt x="5" y="10"/>
                    <a:pt x="5" y="10"/>
                  </a:cubicBezTo>
                  <a:cubicBezTo>
                    <a:pt x="5" y="5"/>
                    <a:pt x="5" y="5"/>
                    <a:pt x="5" y="5"/>
                  </a:cubicBezTo>
                  <a:cubicBezTo>
                    <a:pt x="12" y="5"/>
                    <a:pt x="12" y="5"/>
                    <a:pt x="12" y="5"/>
                  </a:cubicBezTo>
                  <a:lnTo>
                    <a:pt x="12" y="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8" name="Google Shape;2908;p44"/>
            <p:cNvSpPr/>
            <p:nvPr/>
          </p:nvSpPr>
          <p:spPr>
            <a:xfrm>
              <a:off x="3173168" y="2879687"/>
              <a:ext cx="41691" cy="37302"/>
            </a:xfrm>
            <a:custGeom>
              <a:avLst/>
              <a:gdLst/>
              <a:ahLst/>
              <a:cxnLst/>
              <a:rect l="l" t="t" r="r" b="b"/>
              <a:pathLst>
                <a:path w="16" h="14" extrusionOk="0">
                  <a:moveTo>
                    <a:pt x="14" y="0"/>
                  </a:moveTo>
                  <a:cubicBezTo>
                    <a:pt x="2" y="0"/>
                    <a:pt x="2" y="0"/>
                    <a:pt x="2" y="0"/>
                  </a:cubicBezTo>
                  <a:cubicBezTo>
                    <a:pt x="1" y="0"/>
                    <a:pt x="0" y="1"/>
                    <a:pt x="0" y="3"/>
                  </a:cubicBezTo>
                  <a:cubicBezTo>
                    <a:pt x="0" y="12"/>
                    <a:pt x="0" y="12"/>
                    <a:pt x="0" y="12"/>
                  </a:cubicBezTo>
                  <a:cubicBezTo>
                    <a:pt x="0" y="13"/>
                    <a:pt x="1" y="14"/>
                    <a:pt x="2" y="14"/>
                  </a:cubicBezTo>
                  <a:cubicBezTo>
                    <a:pt x="14" y="14"/>
                    <a:pt x="14" y="14"/>
                    <a:pt x="14" y="14"/>
                  </a:cubicBezTo>
                  <a:cubicBezTo>
                    <a:pt x="15" y="14"/>
                    <a:pt x="16" y="13"/>
                    <a:pt x="16" y="12"/>
                  </a:cubicBezTo>
                  <a:cubicBezTo>
                    <a:pt x="16" y="3"/>
                    <a:pt x="16" y="3"/>
                    <a:pt x="16" y="3"/>
                  </a:cubicBezTo>
                  <a:cubicBezTo>
                    <a:pt x="16" y="1"/>
                    <a:pt x="15" y="0"/>
                    <a:pt x="14" y="0"/>
                  </a:cubicBezTo>
                  <a:close/>
                  <a:moveTo>
                    <a:pt x="12" y="10"/>
                  </a:moveTo>
                  <a:cubicBezTo>
                    <a:pt x="4" y="10"/>
                    <a:pt x="4" y="10"/>
                    <a:pt x="4" y="10"/>
                  </a:cubicBezTo>
                  <a:cubicBezTo>
                    <a:pt x="4" y="5"/>
                    <a:pt x="4" y="5"/>
                    <a:pt x="4" y="5"/>
                  </a:cubicBezTo>
                  <a:cubicBezTo>
                    <a:pt x="12" y="5"/>
                    <a:pt x="12" y="5"/>
                    <a:pt x="12" y="5"/>
                  </a:cubicBezTo>
                  <a:lnTo>
                    <a:pt x="12" y="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09" name="Google Shape;2909;p44"/>
            <p:cNvSpPr/>
            <p:nvPr/>
          </p:nvSpPr>
          <p:spPr>
            <a:xfrm>
              <a:off x="3226927" y="2879687"/>
              <a:ext cx="41691" cy="37302"/>
            </a:xfrm>
            <a:custGeom>
              <a:avLst/>
              <a:gdLst/>
              <a:ahLst/>
              <a:cxnLst/>
              <a:rect l="l" t="t" r="r" b="b"/>
              <a:pathLst>
                <a:path w="16" h="14" extrusionOk="0">
                  <a:moveTo>
                    <a:pt x="16" y="12"/>
                  </a:moveTo>
                  <a:cubicBezTo>
                    <a:pt x="16" y="3"/>
                    <a:pt x="16" y="3"/>
                    <a:pt x="16" y="3"/>
                  </a:cubicBezTo>
                  <a:cubicBezTo>
                    <a:pt x="16" y="1"/>
                    <a:pt x="15" y="0"/>
                    <a:pt x="14" y="0"/>
                  </a:cubicBezTo>
                  <a:cubicBezTo>
                    <a:pt x="2" y="0"/>
                    <a:pt x="2" y="0"/>
                    <a:pt x="2" y="0"/>
                  </a:cubicBezTo>
                  <a:cubicBezTo>
                    <a:pt x="1" y="0"/>
                    <a:pt x="0" y="1"/>
                    <a:pt x="0" y="3"/>
                  </a:cubicBezTo>
                  <a:cubicBezTo>
                    <a:pt x="0" y="12"/>
                    <a:pt x="0" y="12"/>
                    <a:pt x="0" y="12"/>
                  </a:cubicBezTo>
                  <a:cubicBezTo>
                    <a:pt x="0" y="13"/>
                    <a:pt x="1" y="14"/>
                    <a:pt x="2" y="14"/>
                  </a:cubicBezTo>
                  <a:cubicBezTo>
                    <a:pt x="14" y="14"/>
                    <a:pt x="14" y="14"/>
                    <a:pt x="14" y="14"/>
                  </a:cubicBezTo>
                  <a:cubicBezTo>
                    <a:pt x="15" y="14"/>
                    <a:pt x="16" y="13"/>
                    <a:pt x="16" y="12"/>
                  </a:cubicBezTo>
                  <a:close/>
                  <a:moveTo>
                    <a:pt x="4" y="5"/>
                  </a:moveTo>
                  <a:cubicBezTo>
                    <a:pt x="12" y="5"/>
                    <a:pt x="12" y="5"/>
                    <a:pt x="12" y="5"/>
                  </a:cubicBezTo>
                  <a:cubicBezTo>
                    <a:pt x="12" y="10"/>
                    <a:pt x="12" y="10"/>
                    <a:pt x="12" y="10"/>
                  </a:cubicBezTo>
                  <a:cubicBezTo>
                    <a:pt x="4" y="10"/>
                    <a:pt x="4" y="10"/>
                    <a:pt x="4" y="10"/>
                  </a:cubicBezTo>
                  <a:lnTo>
                    <a:pt x="4"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0" name="Google Shape;2910;p44"/>
            <p:cNvSpPr/>
            <p:nvPr/>
          </p:nvSpPr>
          <p:spPr>
            <a:xfrm>
              <a:off x="3281783" y="2879687"/>
              <a:ext cx="41691" cy="37302"/>
            </a:xfrm>
            <a:custGeom>
              <a:avLst/>
              <a:gdLst/>
              <a:ahLst/>
              <a:cxnLst/>
              <a:rect l="l" t="t" r="r" b="b"/>
              <a:pathLst>
                <a:path w="16" h="14" extrusionOk="0">
                  <a:moveTo>
                    <a:pt x="2" y="14"/>
                  </a:moveTo>
                  <a:cubicBezTo>
                    <a:pt x="14" y="14"/>
                    <a:pt x="14" y="14"/>
                    <a:pt x="14" y="14"/>
                  </a:cubicBezTo>
                  <a:cubicBezTo>
                    <a:pt x="15" y="14"/>
                    <a:pt x="16" y="13"/>
                    <a:pt x="16" y="12"/>
                  </a:cubicBezTo>
                  <a:cubicBezTo>
                    <a:pt x="16" y="3"/>
                    <a:pt x="16" y="3"/>
                    <a:pt x="16" y="3"/>
                  </a:cubicBezTo>
                  <a:cubicBezTo>
                    <a:pt x="16" y="1"/>
                    <a:pt x="15" y="0"/>
                    <a:pt x="14" y="0"/>
                  </a:cubicBezTo>
                  <a:cubicBezTo>
                    <a:pt x="2" y="0"/>
                    <a:pt x="2" y="0"/>
                    <a:pt x="2" y="0"/>
                  </a:cubicBezTo>
                  <a:cubicBezTo>
                    <a:pt x="1" y="0"/>
                    <a:pt x="0" y="1"/>
                    <a:pt x="0" y="3"/>
                  </a:cubicBezTo>
                  <a:cubicBezTo>
                    <a:pt x="0" y="12"/>
                    <a:pt x="0" y="12"/>
                    <a:pt x="0" y="12"/>
                  </a:cubicBezTo>
                  <a:cubicBezTo>
                    <a:pt x="0" y="13"/>
                    <a:pt x="1" y="14"/>
                    <a:pt x="2" y="14"/>
                  </a:cubicBezTo>
                  <a:close/>
                  <a:moveTo>
                    <a:pt x="4" y="5"/>
                  </a:moveTo>
                  <a:cubicBezTo>
                    <a:pt x="12" y="5"/>
                    <a:pt x="12" y="5"/>
                    <a:pt x="12" y="5"/>
                  </a:cubicBezTo>
                  <a:cubicBezTo>
                    <a:pt x="12" y="10"/>
                    <a:pt x="12" y="10"/>
                    <a:pt x="12" y="10"/>
                  </a:cubicBezTo>
                  <a:cubicBezTo>
                    <a:pt x="4" y="10"/>
                    <a:pt x="4" y="10"/>
                    <a:pt x="4" y="10"/>
                  </a:cubicBezTo>
                  <a:lnTo>
                    <a:pt x="4"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1" name="Google Shape;2911;p44"/>
            <p:cNvSpPr/>
            <p:nvPr/>
          </p:nvSpPr>
          <p:spPr>
            <a:xfrm>
              <a:off x="3425506" y="2916989"/>
              <a:ext cx="15360" cy="9874"/>
            </a:xfrm>
            <a:custGeom>
              <a:avLst/>
              <a:gdLst/>
              <a:ahLst/>
              <a:cxnLst/>
              <a:rect l="l" t="t" r="r" b="b"/>
              <a:pathLst>
                <a:path w="6" h="4" extrusionOk="0">
                  <a:moveTo>
                    <a:pt x="2" y="4"/>
                  </a:moveTo>
                  <a:cubicBezTo>
                    <a:pt x="3" y="4"/>
                    <a:pt x="3" y="4"/>
                    <a:pt x="3" y="4"/>
                  </a:cubicBezTo>
                  <a:cubicBezTo>
                    <a:pt x="4" y="4"/>
                    <a:pt x="5" y="4"/>
                    <a:pt x="5" y="3"/>
                  </a:cubicBezTo>
                  <a:cubicBezTo>
                    <a:pt x="6" y="1"/>
                    <a:pt x="5" y="0"/>
                    <a:pt x="3"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2" name="Google Shape;2912;p44"/>
            <p:cNvSpPr/>
            <p:nvPr/>
          </p:nvSpPr>
          <p:spPr>
            <a:xfrm>
              <a:off x="3404661" y="2916989"/>
              <a:ext cx="15360" cy="9874"/>
            </a:xfrm>
            <a:custGeom>
              <a:avLst/>
              <a:gdLst/>
              <a:ahLst/>
              <a:cxnLst/>
              <a:rect l="l" t="t" r="r" b="b"/>
              <a:pathLst>
                <a:path w="6" h="4" extrusionOk="0">
                  <a:moveTo>
                    <a:pt x="2" y="4"/>
                  </a:moveTo>
                  <a:cubicBezTo>
                    <a:pt x="3" y="4"/>
                    <a:pt x="3" y="4"/>
                    <a:pt x="3" y="4"/>
                  </a:cubicBezTo>
                  <a:cubicBezTo>
                    <a:pt x="5" y="4"/>
                    <a:pt x="5" y="4"/>
                    <a:pt x="6" y="3"/>
                  </a:cubicBezTo>
                  <a:cubicBezTo>
                    <a:pt x="6" y="1"/>
                    <a:pt x="5" y="0"/>
                    <a:pt x="4"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3" name="Google Shape;2913;p44"/>
            <p:cNvSpPr/>
            <p:nvPr/>
          </p:nvSpPr>
          <p:spPr>
            <a:xfrm>
              <a:off x="3383815" y="2916989"/>
              <a:ext cx="15360" cy="9874"/>
            </a:xfrm>
            <a:custGeom>
              <a:avLst/>
              <a:gdLst/>
              <a:ahLst/>
              <a:cxnLst/>
              <a:rect l="l" t="t" r="r" b="b"/>
              <a:pathLst>
                <a:path w="6" h="4" extrusionOk="0">
                  <a:moveTo>
                    <a:pt x="2" y="4"/>
                  </a:moveTo>
                  <a:cubicBezTo>
                    <a:pt x="4" y="4"/>
                    <a:pt x="4" y="4"/>
                    <a:pt x="4" y="4"/>
                  </a:cubicBezTo>
                  <a:cubicBezTo>
                    <a:pt x="5" y="4"/>
                    <a:pt x="6" y="4"/>
                    <a:pt x="6" y="3"/>
                  </a:cubicBezTo>
                  <a:cubicBezTo>
                    <a:pt x="6" y="1"/>
                    <a:pt x="5" y="0"/>
                    <a:pt x="4"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4" name="Google Shape;2914;p44"/>
            <p:cNvSpPr/>
            <p:nvPr/>
          </p:nvSpPr>
          <p:spPr>
            <a:xfrm>
              <a:off x="3425506" y="2940028"/>
              <a:ext cx="15360" cy="10971"/>
            </a:xfrm>
            <a:custGeom>
              <a:avLst/>
              <a:gdLst/>
              <a:ahLst/>
              <a:cxnLst/>
              <a:rect l="l" t="t" r="r" b="b"/>
              <a:pathLst>
                <a:path w="6" h="4" extrusionOk="0">
                  <a:moveTo>
                    <a:pt x="2" y="4"/>
                  </a:moveTo>
                  <a:cubicBezTo>
                    <a:pt x="3" y="4"/>
                    <a:pt x="3" y="4"/>
                    <a:pt x="3" y="4"/>
                  </a:cubicBezTo>
                  <a:cubicBezTo>
                    <a:pt x="4" y="4"/>
                    <a:pt x="5" y="4"/>
                    <a:pt x="5" y="3"/>
                  </a:cubicBezTo>
                  <a:cubicBezTo>
                    <a:pt x="6" y="1"/>
                    <a:pt x="5" y="0"/>
                    <a:pt x="3"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5" name="Google Shape;2915;p44"/>
            <p:cNvSpPr/>
            <p:nvPr/>
          </p:nvSpPr>
          <p:spPr>
            <a:xfrm>
              <a:off x="3404661" y="2940028"/>
              <a:ext cx="15360" cy="10971"/>
            </a:xfrm>
            <a:custGeom>
              <a:avLst/>
              <a:gdLst/>
              <a:ahLst/>
              <a:cxnLst/>
              <a:rect l="l" t="t" r="r" b="b"/>
              <a:pathLst>
                <a:path w="6" h="4" extrusionOk="0">
                  <a:moveTo>
                    <a:pt x="2" y="4"/>
                  </a:moveTo>
                  <a:cubicBezTo>
                    <a:pt x="3" y="4"/>
                    <a:pt x="3" y="4"/>
                    <a:pt x="3" y="4"/>
                  </a:cubicBezTo>
                  <a:cubicBezTo>
                    <a:pt x="5" y="4"/>
                    <a:pt x="5" y="4"/>
                    <a:pt x="6" y="3"/>
                  </a:cubicBezTo>
                  <a:cubicBezTo>
                    <a:pt x="6" y="1"/>
                    <a:pt x="5" y="0"/>
                    <a:pt x="4" y="0"/>
                  </a:cubicBezTo>
                  <a:cubicBezTo>
                    <a:pt x="2" y="0"/>
                    <a:pt x="2" y="0"/>
                    <a:pt x="2" y="0"/>
                  </a:cubicBezTo>
                  <a:cubicBezTo>
                    <a:pt x="1" y="0"/>
                    <a:pt x="0" y="1"/>
                    <a:pt x="0" y="2"/>
                  </a:cubicBezTo>
                  <a:cubicBezTo>
                    <a:pt x="0" y="3"/>
                    <a:pt x="1" y="4"/>
                    <a:pt x="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16" name="Google Shape;2916;p44"/>
            <p:cNvSpPr/>
            <p:nvPr/>
          </p:nvSpPr>
          <p:spPr>
            <a:xfrm>
              <a:off x="3383815" y="2940028"/>
              <a:ext cx="15360" cy="10971"/>
            </a:xfrm>
            <a:custGeom>
              <a:avLst/>
              <a:gdLst/>
              <a:ahLst/>
              <a:cxnLst/>
              <a:rect l="l" t="t" r="r" b="b"/>
              <a:pathLst>
                <a:path w="6" h="4" extrusionOk="0">
                  <a:moveTo>
                    <a:pt x="4" y="0"/>
                  </a:moveTo>
                  <a:cubicBezTo>
                    <a:pt x="2" y="0"/>
                    <a:pt x="2" y="0"/>
                    <a:pt x="2" y="0"/>
                  </a:cubicBezTo>
                  <a:cubicBezTo>
                    <a:pt x="1" y="0"/>
                    <a:pt x="0" y="1"/>
                    <a:pt x="0" y="2"/>
                  </a:cubicBezTo>
                  <a:cubicBezTo>
                    <a:pt x="0" y="3"/>
                    <a:pt x="1" y="4"/>
                    <a:pt x="2" y="4"/>
                  </a:cubicBezTo>
                  <a:cubicBezTo>
                    <a:pt x="4" y="4"/>
                    <a:pt x="4" y="4"/>
                    <a:pt x="4" y="4"/>
                  </a:cubicBezTo>
                  <a:cubicBezTo>
                    <a:pt x="5" y="4"/>
                    <a:pt x="6" y="4"/>
                    <a:pt x="6" y="3"/>
                  </a:cubicBezTo>
                  <a:cubicBezTo>
                    <a:pt x="6" y="1"/>
                    <a:pt x="5" y="0"/>
                    <a:pt x="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sp>
        <p:nvSpPr>
          <p:cNvPr id="2917" name="Google Shape;2917;p44"/>
          <p:cNvSpPr/>
          <p:nvPr/>
        </p:nvSpPr>
        <p:spPr>
          <a:xfrm>
            <a:off x="1439895" y="1331650"/>
            <a:ext cx="358760" cy="380700"/>
          </a:xfrm>
          <a:custGeom>
            <a:avLst/>
            <a:gdLst/>
            <a:ahLst/>
            <a:cxnLst/>
            <a:rect l="l" t="t" r="r" b="b"/>
            <a:pathLst>
              <a:path w="138" h="146" extrusionOk="0">
                <a:moveTo>
                  <a:pt x="138" y="130"/>
                </a:moveTo>
                <a:cubicBezTo>
                  <a:pt x="117" y="42"/>
                  <a:pt x="117" y="42"/>
                  <a:pt x="117" y="42"/>
                </a:cubicBezTo>
                <a:cubicBezTo>
                  <a:pt x="117" y="40"/>
                  <a:pt x="115" y="39"/>
                  <a:pt x="114" y="39"/>
                </a:cubicBezTo>
                <a:cubicBezTo>
                  <a:pt x="112" y="39"/>
                  <a:pt x="111" y="40"/>
                  <a:pt x="110" y="42"/>
                </a:cubicBezTo>
                <a:cubicBezTo>
                  <a:pt x="104" y="68"/>
                  <a:pt x="104" y="68"/>
                  <a:pt x="104" y="68"/>
                </a:cubicBezTo>
                <a:cubicBezTo>
                  <a:pt x="101" y="54"/>
                  <a:pt x="101" y="54"/>
                  <a:pt x="101" y="54"/>
                </a:cubicBezTo>
                <a:cubicBezTo>
                  <a:pt x="101" y="53"/>
                  <a:pt x="100" y="52"/>
                  <a:pt x="98" y="53"/>
                </a:cubicBezTo>
                <a:cubicBezTo>
                  <a:pt x="97" y="53"/>
                  <a:pt x="97" y="54"/>
                  <a:pt x="97" y="55"/>
                </a:cubicBezTo>
                <a:cubicBezTo>
                  <a:pt x="102" y="77"/>
                  <a:pt x="102" y="77"/>
                  <a:pt x="102" y="77"/>
                </a:cubicBezTo>
                <a:cubicBezTo>
                  <a:pt x="91" y="122"/>
                  <a:pt x="91" y="122"/>
                  <a:pt x="91" y="122"/>
                </a:cubicBezTo>
                <a:cubicBezTo>
                  <a:pt x="81" y="77"/>
                  <a:pt x="81" y="77"/>
                  <a:pt x="81" y="77"/>
                </a:cubicBezTo>
                <a:cubicBezTo>
                  <a:pt x="91" y="32"/>
                  <a:pt x="91" y="32"/>
                  <a:pt x="91" y="32"/>
                </a:cubicBezTo>
                <a:cubicBezTo>
                  <a:pt x="94" y="45"/>
                  <a:pt x="94" y="45"/>
                  <a:pt x="94" y="45"/>
                </a:cubicBezTo>
                <a:cubicBezTo>
                  <a:pt x="95" y="46"/>
                  <a:pt x="96" y="47"/>
                  <a:pt x="97" y="47"/>
                </a:cubicBezTo>
                <a:cubicBezTo>
                  <a:pt x="98" y="47"/>
                  <a:pt x="99" y="45"/>
                  <a:pt x="99" y="44"/>
                </a:cubicBezTo>
                <a:cubicBezTo>
                  <a:pt x="95" y="29"/>
                  <a:pt x="95" y="29"/>
                  <a:pt x="95" y="29"/>
                </a:cubicBezTo>
                <a:cubicBezTo>
                  <a:pt x="95" y="28"/>
                  <a:pt x="93" y="26"/>
                  <a:pt x="91" y="26"/>
                </a:cubicBezTo>
                <a:cubicBezTo>
                  <a:pt x="91" y="26"/>
                  <a:pt x="91" y="26"/>
                  <a:pt x="91" y="26"/>
                </a:cubicBezTo>
                <a:cubicBezTo>
                  <a:pt x="91" y="26"/>
                  <a:pt x="88" y="28"/>
                  <a:pt x="88" y="29"/>
                </a:cubicBezTo>
                <a:cubicBezTo>
                  <a:pt x="84" y="47"/>
                  <a:pt x="84" y="47"/>
                  <a:pt x="84" y="47"/>
                </a:cubicBezTo>
                <a:cubicBezTo>
                  <a:pt x="73" y="3"/>
                  <a:pt x="73" y="3"/>
                  <a:pt x="73" y="3"/>
                </a:cubicBezTo>
                <a:cubicBezTo>
                  <a:pt x="73" y="1"/>
                  <a:pt x="71" y="0"/>
                  <a:pt x="69" y="0"/>
                </a:cubicBezTo>
                <a:cubicBezTo>
                  <a:pt x="67" y="0"/>
                  <a:pt x="66" y="1"/>
                  <a:pt x="65" y="3"/>
                </a:cubicBezTo>
                <a:cubicBezTo>
                  <a:pt x="62" y="18"/>
                  <a:pt x="62" y="18"/>
                  <a:pt x="62" y="18"/>
                </a:cubicBezTo>
                <a:cubicBezTo>
                  <a:pt x="61" y="19"/>
                  <a:pt x="62" y="21"/>
                  <a:pt x="63" y="21"/>
                </a:cubicBezTo>
                <a:cubicBezTo>
                  <a:pt x="64" y="21"/>
                  <a:pt x="65" y="20"/>
                  <a:pt x="66" y="19"/>
                </a:cubicBezTo>
                <a:cubicBezTo>
                  <a:pt x="69" y="5"/>
                  <a:pt x="69" y="5"/>
                  <a:pt x="69" y="5"/>
                </a:cubicBezTo>
                <a:cubicBezTo>
                  <a:pt x="81" y="56"/>
                  <a:pt x="81" y="56"/>
                  <a:pt x="81" y="56"/>
                </a:cubicBezTo>
                <a:cubicBezTo>
                  <a:pt x="79" y="68"/>
                  <a:pt x="79" y="68"/>
                  <a:pt x="79" y="68"/>
                </a:cubicBezTo>
                <a:cubicBezTo>
                  <a:pt x="73" y="42"/>
                  <a:pt x="73" y="42"/>
                  <a:pt x="73" y="42"/>
                </a:cubicBezTo>
                <a:cubicBezTo>
                  <a:pt x="72" y="41"/>
                  <a:pt x="71" y="39"/>
                  <a:pt x="69" y="39"/>
                </a:cubicBezTo>
                <a:cubicBezTo>
                  <a:pt x="68" y="39"/>
                  <a:pt x="66" y="41"/>
                  <a:pt x="66" y="42"/>
                </a:cubicBezTo>
                <a:cubicBezTo>
                  <a:pt x="60" y="68"/>
                  <a:pt x="60" y="68"/>
                  <a:pt x="60" y="68"/>
                </a:cubicBezTo>
                <a:cubicBezTo>
                  <a:pt x="57" y="56"/>
                  <a:pt x="57" y="56"/>
                  <a:pt x="57" y="56"/>
                </a:cubicBezTo>
                <a:cubicBezTo>
                  <a:pt x="63" y="29"/>
                  <a:pt x="63" y="29"/>
                  <a:pt x="63" y="29"/>
                </a:cubicBezTo>
                <a:cubicBezTo>
                  <a:pt x="64" y="28"/>
                  <a:pt x="63" y="27"/>
                  <a:pt x="62" y="26"/>
                </a:cubicBezTo>
                <a:cubicBezTo>
                  <a:pt x="61" y="26"/>
                  <a:pt x="60" y="27"/>
                  <a:pt x="59" y="28"/>
                </a:cubicBezTo>
                <a:cubicBezTo>
                  <a:pt x="55" y="47"/>
                  <a:pt x="55" y="47"/>
                  <a:pt x="55" y="47"/>
                </a:cubicBezTo>
                <a:cubicBezTo>
                  <a:pt x="51" y="29"/>
                  <a:pt x="51" y="29"/>
                  <a:pt x="51" y="29"/>
                </a:cubicBezTo>
                <a:cubicBezTo>
                  <a:pt x="50" y="28"/>
                  <a:pt x="47" y="27"/>
                  <a:pt x="47" y="27"/>
                </a:cubicBezTo>
                <a:cubicBezTo>
                  <a:pt x="47" y="27"/>
                  <a:pt x="47" y="27"/>
                  <a:pt x="47" y="27"/>
                </a:cubicBezTo>
                <a:cubicBezTo>
                  <a:pt x="45" y="27"/>
                  <a:pt x="44" y="28"/>
                  <a:pt x="43" y="30"/>
                </a:cubicBezTo>
                <a:cubicBezTo>
                  <a:pt x="34" y="68"/>
                  <a:pt x="34" y="68"/>
                  <a:pt x="34" y="68"/>
                </a:cubicBezTo>
                <a:cubicBezTo>
                  <a:pt x="28" y="42"/>
                  <a:pt x="28" y="42"/>
                  <a:pt x="28" y="42"/>
                </a:cubicBezTo>
                <a:cubicBezTo>
                  <a:pt x="28" y="41"/>
                  <a:pt x="26" y="40"/>
                  <a:pt x="25" y="40"/>
                </a:cubicBezTo>
                <a:cubicBezTo>
                  <a:pt x="23" y="40"/>
                  <a:pt x="22" y="41"/>
                  <a:pt x="21" y="42"/>
                </a:cubicBezTo>
                <a:cubicBezTo>
                  <a:pt x="18" y="57"/>
                  <a:pt x="18" y="57"/>
                  <a:pt x="18" y="57"/>
                </a:cubicBezTo>
                <a:cubicBezTo>
                  <a:pt x="18" y="59"/>
                  <a:pt x="18" y="60"/>
                  <a:pt x="19" y="60"/>
                </a:cubicBezTo>
                <a:cubicBezTo>
                  <a:pt x="20" y="60"/>
                  <a:pt x="22" y="60"/>
                  <a:pt x="22" y="58"/>
                </a:cubicBezTo>
                <a:cubicBezTo>
                  <a:pt x="25" y="46"/>
                  <a:pt x="25" y="46"/>
                  <a:pt x="25" y="46"/>
                </a:cubicBezTo>
                <a:cubicBezTo>
                  <a:pt x="45" y="131"/>
                  <a:pt x="45" y="131"/>
                  <a:pt x="45" y="131"/>
                </a:cubicBezTo>
                <a:cubicBezTo>
                  <a:pt x="45" y="131"/>
                  <a:pt x="45" y="132"/>
                  <a:pt x="45" y="132"/>
                </a:cubicBezTo>
                <a:cubicBezTo>
                  <a:pt x="45" y="132"/>
                  <a:pt x="44" y="132"/>
                  <a:pt x="44" y="132"/>
                </a:cubicBezTo>
                <a:cubicBezTo>
                  <a:pt x="27" y="132"/>
                  <a:pt x="27" y="132"/>
                  <a:pt x="27" y="132"/>
                </a:cubicBezTo>
                <a:cubicBezTo>
                  <a:pt x="27" y="121"/>
                  <a:pt x="27" y="121"/>
                  <a:pt x="27" y="121"/>
                </a:cubicBezTo>
                <a:cubicBezTo>
                  <a:pt x="33" y="115"/>
                  <a:pt x="33" y="115"/>
                  <a:pt x="33" y="115"/>
                </a:cubicBezTo>
                <a:cubicBezTo>
                  <a:pt x="34" y="114"/>
                  <a:pt x="34" y="113"/>
                  <a:pt x="33" y="112"/>
                </a:cubicBezTo>
                <a:cubicBezTo>
                  <a:pt x="32" y="111"/>
                  <a:pt x="31" y="111"/>
                  <a:pt x="30" y="112"/>
                </a:cubicBezTo>
                <a:cubicBezTo>
                  <a:pt x="27" y="115"/>
                  <a:pt x="27" y="115"/>
                  <a:pt x="27" y="115"/>
                </a:cubicBezTo>
                <a:cubicBezTo>
                  <a:pt x="27" y="106"/>
                  <a:pt x="27" y="106"/>
                  <a:pt x="27" y="106"/>
                </a:cubicBezTo>
                <a:cubicBezTo>
                  <a:pt x="27" y="105"/>
                  <a:pt x="26" y="104"/>
                  <a:pt x="25" y="104"/>
                </a:cubicBezTo>
                <a:cubicBezTo>
                  <a:pt x="24" y="104"/>
                  <a:pt x="23" y="105"/>
                  <a:pt x="23" y="106"/>
                </a:cubicBezTo>
                <a:cubicBezTo>
                  <a:pt x="23" y="121"/>
                  <a:pt x="23" y="121"/>
                  <a:pt x="23" y="121"/>
                </a:cubicBezTo>
                <a:cubicBezTo>
                  <a:pt x="19" y="118"/>
                  <a:pt x="19" y="118"/>
                  <a:pt x="19" y="118"/>
                </a:cubicBezTo>
                <a:cubicBezTo>
                  <a:pt x="19" y="117"/>
                  <a:pt x="17" y="117"/>
                  <a:pt x="16" y="118"/>
                </a:cubicBezTo>
                <a:cubicBezTo>
                  <a:pt x="16" y="119"/>
                  <a:pt x="16" y="120"/>
                  <a:pt x="16" y="121"/>
                </a:cubicBezTo>
                <a:cubicBezTo>
                  <a:pt x="23" y="127"/>
                  <a:pt x="23" y="127"/>
                  <a:pt x="23" y="127"/>
                </a:cubicBezTo>
                <a:cubicBezTo>
                  <a:pt x="23" y="132"/>
                  <a:pt x="23" y="132"/>
                  <a:pt x="23" y="132"/>
                </a:cubicBezTo>
                <a:cubicBezTo>
                  <a:pt x="6" y="132"/>
                  <a:pt x="6" y="132"/>
                  <a:pt x="6" y="132"/>
                </a:cubicBezTo>
                <a:cubicBezTo>
                  <a:pt x="5" y="132"/>
                  <a:pt x="5" y="132"/>
                  <a:pt x="5" y="132"/>
                </a:cubicBezTo>
                <a:cubicBezTo>
                  <a:pt x="5" y="132"/>
                  <a:pt x="5" y="131"/>
                  <a:pt x="5" y="131"/>
                </a:cubicBezTo>
                <a:cubicBezTo>
                  <a:pt x="20" y="68"/>
                  <a:pt x="20" y="68"/>
                  <a:pt x="20" y="68"/>
                </a:cubicBezTo>
                <a:cubicBezTo>
                  <a:pt x="20" y="67"/>
                  <a:pt x="19" y="66"/>
                  <a:pt x="18" y="65"/>
                </a:cubicBezTo>
                <a:cubicBezTo>
                  <a:pt x="17" y="65"/>
                  <a:pt x="16" y="66"/>
                  <a:pt x="15" y="67"/>
                </a:cubicBezTo>
                <a:cubicBezTo>
                  <a:pt x="1" y="130"/>
                  <a:pt x="1" y="130"/>
                  <a:pt x="1" y="130"/>
                </a:cubicBezTo>
                <a:cubicBezTo>
                  <a:pt x="0" y="131"/>
                  <a:pt x="1" y="133"/>
                  <a:pt x="1" y="134"/>
                </a:cubicBezTo>
                <a:cubicBezTo>
                  <a:pt x="2" y="135"/>
                  <a:pt x="4" y="136"/>
                  <a:pt x="6" y="136"/>
                </a:cubicBezTo>
                <a:cubicBezTo>
                  <a:pt x="23" y="136"/>
                  <a:pt x="23" y="136"/>
                  <a:pt x="23" y="136"/>
                </a:cubicBezTo>
                <a:cubicBezTo>
                  <a:pt x="23" y="143"/>
                  <a:pt x="23" y="143"/>
                  <a:pt x="23" y="143"/>
                </a:cubicBezTo>
                <a:cubicBezTo>
                  <a:pt x="23" y="144"/>
                  <a:pt x="23" y="145"/>
                  <a:pt x="25" y="145"/>
                </a:cubicBezTo>
                <a:cubicBezTo>
                  <a:pt x="26" y="146"/>
                  <a:pt x="27" y="145"/>
                  <a:pt x="27" y="143"/>
                </a:cubicBezTo>
                <a:cubicBezTo>
                  <a:pt x="27" y="136"/>
                  <a:pt x="27" y="136"/>
                  <a:pt x="27" y="136"/>
                </a:cubicBezTo>
                <a:cubicBezTo>
                  <a:pt x="44" y="136"/>
                  <a:pt x="44" y="136"/>
                  <a:pt x="44" y="136"/>
                </a:cubicBezTo>
                <a:cubicBezTo>
                  <a:pt x="45" y="136"/>
                  <a:pt x="46" y="136"/>
                  <a:pt x="47" y="135"/>
                </a:cubicBezTo>
                <a:cubicBezTo>
                  <a:pt x="48" y="136"/>
                  <a:pt x="49" y="136"/>
                  <a:pt x="50" y="136"/>
                </a:cubicBezTo>
                <a:cubicBezTo>
                  <a:pt x="67" y="136"/>
                  <a:pt x="67" y="136"/>
                  <a:pt x="67" y="136"/>
                </a:cubicBezTo>
                <a:cubicBezTo>
                  <a:pt x="67" y="143"/>
                  <a:pt x="67" y="143"/>
                  <a:pt x="67" y="143"/>
                </a:cubicBezTo>
                <a:cubicBezTo>
                  <a:pt x="67" y="144"/>
                  <a:pt x="68" y="145"/>
                  <a:pt x="69" y="145"/>
                </a:cubicBezTo>
                <a:cubicBezTo>
                  <a:pt x="70" y="146"/>
                  <a:pt x="71" y="145"/>
                  <a:pt x="71" y="143"/>
                </a:cubicBezTo>
                <a:cubicBezTo>
                  <a:pt x="71" y="136"/>
                  <a:pt x="71" y="136"/>
                  <a:pt x="71" y="136"/>
                </a:cubicBezTo>
                <a:cubicBezTo>
                  <a:pt x="89" y="136"/>
                  <a:pt x="89" y="136"/>
                  <a:pt x="89" y="136"/>
                </a:cubicBezTo>
                <a:cubicBezTo>
                  <a:pt x="90" y="136"/>
                  <a:pt x="91" y="136"/>
                  <a:pt x="91" y="135"/>
                </a:cubicBezTo>
                <a:cubicBezTo>
                  <a:pt x="92" y="136"/>
                  <a:pt x="93" y="136"/>
                  <a:pt x="94" y="136"/>
                </a:cubicBezTo>
                <a:cubicBezTo>
                  <a:pt x="112" y="136"/>
                  <a:pt x="112" y="136"/>
                  <a:pt x="112" y="136"/>
                </a:cubicBezTo>
                <a:cubicBezTo>
                  <a:pt x="112" y="143"/>
                  <a:pt x="112" y="143"/>
                  <a:pt x="112" y="143"/>
                </a:cubicBezTo>
                <a:cubicBezTo>
                  <a:pt x="112" y="144"/>
                  <a:pt x="112" y="145"/>
                  <a:pt x="113" y="145"/>
                </a:cubicBezTo>
                <a:cubicBezTo>
                  <a:pt x="115" y="146"/>
                  <a:pt x="116" y="145"/>
                  <a:pt x="116" y="143"/>
                </a:cubicBezTo>
                <a:cubicBezTo>
                  <a:pt x="116" y="136"/>
                  <a:pt x="116" y="136"/>
                  <a:pt x="116" y="136"/>
                </a:cubicBezTo>
                <a:cubicBezTo>
                  <a:pt x="133" y="136"/>
                  <a:pt x="133" y="136"/>
                  <a:pt x="133" y="136"/>
                </a:cubicBezTo>
                <a:cubicBezTo>
                  <a:pt x="135" y="136"/>
                  <a:pt x="136" y="136"/>
                  <a:pt x="137" y="134"/>
                </a:cubicBezTo>
                <a:cubicBezTo>
                  <a:pt x="138" y="133"/>
                  <a:pt x="138" y="132"/>
                  <a:pt x="138" y="130"/>
                </a:cubicBezTo>
                <a:close/>
                <a:moveTo>
                  <a:pt x="36" y="77"/>
                </a:moveTo>
                <a:cubicBezTo>
                  <a:pt x="47" y="32"/>
                  <a:pt x="47" y="32"/>
                  <a:pt x="47" y="32"/>
                </a:cubicBezTo>
                <a:cubicBezTo>
                  <a:pt x="57" y="77"/>
                  <a:pt x="57" y="77"/>
                  <a:pt x="57" y="77"/>
                </a:cubicBezTo>
                <a:cubicBezTo>
                  <a:pt x="47" y="122"/>
                  <a:pt x="47" y="122"/>
                  <a:pt x="47" y="122"/>
                </a:cubicBezTo>
                <a:lnTo>
                  <a:pt x="36" y="77"/>
                </a:lnTo>
                <a:close/>
                <a:moveTo>
                  <a:pt x="89" y="132"/>
                </a:moveTo>
                <a:cubicBezTo>
                  <a:pt x="89" y="132"/>
                  <a:pt x="89" y="132"/>
                  <a:pt x="88" y="132"/>
                </a:cubicBezTo>
                <a:cubicBezTo>
                  <a:pt x="71" y="132"/>
                  <a:pt x="71" y="132"/>
                  <a:pt x="71" y="132"/>
                </a:cubicBezTo>
                <a:cubicBezTo>
                  <a:pt x="71" y="127"/>
                  <a:pt x="71" y="127"/>
                  <a:pt x="71" y="127"/>
                </a:cubicBezTo>
                <a:cubicBezTo>
                  <a:pt x="77" y="121"/>
                  <a:pt x="77" y="121"/>
                  <a:pt x="77" y="121"/>
                </a:cubicBezTo>
                <a:cubicBezTo>
                  <a:pt x="78" y="120"/>
                  <a:pt x="78" y="119"/>
                  <a:pt x="77" y="118"/>
                </a:cubicBezTo>
                <a:cubicBezTo>
                  <a:pt x="77" y="117"/>
                  <a:pt x="75" y="117"/>
                  <a:pt x="74" y="118"/>
                </a:cubicBezTo>
                <a:cubicBezTo>
                  <a:pt x="71" y="121"/>
                  <a:pt x="71" y="121"/>
                  <a:pt x="71" y="121"/>
                </a:cubicBezTo>
                <a:cubicBezTo>
                  <a:pt x="71" y="106"/>
                  <a:pt x="71" y="106"/>
                  <a:pt x="71" y="106"/>
                </a:cubicBezTo>
                <a:cubicBezTo>
                  <a:pt x="71" y="105"/>
                  <a:pt x="70" y="104"/>
                  <a:pt x="69" y="104"/>
                </a:cubicBezTo>
                <a:cubicBezTo>
                  <a:pt x="68" y="104"/>
                  <a:pt x="67" y="105"/>
                  <a:pt x="67" y="106"/>
                </a:cubicBezTo>
                <a:cubicBezTo>
                  <a:pt x="67" y="115"/>
                  <a:pt x="67" y="115"/>
                  <a:pt x="67" y="115"/>
                </a:cubicBezTo>
                <a:cubicBezTo>
                  <a:pt x="64" y="112"/>
                  <a:pt x="64" y="112"/>
                  <a:pt x="64" y="112"/>
                </a:cubicBezTo>
                <a:cubicBezTo>
                  <a:pt x="63" y="111"/>
                  <a:pt x="61" y="111"/>
                  <a:pt x="61" y="112"/>
                </a:cubicBezTo>
                <a:cubicBezTo>
                  <a:pt x="60" y="113"/>
                  <a:pt x="60" y="114"/>
                  <a:pt x="61" y="115"/>
                </a:cubicBezTo>
                <a:cubicBezTo>
                  <a:pt x="67" y="121"/>
                  <a:pt x="67" y="121"/>
                  <a:pt x="67" y="121"/>
                </a:cubicBezTo>
                <a:cubicBezTo>
                  <a:pt x="67" y="132"/>
                  <a:pt x="67" y="132"/>
                  <a:pt x="67" y="132"/>
                </a:cubicBezTo>
                <a:cubicBezTo>
                  <a:pt x="50" y="132"/>
                  <a:pt x="50" y="132"/>
                  <a:pt x="50" y="132"/>
                </a:cubicBezTo>
                <a:cubicBezTo>
                  <a:pt x="49" y="132"/>
                  <a:pt x="49" y="132"/>
                  <a:pt x="49" y="132"/>
                </a:cubicBezTo>
                <a:cubicBezTo>
                  <a:pt x="49" y="132"/>
                  <a:pt x="49" y="131"/>
                  <a:pt x="49" y="131"/>
                </a:cubicBezTo>
                <a:cubicBezTo>
                  <a:pt x="69" y="46"/>
                  <a:pt x="69" y="46"/>
                  <a:pt x="69" y="46"/>
                </a:cubicBezTo>
                <a:cubicBezTo>
                  <a:pt x="89" y="131"/>
                  <a:pt x="89" y="131"/>
                  <a:pt x="89" y="131"/>
                </a:cubicBezTo>
                <a:cubicBezTo>
                  <a:pt x="89" y="131"/>
                  <a:pt x="89" y="132"/>
                  <a:pt x="89" y="132"/>
                </a:cubicBezTo>
                <a:close/>
                <a:moveTo>
                  <a:pt x="134" y="132"/>
                </a:moveTo>
                <a:cubicBezTo>
                  <a:pt x="133" y="132"/>
                  <a:pt x="133" y="132"/>
                  <a:pt x="133" y="132"/>
                </a:cubicBezTo>
                <a:cubicBezTo>
                  <a:pt x="116" y="132"/>
                  <a:pt x="116" y="132"/>
                  <a:pt x="116" y="132"/>
                </a:cubicBezTo>
                <a:cubicBezTo>
                  <a:pt x="116" y="127"/>
                  <a:pt x="116" y="127"/>
                  <a:pt x="116" y="127"/>
                </a:cubicBezTo>
                <a:cubicBezTo>
                  <a:pt x="122" y="121"/>
                  <a:pt x="122" y="121"/>
                  <a:pt x="122" y="121"/>
                </a:cubicBezTo>
                <a:cubicBezTo>
                  <a:pt x="123" y="120"/>
                  <a:pt x="123" y="119"/>
                  <a:pt x="122" y="118"/>
                </a:cubicBezTo>
                <a:cubicBezTo>
                  <a:pt x="121" y="117"/>
                  <a:pt x="120" y="117"/>
                  <a:pt x="119" y="118"/>
                </a:cubicBezTo>
                <a:cubicBezTo>
                  <a:pt x="116" y="121"/>
                  <a:pt x="116" y="121"/>
                  <a:pt x="116" y="121"/>
                </a:cubicBezTo>
                <a:cubicBezTo>
                  <a:pt x="116" y="106"/>
                  <a:pt x="116" y="106"/>
                  <a:pt x="116" y="106"/>
                </a:cubicBezTo>
                <a:cubicBezTo>
                  <a:pt x="116" y="105"/>
                  <a:pt x="115" y="104"/>
                  <a:pt x="114" y="104"/>
                </a:cubicBezTo>
                <a:cubicBezTo>
                  <a:pt x="113" y="104"/>
                  <a:pt x="112" y="105"/>
                  <a:pt x="112" y="106"/>
                </a:cubicBezTo>
                <a:cubicBezTo>
                  <a:pt x="112" y="115"/>
                  <a:pt x="112" y="115"/>
                  <a:pt x="112" y="115"/>
                </a:cubicBezTo>
                <a:cubicBezTo>
                  <a:pt x="108" y="112"/>
                  <a:pt x="108" y="112"/>
                  <a:pt x="108" y="112"/>
                </a:cubicBezTo>
                <a:cubicBezTo>
                  <a:pt x="107" y="111"/>
                  <a:pt x="106" y="111"/>
                  <a:pt x="105" y="112"/>
                </a:cubicBezTo>
                <a:cubicBezTo>
                  <a:pt x="104" y="113"/>
                  <a:pt x="105" y="114"/>
                  <a:pt x="105" y="115"/>
                </a:cubicBezTo>
                <a:cubicBezTo>
                  <a:pt x="112" y="121"/>
                  <a:pt x="112" y="121"/>
                  <a:pt x="112" y="121"/>
                </a:cubicBezTo>
                <a:cubicBezTo>
                  <a:pt x="112" y="132"/>
                  <a:pt x="112" y="132"/>
                  <a:pt x="112" y="132"/>
                </a:cubicBezTo>
                <a:cubicBezTo>
                  <a:pt x="94" y="132"/>
                  <a:pt x="94" y="132"/>
                  <a:pt x="94" y="132"/>
                </a:cubicBezTo>
                <a:cubicBezTo>
                  <a:pt x="94" y="132"/>
                  <a:pt x="94" y="132"/>
                  <a:pt x="94" y="132"/>
                </a:cubicBezTo>
                <a:cubicBezTo>
                  <a:pt x="94" y="132"/>
                  <a:pt x="94" y="131"/>
                  <a:pt x="94" y="131"/>
                </a:cubicBezTo>
                <a:cubicBezTo>
                  <a:pt x="114" y="46"/>
                  <a:pt x="114" y="46"/>
                  <a:pt x="114" y="46"/>
                </a:cubicBezTo>
                <a:cubicBezTo>
                  <a:pt x="134" y="131"/>
                  <a:pt x="134" y="131"/>
                  <a:pt x="134" y="131"/>
                </a:cubicBezTo>
                <a:cubicBezTo>
                  <a:pt x="134" y="131"/>
                  <a:pt x="134" y="132"/>
                  <a:pt x="134" y="13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2918" name="Google Shape;2918;p44"/>
          <p:cNvGrpSpPr/>
          <p:nvPr/>
        </p:nvGrpSpPr>
        <p:grpSpPr>
          <a:xfrm>
            <a:off x="7322270" y="3153372"/>
            <a:ext cx="377410" cy="378506"/>
            <a:chOff x="5578062" y="2006382"/>
            <a:chExt cx="377410" cy="378506"/>
          </a:xfrm>
        </p:grpSpPr>
        <p:sp>
          <p:nvSpPr>
            <p:cNvPr id="2919" name="Google Shape;2919;p44"/>
            <p:cNvSpPr/>
            <p:nvPr/>
          </p:nvSpPr>
          <p:spPr>
            <a:xfrm>
              <a:off x="5578062" y="2006382"/>
              <a:ext cx="377410" cy="378506"/>
            </a:xfrm>
            <a:custGeom>
              <a:avLst/>
              <a:gdLst/>
              <a:ahLst/>
              <a:cxnLst/>
              <a:rect l="l" t="t" r="r" b="b"/>
              <a:pathLst>
                <a:path w="145" h="145" extrusionOk="0">
                  <a:moveTo>
                    <a:pt x="139" y="48"/>
                  </a:moveTo>
                  <a:cubicBezTo>
                    <a:pt x="140" y="48"/>
                    <a:pt x="141" y="47"/>
                    <a:pt x="141" y="46"/>
                  </a:cubicBezTo>
                  <a:cubicBezTo>
                    <a:pt x="141" y="39"/>
                    <a:pt x="141" y="39"/>
                    <a:pt x="141" y="39"/>
                  </a:cubicBezTo>
                  <a:cubicBezTo>
                    <a:pt x="143" y="38"/>
                    <a:pt x="145" y="36"/>
                    <a:pt x="145" y="34"/>
                  </a:cubicBezTo>
                  <a:cubicBezTo>
                    <a:pt x="145" y="28"/>
                    <a:pt x="145" y="28"/>
                    <a:pt x="145" y="28"/>
                  </a:cubicBezTo>
                  <a:cubicBezTo>
                    <a:pt x="145" y="25"/>
                    <a:pt x="143" y="23"/>
                    <a:pt x="140" y="23"/>
                  </a:cubicBezTo>
                  <a:cubicBezTo>
                    <a:pt x="116" y="23"/>
                    <a:pt x="116" y="23"/>
                    <a:pt x="116" y="23"/>
                  </a:cubicBezTo>
                  <a:cubicBezTo>
                    <a:pt x="116" y="16"/>
                    <a:pt x="116" y="16"/>
                    <a:pt x="116" y="16"/>
                  </a:cubicBezTo>
                  <a:cubicBezTo>
                    <a:pt x="118" y="16"/>
                    <a:pt x="120" y="13"/>
                    <a:pt x="120" y="11"/>
                  </a:cubicBezTo>
                  <a:cubicBezTo>
                    <a:pt x="120" y="5"/>
                    <a:pt x="120" y="5"/>
                    <a:pt x="120" y="5"/>
                  </a:cubicBezTo>
                  <a:cubicBezTo>
                    <a:pt x="120" y="2"/>
                    <a:pt x="118" y="0"/>
                    <a:pt x="115" y="0"/>
                  </a:cubicBezTo>
                  <a:cubicBezTo>
                    <a:pt x="30" y="0"/>
                    <a:pt x="30" y="0"/>
                    <a:pt x="30" y="0"/>
                  </a:cubicBezTo>
                  <a:cubicBezTo>
                    <a:pt x="27" y="0"/>
                    <a:pt x="25" y="2"/>
                    <a:pt x="25" y="5"/>
                  </a:cubicBezTo>
                  <a:cubicBezTo>
                    <a:pt x="25" y="11"/>
                    <a:pt x="25" y="11"/>
                    <a:pt x="25" y="11"/>
                  </a:cubicBezTo>
                  <a:cubicBezTo>
                    <a:pt x="25" y="13"/>
                    <a:pt x="26" y="16"/>
                    <a:pt x="29" y="16"/>
                  </a:cubicBezTo>
                  <a:cubicBezTo>
                    <a:pt x="29" y="23"/>
                    <a:pt x="29" y="23"/>
                    <a:pt x="29" y="23"/>
                  </a:cubicBezTo>
                  <a:cubicBezTo>
                    <a:pt x="5" y="23"/>
                    <a:pt x="5" y="23"/>
                    <a:pt x="5" y="23"/>
                  </a:cubicBezTo>
                  <a:cubicBezTo>
                    <a:pt x="2" y="23"/>
                    <a:pt x="0" y="25"/>
                    <a:pt x="0" y="28"/>
                  </a:cubicBezTo>
                  <a:cubicBezTo>
                    <a:pt x="0" y="34"/>
                    <a:pt x="0" y="34"/>
                    <a:pt x="0" y="34"/>
                  </a:cubicBezTo>
                  <a:cubicBezTo>
                    <a:pt x="0" y="36"/>
                    <a:pt x="1" y="38"/>
                    <a:pt x="4" y="39"/>
                  </a:cubicBezTo>
                  <a:cubicBezTo>
                    <a:pt x="4" y="77"/>
                    <a:pt x="4" y="77"/>
                    <a:pt x="4" y="77"/>
                  </a:cubicBezTo>
                  <a:cubicBezTo>
                    <a:pt x="1" y="77"/>
                    <a:pt x="0" y="79"/>
                    <a:pt x="0" y="81"/>
                  </a:cubicBezTo>
                  <a:cubicBezTo>
                    <a:pt x="0" y="87"/>
                    <a:pt x="0" y="87"/>
                    <a:pt x="0" y="87"/>
                  </a:cubicBezTo>
                  <a:cubicBezTo>
                    <a:pt x="0" y="90"/>
                    <a:pt x="1" y="92"/>
                    <a:pt x="4" y="92"/>
                  </a:cubicBezTo>
                  <a:cubicBezTo>
                    <a:pt x="4" y="98"/>
                    <a:pt x="4" y="98"/>
                    <a:pt x="4" y="98"/>
                  </a:cubicBezTo>
                  <a:cubicBezTo>
                    <a:pt x="4" y="99"/>
                    <a:pt x="5" y="100"/>
                    <a:pt x="6" y="100"/>
                  </a:cubicBezTo>
                  <a:cubicBezTo>
                    <a:pt x="7" y="100"/>
                    <a:pt x="8" y="99"/>
                    <a:pt x="8" y="98"/>
                  </a:cubicBezTo>
                  <a:cubicBezTo>
                    <a:pt x="8" y="92"/>
                    <a:pt x="8" y="92"/>
                    <a:pt x="8" y="92"/>
                  </a:cubicBezTo>
                  <a:cubicBezTo>
                    <a:pt x="29" y="92"/>
                    <a:pt x="29" y="92"/>
                    <a:pt x="29" y="92"/>
                  </a:cubicBezTo>
                  <a:cubicBezTo>
                    <a:pt x="29" y="130"/>
                    <a:pt x="29" y="130"/>
                    <a:pt x="29" y="130"/>
                  </a:cubicBezTo>
                  <a:cubicBezTo>
                    <a:pt x="8" y="130"/>
                    <a:pt x="8" y="130"/>
                    <a:pt x="8" y="130"/>
                  </a:cubicBezTo>
                  <a:cubicBezTo>
                    <a:pt x="8" y="108"/>
                    <a:pt x="8" y="108"/>
                    <a:pt x="8" y="108"/>
                  </a:cubicBezTo>
                  <a:cubicBezTo>
                    <a:pt x="8" y="107"/>
                    <a:pt x="7" y="106"/>
                    <a:pt x="6" y="106"/>
                  </a:cubicBezTo>
                  <a:cubicBezTo>
                    <a:pt x="5" y="105"/>
                    <a:pt x="4" y="106"/>
                    <a:pt x="4" y="108"/>
                  </a:cubicBezTo>
                  <a:cubicBezTo>
                    <a:pt x="4" y="130"/>
                    <a:pt x="4" y="130"/>
                    <a:pt x="4" y="130"/>
                  </a:cubicBezTo>
                  <a:cubicBezTo>
                    <a:pt x="1" y="130"/>
                    <a:pt x="0" y="132"/>
                    <a:pt x="0" y="135"/>
                  </a:cubicBezTo>
                  <a:cubicBezTo>
                    <a:pt x="0" y="140"/>
                    <a:pt x="0" y="140"/>
                    <a:pt x="0" y="140"/>
                  </a:cubicBezTo>
                  <a:cubicBezTo>
                    <a:pt x="0" y="143"/>
                    <a:pt x="2" y="145"/>
                    <a:pt x="5" y="145"/>
                  </a:cubicBezTo>
                  <a:cubicBezTo>
                    <a:pt x="140" y="145"/>
                    <a:pt x="140" y="145"/>
                    <a:pt x="140" y="145"/>
                  </a:cubicBezTo>
                  <a:cubicBezTo>
                    <a:pt x="143" y="145"/>
                    <a:pt x="145" y="143"/>
                    <a:pt x="145" y="140"/>
                  </a:cubicBezTo>
                  <a:cubicBezTo>
                    <a:pt x="145" y="135"/>
                    <a:pt x="145" y="135"/>
                    <a:pt x="145" y="135"/>
                  </a:cubicBezTo>
                  <a:cubicBezTo>
                    <a:pt x="145" y="132"/>
                    <a:pt x="143" y="130"/>
                    <a:pt x="141" y="130"/>
                  </a:cubicBezTo>
                  <a:cubicBezTo>
                    <a:pt x="141" y="92"/>
                    <a:pt x="141" y="92"/>
                    <a:pt x="141" y="92"/>
                  </a:cubicBezTo>
                  <a:cubicBezTo>
                    <a:pt x="143" y="92"/>
                    <a:pt x="145" y="90"/>
                    <a:pt x="145" y="87"/>
                  </a:cubicBezTo>
                  <a:cubicBezTo>
                    <a:pt x="145" y="81"/>
                    <a:pt x="145" y="81"/>
                    <a:pt x="145" y="81"/>
                  </a:cubicBezTo>
                  <a:cubicBezTo>
                    <a:pt x="145" y="79"/>
                    <a:pt x="143" y="77"/>
                    <a:pt x="141" y="76"/>
                  </a:cubicBezTo>
                  <a:cubicBezTo>
                    <a:pt x="141" y="55"/>
                    <a:pt x="141" y="55"/>
                    <a:pt x="141" y="55"/>
                  </a:cubicBezTo>
                  <a:cubicBezTo>
                    <a:pt x="141" y="54"/>
                    <a:pt x="140" y="53"/>
                    <a:pt x="139" y="53"/>
                  </a:cubicBezTo>
                  <a:cubicBezTo>
                    <a:pt x="138" y="53"/>
                    <a:pt x="136" y="54"/>
                    <a:pt x="136" y="55"/>
                  </a:cubicBezTo>
                  <a:cubicBezTo>
                    <a:pt x="136" y="76"/>
                    <a:pt x="136" y="76"/>
                    <a:pt x="136" y="76"/>
                  </a:cubicBezTo>
                  <a:cubicBezTo>
                    <a:pt x="120" y="76"/>
                    <a:pt x="120" y="76"/>
                    <a:pt x="120" y="76"/>
                  </a:cubicBezTo>
                  <a:cubicBezTo>
                    <a:pt x="120" y="76"/>
                    <a:pt x="120" y="76"/>
                    <a:pt x="120" y="75"/>
                  </a:cubicBezTo>
                  <a:cubicBezTo>
                    <a:pt x="120" y="70"/>
                    <a:pt x="120" y="70"/>
                    <a:pt x="120" y="70"/>
                  </a:cubicBezTo>
                  <a:cubicBezTo>
                    <a:pt x="120" y="67"/>
                    <a:pt x="118" y="65"/>
                    <a:pt x="116" y="65"/>
                  </a:cubicBezTo>
                  <a:cubicBezTo>
                    <a:pt x="116" y="39"/>
                    <a:pt x="116" y="39"/>
                    <a:pt x="116" y="39"/>
                  </a:cubicBezTo>
                  <a:cubicBezTo>
                    <a:pt x="136" y="39"/>
                    <a:pt x="136" y="39"/>
                    <a:pt x="136" y="39"/>
                  </a:cubicBezTo>
                  <a:cubicBezTo>
                    <a:pt x="136" y="46"/>
                    <a:pt x="136" y="46"/>
                    <a:pt x="136" y="46"/>
                  </a:cubicBezTo>
                  <a:cubicBezTo>
                    <a:pt x="136" y="47"/>
                    <a:pt x="137" y="48"/>
                    <a:pt x="139" y="48"/>
                  </a:cubicBezTo>
                  <a:close/>
                  <a:moveTo>
                    <a:pt x="97" y="65"/>
                  </a:moveTo>
                  <a:cubicBezTo>
                    <a:pt x="93" y="55"/>
                    <a:pt x="84" y="47"/>
                    <a:pt x="72" y="47"/>
                  </a:cubicBezTo>
                  <a:cubicBezTo>
                    <a:pt x="61" y="47"/>
                    <a:pt x="51" y="55"/>
                    <a:pt x="48" y="65"/>
                  </a:cubicBezTo>
                  <a:cubicBezTo>
                    <a:pt x="33" y="65"/>
                    <a:pt x="33" y="65"/>
                    <a:pt x="33" y="65"/>
                  </a:cubicBezTo>
                  <a:cubicBezTo>
                    <a:pt x="33" y="59"/>
                    <a:pt x="33" y="59"/>
                    <a:pt x="33" y="59"/>
                  </a:cubicBezTo>
                  <a:cubicBezTo>
                    <a:pt x="33" y="58"/>
                    <a:pt x="32" y="57"/>
                    <a:pt x="31" y="56"/>
                  </a:cubicBezTo>
                  <a:cubicBezTo>
                    <a:pt x="30" y="56"/>
                    <a:pt x="29" y="57"/>
                    <a:pt x="29" y="59"/>
                  </a:cubicBezTo>
                  <a:cubicBezTo>
                    <a:pt x="29" y="65"/>
                    <a:pt x="29" y="65"/>
                    <a:pt x="29" y="65"/>
                  </a:cubicBezTo>
                  <a:cubicBezTo>
                    <a:pt x="26" y="65"/>
                    <a:pt x="25" y="67"/>
                    <a:pt x="25" y="70"/>
                  </a:cubicBezTo>
                  <a:cubicBezTo>
                    <a:pt x="25" y="75"/>
                    <a:pt x="25" y="75"/>
                    <a:pt x="25" y="75"/>
                  </a:cubicBezTo>
                  <a:cubicBezTo>
                    <a:pt x="25" y="76"/>
                    <a:pt x="25" y="76"/>
                    <a:pt x="25" y="76"/>
                  </a:cubicBezTo>
                  <a:cubicBezTo>
                    <a:pt x="8" y="76"/>
                    <a:pt x="8" y="76"/>
                    <a:pt x="8" y="76"/>
                  </a:cubicBezTo>
                  <a:cubicBezTo>
                    <a:pt x="8" y="39"/>
                    <a:pt x="8" y="39"/>
                    <a:pt x="8" y="39"/>
                  </a:cubicBezTo>
                  <a:cubicBezTo>
                    <a:pt x="29" y="39"/>
                    <a:pt x="29" y="39"/>
                    <a:pt x="29" y="39"/>
                  </a:cubicBezTo>
                  <a:cubicBezTo>
                    <a:pt x="29" y="49"/>
                    <a:pt x="29" y="49"/>
                    <a:pt x="29" y="49"/>
                  </a:cubicBezTo>
                  <a:cubicBezTo>
                    <a:pt x="29" y="50"/>
                    <a:pt x="30" y="51"/>
                    <a:pt x="31" y="51"/>
                  </a:cubicBezTo>
                  <a:cubicBezTo>
                    <a:pt x="32" y="51"/>
                    <a:pt x="33" y="50"/>
                    <a:pt x="33" y="49"/>
                  </a:cubicBezTo>
                  <a:cubicBezTo>
                    <a:pt x="33" y="16"/>
                    <a:pt x="33" y="16"/>
                    <a:pt x="33" y="16"/>
                  </a:cubicBezTo>
                  <a:cubicBezTo>
                    <a:pt x="111" y="16"/>
                    <a:pt x="111" y="16"/>
                    <a:pt x="111" y="16"/>
                  </a:cubicBezTo>
                  <a:cubicBezTo>
                    <a:pt x="111" y="65"/>
                    <a:pt x="111" y="65"/>
                    <a:pt x="111" y="65"/>
                  </a:cubicBezTo>
                  <a:lnTo>
                    <a:pt x="97" y="65"/>
                  </a:lnTo>
                  <a:close/>
                  <a:moveTo>
                    <a:pt x="116" y="130"/>
                  </a:moveTo>
                  <a:cubicBezTo>
                    <a:pt x="116" y="92"/>
                    <a:pt x="116" y="92"/>
                    <a:pt x="116" y="92"/>
                  </a:cubicBezTo>
                  <a:cubicBezTo>
                    <a:pt x="136" y="92"/>
                    <a:pt x="136" y="92"/>
                    <a:pt x="136" y="92"/>
                  </a:cubicBezTo>
                  <a:cubicBezTo>
                    <a:pt x="136" y="130"/>
                    <a:pt x="136" y="130"/>
                    <a:pt x="136" y="130"/>
                  </a:cubicBezTo>
                  <a:cubicBezTo>
                    <a:pt x="116" y="130"/>
                    <a:pt x="116" y="130"/>
                    <a:pt x="116" y="130"/>
                  </a:cubicBezTo>
                  <a:close/>
                  <a:moveTo>
                    <a:pt x="111" y="130"/>
                  </a:moveTo>
                  <a:cubicBezTo>
                    <a:pt x="33" y="130"/>
                    <a:pt x="33" y="130"/>
                    <a:pt x="33" y="130"/>
                  </a:cubicBezTo>
                  <a:cubicBezTo>
                    <a:pt x="33" y="80"/>
                    <a:pt x="33" y="80"/>
                    <a:pt x="33" y="80"/>
                  </a:cubicBezTo>
                  <a:cubicBezTo>
                    <a:pt x="48" y="80"/>
                    <a:pt x="48" y="80"/>
                    <a:pt x="48" y="80"/>
                  </a:cubicBezTo>
                  <a:cubicBezTo>
                    <a:pt x="51" y="91"/>
                    <a:pt x="61" y="98"/>
                    <a:pt x="72" y="98"/>
                  </a:cubicBezTo>
                  <a:cubicBezTo>
                    <a:pt x="84" y="98"/>
                    <a:pt x="93" y="91"/>
                    <a:pt x="97" y="80"/>
                  </a:cubicBezTo>
                  <a:cubicBezTo>
                    <a:pt x="111" y="80"/>
                    <a:pt x="111" y="80"/>
                    <a:pt x="111" y="80"/>
                  </a:cubicBezTo>
                  <a:lnTo>
                    <a:pt x="111" y="130"/>
                  </a:lnTo>
                  <a:close/>
                  <a:moveTo>
                    <a:pt x="30" y="69"/>
                  </a:moveTo>
                  <a:cubicBezTo>
                    <a:pt x="47" y="69"/>
                    <a:pt x="47" y="69"/>
                    <a:pt x="47" y="69"/>
                  </a:cubicBezTo>
                  <a:cubicBezTo>
                    <a:pt x="46" y="70"/>
                    <a:pt x="46" y="71"/>
                    <a:pt x="46" y="73"/>
                  </a:cubicBezTo>
                  <a:cubicBezTo>
                    <a:pt x="46" y="74"/>
                    <a:pt x="46" y="75"/>
                    <a:pt x="47" y="76"/>
                  </a:cubicBezTo>
                  <a:cubicBezTo>
                    <a:pt x="30" y="76"/>
                    <a:pt x="30" y="76"/>
                    <a:pt x="30" y="76"/>
                  </a:cubicBezTo>
                  <a:cubicBezTo>
                    <a:pt x="29" y="76"/>
                    <a:pt x="29" y="76"/>
                    <a:pt x="29" y="75"/>
                  </a:cubicBezTo>
                  <a:cubicBezTo>
                    <a:pt x="29" y="70"/>
                    <a:pt x="29" y="70"/>
                    <a:pt x="29" y="70"/>
                  </a:cubicBezTo>
                  <a:cubicBezTo>
                    <a:pt x="29" y="69"/>
                    <a:pt x="29" y="69"/>
                    <a:pt x="30" y="69"/>
                  </a:cubicBezTo>
                  <a:close/>
                  <a:moveTo>
                    <a:pt x="94" y="73"/>
                  </a:moveTo>
                  <a:cubicBezTo>
                    <a:pt x="94" y="85"/>
                    <a:pt x="84" y="94"/>
                    <a:pt x="72" y="94"/>
                  </a:cubicBezTo>
                  <a:cubicBezTo>
                    <a:pt x="60" y="94"/>
                    <a:pt x="51" y="85"/>
                    <a:pt x="51" y="73"/>
                  </a:cubicBezTo>
                  <a:cubicBezTo>
                    <a:pt x="51" y="61"/>
                    <a:pt x="60" y="51"/>
                    <a:pt x="72" y="51"/>
                  </a:cubicBezTo>
                  <a:cubicBezTo>
                    <a:pt x="84" y="51"/>
                    <a:pt x="94" y="61"/>
                    <a:pt x="94" y="73"/>
                  </a:cubicBezTo>
                  <a:close/>
                  <a:moveTo>
                    <a:pt x="29" y="5"/>
                  </a:moveTo>
                  <a:cubicBezTo>
                    <a:pt x="29" y="5"/>
                    <a:pt x="30" y="4"/>
                    <a:pt x="30" y="4"/>
                  </a:cubicBezTo>
                  <a:cubicBezTo>
                    <a:pt x="115" y="4"/>
                    <a:pt x="115" y="4"/>
                    <a:pt x="115" y="4"/>
                  </a:cubicBezTo>
                  <a:cubicBezTo>
                    <a:pt x="115" y="4"/>
                    <a:pt x="116" y="5"/>
                    <a:pt x="116" y="5"/>
                  </a:cubicBezTo>
                  <a:cubicBezTo>
                    <a:pt x="116" y="11"/>
                    <a:pt x="116" y="11"/>
                    <a:pt x="116" y="11"/>
                  </a:cubicBezTo>
                  <a:cubicBezTo>
                    <a:pt x="116" y="11"/>
                    <a:pt x="115" y="11"/>
                    <a:pt x="115" y="11"/>
                  </a:cubicBezTo>
                  <a:cubicBezTo>
                    <a:pt x="30" y="11"/>
                    <a:pt x="30" y="11"/>
                    <a:pt x="30" y="11"/>
                  </a:cubicBezTo>
                  <a:cubicBezTo>
                    <a:pt x="29" y="11"/>
                    <a:pt x="29" y="11"/>
                    <a:pt x="29" y="11"/>
                  </a:cubicBezTo>
                  <a:cubicBezTo>
                    <a:pt x="29" y="5"/>
                    <a:pt x="29" y="5"/>
                    <a:pt x="29" y="5"/>
                  </a:cubicBezTo>
                  <a:close/>
                  <a:moveTo>
                    <a:pt x="5" y="27"/>
                  </a:moveTo>
                  <a:cubicBezTo>
                    <a:pt x="29" y="27"/>
                    <a:pt x="29" y="27"/>
                    <a:pt x="29" y="27"/>
                  </a:cubicBezTo>
                  <a:cubicBezTo>
                    <a:pt x="29" y="34"/>
                    <a:pt x="29" y="34"/>
                    <a:pt x="29" y="34"/>
                  </a:cubicBezTo>
                  <a:cubicBezTo>
                    <a:pt x="5" y="34"/>
                    <a:pt x="5" y="34"/>
                    <a:pt x="5" y="34"/>
                  </a:cubicBezTo>
                  <a:cubicBezTo>
                    <a:pt x="4" y="34"/>
                    <a:pt x="4" y="34"/>
                    <a:pt x="4" y="34"/>
                  </a:cubicBezTo>
                  <a:cubicBezTo>
                    <a:pt x="4" y="28"/>
                    <a:pt x="4" y="28"/>
                    <a:pt x="4" y="28"/>
                  </a:cubicBezTo>
                  <a:cubicBezTo>
                    <a:pt x="4" y="28"/>
                    <a:pt x="4" y="27"/>
                    <a:pt x="5" y="27"/>
                  </a:cubicBezTo>
                  <a:close/>
                  <a:moveTo>
                    <a:pt x="5" y="88"/>
                  </a:moveTo>
                  <a:cubicBezTo>
                    <a:pt x="4" y="88"/>
                    <a:pt x="4" y="88"/>
                    <a:pt x="4" y="87"/>
                  </a:cubicBezTo>
                  <a:cubicBezTo>
                    <a:pt x="4" y="81"/>
                    <a:pt x="4" y="81"/>
                    <a:pt x="4" y="81"/>
                  </a:cubicBezTo>
                  <a:cubicBezTo>
                    <a:pt x="4" y="81"/>
                    <a:pt x="4" y="81"/>
                    <a:pt x="5" y="81"/>
                  </a:cubicBezTo>
                  <a:cubicBezTo>
                    <a:pt x="29" y="81"/>
                    <a:pt x="29" y="81"/>
                    <a:pt x="29" y="81"/>
                  </a:cubicBezTo>
                  <a:cubicBezTo>
                    <a:pt x="29" y="88"/>
                    <a:pt x="29" y="88"/>
                    <a:pt x="29" y="88"/>
                  </a:cubicBezTo>
                  <a:cubicBezTo>
                    <a:pt x="5" y="88"/>
                    <a:pt x="5" y="88"/>
                    <a:pt x="5" y="88"/>
                  </a:cubicBezTo>
                  <a:close/>
                  <a:moveTo>
                    <a:pt x="4" y="140"/>
                  </a:moveTo>
                  <a:cubicBezTo>
                    <a:pt x="4" y="135"/>
                    <a:pt x="4" y="135"/>
                    <a:pt x="4" y="135"/>
                  </a:cubicBezTo>
                  <a:cubicBezTo>
                    <a:pt x="4" y="134"/>
                    <a:pt x="4" y="134"/>
                    <a:pt x="5" y="134"/>
                  </a:cubicBezTo>
                  <a:cubicBezTo>
                    <a:pt x="25" y="134"/>
                    <a:pt x="25" y="134"/>
                    <a:pt x="25" y="134"/>
                  </a:cubicBezTo>
                  <a:cubicBezTo>
                    <a:pt x="25" y="134"/>
                    <a:pt x="25" y="135"/>
                    <a:pt x="25" y="135"/>
                  </a:cubicBezTo>
                  <a:cubicBezTo>
                    <a:pt x="25" y="140"/>
                    <a:pt x="25" y="140"/>
                    <a:pt x="25" y="140"/>
                  </a:cubicBezTo>
                  <a:cubicBezTo>
                    <a:pt x="25" y="141"/>
                    <a:pt x="25" y="141"/>
                    <a:pt x="25" y="141"/>
                  </a:cubicBezTo>
                  <a:cubicBezTo>
                    <a:pt x="5" y="141"/>
                    <a:pt x="5" y="141"/>
                    <a:pt x="5" y="141"/>
                  </a:cubicBezTo>
                  <a:cubicBezTo>
                    <a:pt x="4" y="141"/>
                    <a:pt x="4" y="141"/>
                    <a:pt x="4" y="140"/>
                  </a:cubicBezTo>
                  <a:close/>
                  <a:moveTo>
                    <a:pt x="29" y="140"/>
                  </a:moveTo>
                  <a:cubicBezTo>
                    <a:pt x="29" y="135"/>
                    <a:pt x="29" y="135"/>
                    <a:pt x="29" y="135"/>
                  </a:cubicBezTo>
                  <a:cubicBezTo>
                    <a:pt x="29" y="134"/>
                    <a:pt x="29" y="134"/>
                    <a:pt x="30" y="134"/>
                  </a:cubicBezTo>
                  <a:cubicBezTo>
                    <a:pt x="115" y="134"/>
                    <a:pt x="115" y="134"/>
                    <a:pt x="115" y="134"/>
                  </a:cubicBezTo>
                  <a:cubicBezTo>
                    <a:pt x="115" y="134"/>
                    <a:pt x="116" y="134"/>
                    <a:pt x="116" y="135"/>
                  </a:cubicBezTo>
                  <a:cubicBezTo>
                    <a:pt x="116" y="140"/>
                    <a:pt x="116" y="140"/>
                    <a:pt x="116" y="140"/>
                  </a:cubicBezTo>
                  <a:cubicBezTo>
                    <a:pt x="116" y="141"/>
                    <a:pt x="115" y="141"/>
                    <a:pt x="115" y="141"/>
                  </a:cubicBezTo>
                  <a:cubicBezTo>
                    <a:pt x="30" y="141"/>
                    <a:pt x="30" y="141"/>
                    <a:pt x="30" y="141"/>
                  </a:cubicBezTo>
                  <a:cubicBezTo>
                    <a:pt x="29" y="141"/>
                    <a:pt x="29" y="141"/>
                    <a:pt x="29" y="140"/>
                  </a:cubicBezTo>
                  <a:close/>
                  <a:moveTo>
                    <a:pt x="140" y="141"/>
                  </a:moveTo>
                  <a:cubicBezTo>
                    <a:pt x="120" y="141"/>
                    <a:pt x="120" y="141"/>
                    <a:pt x="120" y="141"/>
                  </a:cubicBezTo>
                  <a:cubicBezTo>
                    <a:pt x="120" y="141"/>
                    <a:pt x="120" y="141"/>
                    <a:pt x="120" y="140"/>
                  </a:cubicBezTo>
                  <a:cubicBezTo>
                    <a:pt x="120" y="135"/>
                    <a:pt x="120" y="135"/>
                    <a:pt x="120" y="135"/>
                  </a:cubicBezTo>
                  <a:cubicBezTo>
                    <a:pt x="120" y="135"/>
                    <a:pt x="120" y="134"/>
                    <a:pt x="120" y="134"/>
                  </a:cubicBezTo>
                  <a:cubicBezTo>
                    <a:pt x="140" y="134"/>
                    <a:pt x="140" y="134"/>
                    <a:pt x="140" y="134"/>
                  </a:cubicBezTo>
                  <a:cubicBezTo>
                    <a:pt x="140" y="134"/>
                    <a:pt x="141" y="134"/>
                    <a:pt x="141" y="135"/>
                  </a:cubicBezTo>
                  <a:cubicBezTo>
                    <a:pt x="141" y="140"/>
                    <a:pt x="141" y="140"/>
                    <a:pt x="141" y="140"/>
                  </a:cubicBezTo>
                  <a:cubicBezTo>
                    <a:pt x="141" y="141"/>
                    <a:pt x="140" y="141"/>
                    <a:pt x="140" y="141"/>
                  </a:cubicBezTo>
                  <a:close/>
                  <a:moveTo>
                    <a:pt x="140" y="88"/>
                  </a:moveTo>
                  <a:cubicBezTo>
                    <a:pt x="116" y="88"/>
                    <a:pt x="116" y="88"/>
                    <a:pt x="116" y="88"/>
                  </a:cubicBezTo>
                  <a:cubicBezTo>
                    <a:pt x="116" y="81"/>
                    <a:pt x="116" y="81"/>
                    <a:pt x="116" y="81"/>
                  </a:cubicBezTo>
                  <a:cubicBezTo>
                    <a:pt x="140" y="81"/>
                    <a:pt x="140" y="81"/>
                    <a:pt x="140" y="81"/>
                  </a:cubicBezTo>
                  <a:cubicBezTo>
                    <a:pt x="140" y="81"/>
                    <a:pt x="141" y="81"/>
                    <a:pt x="141" y="81"/>
                  </a:cubicBezTo>
                  <a:cubicBezTo>
                    <a:pt x="141" y="87"/>
                    <a:pt x="141" y="87"/>
                    <a:pt x="141" y="87"/>
                  </a:cubicBezTo>
                  <a:cubicBezTo>
                    <a:pt x="141" y="88"/>
                    <a:pt x="140" y="88"/>
                    <a:pt x="140" y="88"/>
                  </a:cubicBezTo>
                  <a:close/>
                  <a:moveTo>
                    <a:pt x="115" y="76"/>
                  </a:moveTo>
                  <a:cubicBezTo>
                    <a:pt x="98" y="76"/>
                    <a:pt x="98" y="76"/>
                    <a:pt x="98" y="76"/>
                  </a:cubicBezTo>
                  <a:cubicBezTo>
                    <a:pt x="98" y="75"/>
                    <a:pt x="98" y="74"/>
                    <a:pt x="98" y="73"/>
                  </a:cubicBezTo>
                  <a:cubicBezTo>
                    <a:pt x="98" y="71"/>
                    <a:pt x="98" y="70"/>
                    <a:pt x="98" y="69"/>
                  </a:cubicBezTo>
                  <a:cubicBezTo>
                    <a:pt x="115" y="69"/>
                    <a:pt x="115" y="69"/>
                    <a:pt x="115" y="69"/>
                  </a:cubicBezTo>
                  <a:cubicBezTo>
                    <a:pt x="115" y="69"/>
                    <a:pt x="116" y="69"/>
                    <a:pt x="116" y="70"/>
                  </a:cubicBezTo>
                  <a:cubicBezTo>
                    <a:pt x="116" y="75"/>
                    <a:pt x="116" y="75"/>
                    <a:pt x="116" y="75"/>
                  </a:cubicBezTo>
                  <a:cubicBezTo>
                    <a:pt x="116" y="76"/>
                    <a:pt x="115" y="76"/>
                    <a:pt x="115" y="76"/>
                  </a:cubicBezTo>
                  <a:close/>
                  <a:moveTo>
                    <a:pt x="116" y="27"/>
                  </a:moveTo>
                  <a:cubicBezTo>
                    <a:pt x="140" y="27"/>
                    <a:pt x="140" y="27"/>
                    <a:pt x="140" y="27"/>
                  </a:cubicBezTo>
                  <a:cubicBezTo>
                    <a:pt x="140" y="27"/>
                    <a:pt x="141" y="28"/>
                    <a:pt x="141" y="28"/>
                  </a:cubicBezTo>
                  <a:cubicBezTo>
                    <a:pt x="141" y="34"/>
                    <a:pt x="141" y="34"/>
                    <a:pt x="141" y="34"/>
                  </a:cubicBezTo>
                  <a:cubicBezTo>
                    <a:pt x="141" y="34"/>
                    <a:pt x="140" y="34"/>
                    <a:pt x="140" y="34"/>
                  </a:cubicBezTo>
                  <a:cubicBezTo>
                    <a:pt x="116" y="34"/>
                    <a:pt x="116" y="34"/>
                    <a:pt x="116" y="34"/>
                  </a:cubicBezTo>
                  <a:lnTo>
                    <a:pt x="116" y="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20" name="Google Shape;2920;p44"/>
            <p:cNvSpPr/>
            <p:nvPr/>
          </p:nvSpPr>
          <p:spPr>
            <a:xfrm>
              <a:off x="5737145" y="2159978"/>
              <a:ext cx="57050" cy="70215"/>
            </a:xfrm>
            <a:custGeom>
              <a:avLst/>
              <a:gdLst/>
              <a:ahLst/>
              <a:cxnLst/>
              <a:rect l="l" t="t" r="r" b="b"/>
              <a:pathLst>
                <a:path w="22" h="27" extrusionOk="0">
                  <a:moveTo>
                    <a:pt x="22" y="17"/>
                  </a:moveTo>
                  <a:cubicBezTo>
                    <a:pt x="22" y="6"/>
                    <a:pt x="13" y="1"/>
                    <a:pt x="12" y="0"/>
                  </a:cubicBezTo>
                  <a:cubicBezTo>
                    <a:pt x="12" y="0"/>
                    <a:pt x="12" y="0"/>
                    <a:pt x="11" y="0"/>
                  </a:cubicBezTo>
                  <a:cubicBezTo>
                    <a:pt x="11" y="0"/>
                    <a:pt x="11" y="0"/>
                    <a:pt x="10" y="0"/>
                  </a:cubicBezTo>
                  <a:cubicBezTo>
                    <a:pt x="10" y="1"/>
                    <a:pt x="0" y="6"/>
                    <a:pt x="0" y="17"/>
                  </a:cubicBezTo>
                  <a:cubicBezTo>
                    <a:pt x="0" y="17"/>
                    <a:pt x="1" y="17"/>
                    <a:pt x="1" y="17"/>
                  </a:cubicBezTo>
                  <a:cubicBezTo>
                    <a:pt x="1" y="17"/>
                    <a:pt x="1" y="17"/>
                    <a:pt x="1" y="17"/>
                  </a:cubicBezTo>
                  <a:cubicBezTo>
                    <a:pt x="1" y="23"/>
                    <a:pt x="5" y="27"/>
                    <a:pt x="11" y="27"/>
                  </a:cubicBezTo>
                  <a:cubicBezTo>
                    <a:pt x="17" y="27"/>
                    <a:pt x="22" y="23"/>
                    <a:pt x="22" y="17"/>
                  </a:cubicBezTo>
                  <a:cubicBezTo>
                    <a:pt x="22" y="17"/>
                    <a:pt x="22" y="17"/>
                    <a:pt x="22" y="17"/>
                  </a:cubicBezTo>
                  <a:cubicBezTo>
                    <a:pt x="22" y="17"/>
                    <a:pt x="22" y="17"/>
                    <a:pt x="22" y="17"/>
                  </a:cubicBezTo>
                  <a:close/>
                  <a:moveTo>
                    <a:pt x="18" y="17"/>
                  </a:moveTo>
                  <a:cubicBezTo>
                    <a:pt x="18" y="20"/>
                    <a:pt x="15" y="23"/>
                    <a:pt x="11" y="23"/>
                  </a:cubicBezTo>
                  <a:cubicBezTo>
                    <a:pt x="8" y="23"/>
                    <a:pt x="5" y="20"/>
                    <a:pt x="5" y="17"/>
                  </a:cubicBezTo>
                  <a:cubicBezTo>
                    <a:pt x="5" y="17"/>
                    <a:pt x="5" y="17"/>
                    <a:pt x="5" y="17"/>
                  </a:cubicBezTo>
                  <a:cubicBezTo>
                    <a:pt x="5" y="10"/>
                    <a:pt x="9" y="6"/>
                    <a:pt x="11" y="5"/>
                  </a:cubicBezTo>
                  <a:cubicBezTo>
                    <a:pt x="13" y="6"/>
                    <a:pt x="18" y="10"/>
                    <a:pt x="18" y="17"/>
                  </a:cubicBezTo>
                  <a:cubicBezTo>
                    <a:pt x="18" y="17"/>
                    <a:pt x="18" y="17"/>
                    <a:pt x="18" y="1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921" name="Google Shape;2921;p44"/>
          <p:cNvGrpSpPr/>
          <p:nvPr/>
        </p:nvGrpSpPr>
        <p:grpSpPr>
          <a:xfrm>
            <a:off x="3411475" y="1332747"/>
            <a:ext cx="343400" cy="378506"/>
            <a:chOff x="3125992" y="2006382"/>
            <a:chExt cx="343400" cy="378506"/>
          </a:xfrm>
        </p:grpSpPr>
        <p:sp>
          <p:nvSpPr>
            <p:cNvPr id="2922" name="Google Shape;2922;p44"/>
            <p:cNvSpPr/>
            <p:nvPr/>
          </p:nvSpPr>
          <p:spPr>
            <a:xfrm>
              <a:off x="3194013" y="2345391"/>
              <a:ext cx="246853" cy="39496"/>
            </a:xfrm>
            <a:custGeom>
              <a:avLst/>
              <a:gdLst/>
              <a:ahLst/>
              <a:cxnLst/>
              <a:rect l="l" t="t" r="r" b="b"/>
              <a:pathLst>
                <a:path w="95" h="15" extrusionOk="0">
                  <a:moveTo>
                    <a:pt x="93" y="0"/>
                  </a:moveTo>
                  <a:cubicBezTo>
                    <a:pt x="90" y="0"/>
                    <a:pt x="90" y="0"/>
                    <a:pt x="90" y="0"/>
                  </a:cubicBezTo>
                  <a:cubicBezTo>
                    <a:pt x="89" y="0"/>
                    <a:pt x="88" y="1"/>
                    <a:pt x="87" y="2"/>
                  </a:cubicBezTo>
                  <a:cubicBezTo>
                    <a:pt x="87" y="3"/>
                    <a:pt x="88" y="4"/>
                    <a:pt x="90" y="4"/>
                  </a:cubicBezTo>
                  <a:cubicBezTo>
                    <a:pt x="91" y="4"/>
                    <a:pt x="91" y="4"/>
                    <a:pt x="91" y="4"/>
                  </a:cubicBezTo>
                  <a:cubicBezTo>
                    <a:pt x="91" y="11"/>
                    <a:pt x="91" y="11"/>
                    <a:pt x="91" y="11"/>
                  </a:cubicBezTo>
                  <a:cubicBezTo>
                    <a:pt x="2" y="11"/>
                    <a:pt x="2" y="11"/>
                    <a:pt x="2" y="11"/>
                  </a:cubicBezTo>
                  <a:cubicBezTo>
                    <a:pt x="1" y="11"/>
                    <a:pt x="0" y="12"/>
                    <a:pt x="0" y="13"/>
                  </a:cubicBezTo>
                  <a:cubicBezTo>
                    <a:pt x="0" y="14"/>
                    <a:pt x="1" y="15"/>
                    <a:pt x="2" y="15"/>
                  </a:cubicBezTo>
                  <a:cubicBezTo>
                    <a:pt x="93" y="15"/>
                    <a:pt x="93" y="15"/>
                    <a:pt x="93" y="15"/>
                  </a:cubicBezTo>
                  <a:cubicBezTo>
                    <a:pt x="94" y="15"/>
                    <a:pt x="95" y="15"/>
                    <a:pt x="95" y="13"/>
                  </a:cubicBezTo>
                  <a:cubicBezTo>
                    <a:pt x="95" y="2"/>
                    <a:pt x="95" y="2"/>
                    <a:pt x="95" y="2"/>
                  </a:cubicBezTo>
                  <a:cubicBezTo>
                    <a:pt x="95" y="1"/>
                    <a:pt x="94" y="0"/>
                    <a:pt x="9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23" name="Google Shape;2923;p44"/>
            <p:cNvSpPr/>
            <p:nvPr/>
          </p:nvSpPr>
          <p:spPr>
            <a:xfrm>
              <a:off x="3125992" y="2006382"/>
              <a:ext cx="343400" cy="378506"/>
            </a:xfrm>
            <a:custGeom>
              <a:avLst/>
              <a:gdLst/>
              <a:ahLst/>
              <a:cxnLst/>
              <a:rect l="l" t="t" r="r" b="b"/>
              <a:pathLst>
                <a:path w="132" h="145" extrusionOk="0">
                  <a:moveTo>
                    <a:pt x="127" y="61"/>
                  </a:moveTo>
                  <a:cubicBezTo>
                    <a:pt x="127" y="57"/>
                    <a:pt x="127" y="57"/>
                    <a:pt x="127" y="57"/>
                  </a:cubicBezTo>
                  <a:cubicBezTo>
                    <a:pt x="127" y="56"/>
                    <a:pt x="127" y="56"/>
                    <a:pt x="126" y="55"/>
                  </a:cubicBezTo>
                  <a:cubicBezTo>
                    <a:pt x="111" y="47"/>
                    <a:pt x="111" y="47"/>
                    <a:pt x="111" y="47"/>
                  </a:cubicBezTo>
                  <a:cubicBezTo>
                    <a:pt x="111" y="47"/>
                    <a:pt x="111" y="47"/>
                    <a:pt x="111" y="47"/>
                  </a:cubicBezTo>
                  <a:cubicBezTo>
                    <a:pt x="89" y="47"/>
                    <a:pt x="89" y="47"/>
                    <a:pt x="89" y="47"/>
                  </a:cubicBezTo>
                  <a:cubicBezTo>
                    <a:pt x="87" y="21"/>
                    <a:pt x="87" y="21"/>
                    <a:pt x="87" y="21"/>
                  </a:cubicBezTo>
                  <a:cubicBezTo>
                    <a:pt x="100" y="21"/>
                    <a:pt x="100" y="21"/>
                    <a:pt x="100" y="21"/>
                  </a:cubicBezTo>
                  <a:cubicBezTo>
                    <a:pt x="100" y="25"/>
                    <a:pt x="100" y="25"/>
                    <a:pt x="100" y="25"/>
                  </a:cubicBezTo>
                  <a:cubicBezTo>
                    <a:pt x="97" y="26"/>
                    <a:pt x="95" y="28"/>
                    <a:pt x="95" y="31"/>
                  </a:cubicBezTo>
                  <a:cubicBezTo>
                    <a:pt x="95" y="35"/>
                    <a:pt x="98" y="38"/>
                    <a:pt x="102" y="38"/>
                  </a:cubicBezTo>
                  <a:cubicBezTo>
                    <a:pt x="106" y="38"/>
                    <a:pt x="109" y="35"/>
                    <a:pt x="109" y="31"/>
                  </a:cubicBezTo>
                  <a:cubicBezTo>
                    <a:pt x="109" y="28"/>
                    <a:pt x="104" y="25"/>
                    <a:pt x="104" y="25"/>
                  </a:cubicBezTo>
                  <a:cubicBezTo>
                    <a:pt x="104" y="21"/>
                    <a:pt x="104" y="21"/>
                    <a:pt x="104" y="21"/>
                  </a:cubicBezTo>
                  <a:cubicBezTo>
                    <a:pt x="110" y="21"/>
                    <a:pt x="110" y="21"/>
                    <a:pt x="110" y="21"/>
                  </a:cubicBezTo>
                  <a:cubicBezTo>
                    <a:pt x="123" y="28"/>
                    <a:pt x="123" y="28"/>
                    <a:pt x="123" y="28"/>
                  </a:cubicBezTo>
                  <a:cubicBezTo>
                    <a:pt x="123" y="31"/>
                    <a:pt x="123" y="31"/>
                    <a:pt x="123" y="31"/>
                  </a:cubicBezTo>
                  <a:cubicBezTo>
                    <a:pt x="120" y="32"/>
                    <a:pt x="118" y="35"/>
                    <a:pt x="119" y="38"/>
                  </a:cubicBezTo>
                  <a:cubicBezTo>
                    <a:pt x="119" y="41"/>
                    <a:pt x="121" y="44"/>
                    <a:pt x="125" y="44"/>
                  </a:cubicBezTo>
                  <a:cubicBezTo>
                    <a:pt x="129" y="45"/>
                    <a:pt x="132" y="42"/>
                    <a:pt x="132" y="38"/>
                  </a:cubicBezTo>
                  <a:cubicBezTo>
                    <a:pt x="132" y="35"/>
                    <a:pt x="130" y="32"/>
                    <a:pt x="127" y="31"/>
                  </a:cubicBezTo>
                  <a:cubicBezTo>
                    <a:pt x="127" y="27"/>
                    <a:pt x="127" y="27"/>
                    <a:pt x="127" y="27"/>
                  </a:cubicBezTo>
                  <a:cubicBezTo>
                    <a:pt x="127" y="26"/>
                    <a:pt x="127" y="25"/>
                    <a:pt x="126" y="25"/>
                  </a:cubicBezTo>
                  <a:cubicBezTo>
                    <a:pt x="111" y="17"/>
                    <a:pt x="111" y="17"/>
                    <a:pt x="111" y="17"/>
                  </a:cubicBezTo>
                  <a:cubicBezTo>
                    <a:pt x="111" y="16"/>
                    <a:pt x="111" y="16"/>
                    <a:pt x="110" y="16"/>
                  </a:cubicBezTo>
                  <a:cubicBezTo>
                    <a:pt x="87" y="16"/>
                    <a:pt x="87" y="16"/>
                    <a:pt x="87" y="16"/>
                  </a:cubicBezTo>
                  <a:cubicBezTo>
                    <a:pt x="86" y="2"/>
                    <a:pt x="86" y="2"/>
                    <a:pt x="86" y="2"/>
                  </a:cubicBezTo>
                  <a:cubicBezTo>
                    <a:pt x="85" y="1"/>
                    <a:pt x="85" y="0"/>
                    <a:pt x="83" y="0"/>
                  </a:cubicBezTo>
                  <a:cubicBezTo>
                    <a:pt x="49" y="0"/>
                    <a:pt x="49" y="0"/>
                    <a:pt x="49" y="0"/>
                  </a:cubicBezTo>
                  <a:cubicBezTo>
                    <a:pt x="48" y="0"/>
                    <a:pt x="47" y="1"/>
                    <a:pt x="47" y="2"/>
                  </a:cubicBezTo>
                  <a:cubicBezTo>
                    <a:pt x="46" y="16"/>
                    <a:pt x="46" y="16"/>
                    <a:pt x="46" y="16"/>
                  </a:cubicBezTo>
                  <a:cubicBezTo>
                    <a:pt x="22" y="16"/>
                    <a:pt x="22" y="16"/>
                    <a:pt x="22" y="16"/>
                  </a:cubicBezTo>
                  <a:cubicBezTo>
                    <a:pt x="22" y="16"/>
                    <a:pt x="21" y="16"/>
                    <a:pt x="21" y="17"/>
                  </a:cubicBezTo>
                  <a:cubicBezTo>
                    <a:pt x="6" y="25"/>
                    <a:pt x="6" y="25"/>
                    <a:pt x="6" y="25"/>
                  </a:cubicBezTo>
                  <a:cubicBezTo>
                    <a:pt x="5" y="25"/>
                    <a:pt x="5" y="26"/>
                    <a:pt x="5" y="27"/>
                  </a:cubicBezTo>
                  <a:cubicBezTo>
                    <a:pt x="5" y="31"/>
                    <a:pt x="5" y="31"/>
                    <a:pt x="5" y="31"/>
                  </a:cubicBezTo>
                  <a:cubicBezTo>
                    <a:pt x="2" y="32"/>
                    <a:pt x="0" y="35"/>
                    <a:pt x="1" y="38"/>
                  </a:cubicBezTo>
                  <a:cubicBezTo>
                    <a:pt x="1" y="41"/>
                    <a:pt x="3" y="44"/>
                    <a:pt x="6" y="44"/>
                  </a:cubicBezTo>
                  <a:cubicBezTo>
                    <a:pt x="10" y="45"/>
                    <a:pt x="14" y="41"/>
                    <a:pt x="14" y="37"/>
                  </a:cubicBezTo>
                  <a:cubicBezTo>
                    <a:pt x="14" y="34"/>
                    <a:pt x="12" y="32"/>
                    <a:pt x="9" y="31"/>
                  </a:cubicBezTo>
                  <a:cubicBezTo>
                    <a:pt x="9" y="28"/>
                    <a:pt x="9" y="28"/>
                    <a:pt x="9" y="28"/>
                  </a:cubicBezTo>
                  <a:cubicBezTo>
                    <a:pt x="23" y="21"/>
                    <a:pt x="23" y="21"/>
                    <a:pt x="23" y="21"/>
                  </a:cubicBezTo>
                  <a:cubicBezTo>
                    <a:pt x="28" y="21"/>
                    <a:pt x="28" y="21"/>
                    <a:pt x="28" y="21"/>
                  </a:cubicBezTo>
                  <a:cubicBezTo>
                    <a:pt x="28" y="25"/>
                    <a:pt x="28" y="25"/>
                    <a:pt x="28" y="25"/>
                  </a:cubicBezTo>
                  <a:cubicBezTo>
                    <a:pt x="25" y="26"/>
                    <a:pt x="23" y="29"/>
                    <a:pt x="24" y="32"/>
                  </a:cubicBezTo>
                  <a:cubicBezTo>
                    <a:pt x="24" y="35"/>
                    <a:pt x="27" y="38"/>
                    <a:pt x="30" y="38"/>
                  </a:cubicBezTo>
                  <a:cubicBezTo>
                    <a:pt x="34" y="38"/>
                    <a:pt x="37" y="35"/>
                    <a:pt x="37" y="31"/>
                  </a:cubicBezTo>
                  <a:cubicBezTo>
                    <a:pt x="37" y="28"/>
                    <a:pt x="35" y="26"/>
                    <a:pt x="33" y="25"/>
                  </a:cubicBezTo>
                  <a:cubicBezTo>
                    <a:pt x="33" y="21"/>
                    <a:pt x="33" y="21"/>
                    <a:pt x="33" y="21"/>
                  </a:cubicBezTo>
                  <a:cubicBezTo>
                    <a:pt x="46" y="21"/>
                    <a:pt x="46" y="21"/>
                    <a:pt x="46" y="21"/>
                  </a:cubicBezTo>
                  <a:cubicBezTo>
                    <a:pt x="43" y="47"/>
                    <a:pt x="43" y="47"/>
                    <a:pt x="43" y="47"/>
                  </a:cubicBezTo>
                  <a:cubicBezTo>
                    <a:pt x="22" y="47"/>
                    <a:pt x="22" y="47"/>
                    <a:pt x="22" y="47"/>
                  </a:cubicBezTo>
                  <a:cubicBezTo>
                    <a:pt x="22" y="47"/>
                    <a:pt x="21" y="47"/>
                    <a:pt x="21" y="47"/>
                  </a:cubicBezTo>
                  <a:cubicBezTo>
                    <a:pt x="6" y="55"/>
                    <a:pt x="6" y="55"/>
                    <a:pt x="6" y="55"/>
                  </a:cubicBezTo>
                  <a:cubicBezTo>
                    <a:pt x="5" y="56"/>
                    <a:pt x="5" y="56"/>
                    <a:pt x="5" y="57"/>
                  </a:cubicBezTo>
                  <a:cubicBezTo>
                    <a:pt x="5" y="61"/>
                    <a:pt x="5" y="61"/>
                    <a:pt x="5" y="61"/>
                  </a:cubicBezTo>
                  <a:cubicBezTo>
                    <a:pt x="2" y="62"/>
                    <a:pt x="0" y="65"/>
                    <a:pt x="1" y="68"/>
                  </a:cubicBezTo>
                  <a:cubicBezTo>
                    <a:pt x="1" y="72"/>
                    <a:pt x="3" y="74"/>
                    <a:pt x="6" y="74"/>
                  </a:cubicBezTo>
                  <a:cubicBezTo>
                    <a:pt x="10" y="75"/>
                    <a:pt x="14" y="72"/>
                    <a:pt x="14" y="68"/>
                  </a:cubicBezTo>
                  <a:cubicBezTo>
                    <a:pt x="14" y="65"/>
                    <a:pt x="12" y="62"/>
                    <a:pt x="9" y="61"/>
                  </a:cubicBezTo>
                  <a:cubicBezTo>
                    <a:pt x="9" y="58"/>
                    <a:pt x="9" y="58"/>
                    <a:pt x="9" y="58"/>
                  </a:cubicBezTo>
                  <a:cubicBezTo>
                    <a:pt x="23" y="51"/>
                    <a:pt x="23" y="51"/>
                    <a:pt x="23" y="51"/>
                  </a:cubicBezTo>
                  <a:cubicBezTo>
                    <a:pt x="27" y="51"/>
                    <a:pt x="27" y="51"/>
                    <a:pt x="27" y="51"/>
                  </a:cubicBezTo>
                  <a:cubicBezTo>
                    <a:pt x="27" y="55"/>
                    <a:pt x="27" y="55"/>
                    <a:pt x="27" y="55"/>
                  </a:cubicBezTo>
                  <a:cubicBezTo>
                    <a:pt x="24" y="56"/>
                    <a:pt x="22" y="59"/>
                    <a:pt x="22" y="62"/>
                  </a:cubicBezTo>
                  <a:cubicBezTo>
                    <a:pt x="23" y="66"/>
                    <a:pt x="25" y="68"/>
                    <a:pt x="28" y="68"/>
                  </a:cubicBezTo>
                  <a:cubicBezTo>
                    <a:pt x="32" y="69"/>
                    <a:pt x="36" y="66"/>
                    <a:pt x="36" y="62"/>
                  </a:cubicBezTo>
                  <a:cubicBezTo>
                    <a:pt x="36" y="59"/>
                    <a:pt x="34" y="56"/>
                    <a:pt x="31" y="55"/>
                  </a:cubicBezTo>
                  <a:cubicBezTo>
                    <a:pt x="31" y="51"/>
                    <a:pt x="31" y="51"/>
                    <a:pt x="31" y="51"/>
                  </a:cubicBezTo>
                  <a:cubicBezTo>
                    <a:pt x="43" y="51"/>
                    <a:pt x="43" y="51"/>
                    <a:pt x="43" y="51"/>
                  </a:cubicBezTo>
                  <a:cubicBezTo>
                    <a:pt x="42" y="71"/>
                    <a:pt x="42" y="71"/>
                    <a:pt x="42" y="71"/>
                  </a:cubicBezTo>
                  <a:cubicBezTo>
                    <a:pt x="30" y="130"/>
                    <a:pt x="30" y="130"/>
                    <a:pt x="30" y="130"/>
                  </a:cubicBezTo>
                  <a:cubicBezTo>
                    <a:pt x="13" y="130"/>
                    <a:pt x="13" y="130"/>
                    <a:pt x="13" y="130"/>
                  </a:cubicBezTo>
                  <a:cubicBezTo>
                    <a:pt x="12" y="130"/>
                    <a:pt x="11" y="131"/>
                    <a:pt x="11" y="132"/>
                  </a:cubicBezTo>
                  <a:cubicBezTo>
                    <a:pt x="11" y="143"/>
                    <a:pt x="11" y="143"/>
                    <a:pt x="11" y="143"/>
                  </a:cubicBezTo>
                  <a:cubicBezTo>
                    <a:pt x="11" y="145"/>
                    <a:pt x="12" y="145"/>
                    <a:pt x="13" y="145"/>
                  </a:cubicBezTo>
                  <a:cubicBezTo>
                    <a:pt x="18" y="145"/>
                    <a:pt x="18" y="145"/>
                    <a:pt x="18" y="145"/>
                  </a:cubicBezTo>
                  <a:cubicBezTo>
                    <a:pt x="19" y="145"/>
                    <a:pt x="20" y="145"/>
                    <a:pt x="20" y="144"/>
                  </a:cubicBezTo>
                  <a:cubicBezTo>
                    <a:pt x="20" y="142"/>
                    <a:pt x="19" y="141"/>
                    <a:pt x="18" y="141"/>
                  </a:cubicBezTo>
                  <a:cubicBezTo>
                    <a:pt x="16" y="141"/>
                    <a:pt x="16" y="141"/>
                    <a:pt x="16" y="141"/>
                  </a:cubicBezTo>
                  <a:cubicBezTo>
                    <a:pt x="16" y="134"/>
                    <a:pt x="16" y="134"/>
                    <a:pt x="16" y="134"/>
                  </a:cubicBezTo>
                  <a:cubicBezTo>
                    <a:pt x="105" y="134"/>
                    <a:pt x="105" y="134"/>
                    <a:pt x="105" y="134"/>
                  </a:cubicBezTo>
                  <a:cubicBezTo>
                    <a:pt x="107" y="134"/>
                    <a:pt x="108" y="133"/>
                    <a:pt x="108" y="132"/>
                  </a:cubicBezTo>
                  <a:cubicBezTo>
                    <a:pt x="108" y="131"/>
                    <a:pt x="107" y="130"/>
                    <a:pt x="106" y="130"/>
                  </a:cubicBezTo>
                  <a:cubicBezTo>
                    <a:pt x="103" y="130"/>
                    <a:pt x="103" y="130"/>
                    <a:pt x="103" y="130"/>
                  </a:cubicBezTo>
                  <a:cubicBezTo>
                    <a:pt x="91" y="71"/>
                    <a:pt x="91" y="71"/>
                    <a:pt x="91" y="71"/>
                  </a:cubicBezTo>
                  <a:cubicBezTo>
                    <a:pt x="90" y="51"/>
                    <a:pt x="90" y="51"/>
                    <a:pt x="90" y="51"/>
                  </a:cubicBezTo>
                  <a:cubicBezTo>
                    <a:pt x="102" y="51"/>
                    <a:pt x="102" y="51"/>
                    <a:pt x="102" y="51"/>
                  </a:cubicBezTo>
                  <a:cubicBezTo>
                    <a:pt x="102" y="55"/>
                    <a:pt x="102" y="55"/>
                    <a:pt x="102" y="55"/>
                  </a:cubicBezTo>
                  <a:cubicBezTo>
                    <a:pt x="99" y="56"/>
                    <a:pt x="97" y="59"/>
                    <a:pt x="97" y="62"/>
                  </a:cubicBezTo>
                  <a:cubicBezTo>
                    <a:pt x="97" y="66"/>
                    <a:pt x="100" y="68"/>
                    <a:pt x="103" y="68"/>
                  </a:cubicBezTo>
                  <a:cubicBezTo>
                    <a:pt x="107" y="69"/>
                    <a:pt x="110" y="66"/>
                    <a:pt x="110" y="62"/>
                  </a:cubicBezTo>
                  <a:cubicBezTo>
                    <a:pt x="110" y="59"/>
                    <a:pt x="109" y="56"/>
                    <a:pt x="106" y="55"/>
                  </a:cubicBezTo>
                  <a:cubicBezTo>
                    <a:pt x="106" y="51"/>
                    <a:pt x="106" y="51"/>
                    <a:pt x="106" y="51"/>
                  </a:cubicBezTo>
                  <a:cubicBezTo>
                    <a:pt x="110" y="51"/>
                    <a:pt x="110" y="51"/>
                    <a:pt x="110" y="51"/>
                  </a:cubicBezTo>
                  <a:cubicBezTo>
                    <a:pt x="123" y="58"/>
                    <a:pt x="123" y="58"/>
                    <a:pt x="123" y="58"/>
                  </a:cubicBezTo>
                  <a:cubicBezTo>
                    <a:pt x="123" y="61"/>
                    <a:pt x="123" y="61"/>
                    <a:pt x="123" y="61"/>
                  </a:cubicBezTo>
                  <a:cubicBezTo>
                    <a:pt x="119" y="63"/>
                    <a:pt x="117" y="67"/>
                    <a:pt x="120" y="72"/>
                  </a:cubicBezTo>
                  <a:cubicBezTo>
                    <a:pt x="120" y="72"/>
                    <a:pt x="121" y="73"/>
                    <a:pt x="121" y="73"/>
                  </a:cubicBezTo>
                  <a:cubicBezTo>
                    <a:pt x="127" y="76"/>
                    <a:pt x="132" y="73"/>
                    <a:pt x="132" y="68"/>
                  </a:cubicBezTo>
                  <a:cubicBezTo>
                    <a:pt x="132" y="65"/>
                    <a:pt x="130" y="62"/>
                    <a:pt x="127" y="61"/>
                  </a:cubicBezTo>
                  <a:close/>
                  <a:moveTo>
                    <a:pt x="102" y="34"/>
                  </a:moveTo>
                  <a:cubicBezTo>
                    <a:pt x="101" y="34"/>
                    <a:pt x="100" y="33"/>
                    <a:pt x="100" y="31"/>
                  </a:cubicBezTo>
                  <a:cubicBezTo>
                    <a:pt x="100" y="30"/>
                    <a:pt x="101" y="29"/>
                    <a:pt x="102" y="29"/>
                  </a:cubicBezTo>
                  <a:cubicBezTo>
                    <a:pt x="104" y="29"/>
                    <a:pt x="105" y="30"/>
                    <a:pt x="105" y="31"/>
                  </a:cubicBezTo>
                  <a:cubicBezTo>
                    <a:pt x="105" y="33"/>
                    <a:pt x="104" y="34"/>
                    <a:pt x="102" y="34"/>
                  </a:cubicBezTo>
                  <a:close/>
                  <a:moveTo>
                    <a:pt x="125" y="40"/>
                  </a:moveTo>
                  <a:cubicBezTo>
                    <a:pt x="124" y="40"/>
                    <a:pt x="123" y="39"/>
                    <a:pt x="123" y="37"/>
                  </a:cubicBezTo>
                  <a:cubicBezTo>
                    <a:pt x="123" y="36"/>
                    <a:pt x="124" y="35"/>
                    <a:pt x="125" y="35"/>
                  </a:cubicBezTo>
                  <a:cubicBezTo>
                    <a:pt x="127" y="35"/>
                    <a:pt x="128" y="36"/>
                    <a:pt x="128" y="37"/>
                  </a:cubicBezTo>
                  <a:cubicBezTo>
                    <a:pt x="128" y="39"/>
                    <a:pt x="127" y="40"/>
                    <a:pt x="125" y="40"/>
                  </a:cubicBezTo>
                  <a:close/>
                  <a:moveTo>
                    <a:pt x="7" y="40"/>
                  </a:moveTo>
                  <a:cubicBezTo>
                    <a:pt x="6" y="40"/>
                    <a:pt x="5" y="39"/>
                    <a:pt x="5" y="37"/>
                  </a:cubicBezTo>
                  <a:cubicBezTo>
                    <a:pt x="5" y="36"/>
                    <a:pt x="6" y="35"/>
                    <a:pt x="7" y="35"/>
                  </a:cubicBezTo>
                  <a:cubicBezTo>
                    <a:pt x="9" y="35"/>
                    <a:pt x="10" y="36"/>
                    <a:pt x="10" y="37"/>
                  </a:cubicBezTo>
                  <a:cubicBezTo>
                    <a:pt x="10" y="39"/>
                    <a:pt x="9" y="40"/>
                    <a:pt x="7" y="40"/>
                  </a:cubicBezTo>
                  <a:close/>
                  <a:moveTo>
                    <a:pt x="30" y="34"/>
                  </a:moveTo>
                  <a:cubicBezTo>
                    <a:pt x="29" y="34"/>
                    <a:pt x="28" y="33"/>
                    <a:pt x="28" y="31"/>
                  </a:cubicBezTo>
                  <a:cubicBezTo>
                    <a:pt x="28" y="30"/>
                    <a:pt x="29" y="29"/>
                    <a:pt x="30" y="29"/>
                  </a:cubicBezTo>
                  <a:cubicBezTo>
                    <a:pt x="32" y="29"/>
                    <a:pt x="33" y="30"/>
                    <a:pt x="33" y="31"/>
                  </a:cubicBezTo>
                  <a:cubicBezTo>
                    <a:pt x="33" y="33"/>
                    <a:pt x="32" y="34"/>
                    <a:pt x="30" y="34"/>
                  </a:cubicBezTo>
                  <a:close/>
                  <a:moveTo>
                    <a:pt x="7" y="70"/>
                  </a:moveTo>
                  <a:cubicBezTo>
                    <a:pt x="6" y="70"/>
                    <a:pt x="5" y="69"/>
                    <a:pt x="5" y="68"/>
                  </a:cubicBezTo>
                  <a:cubicBezTo>
                    <a:pt x="5" y="66"/>
                    <a:pt x="6" y="65"/>
                    <a:pt x="7" y="65"/>
                  </a:cubicBezTo>
                  <a:cubicBezTo>
                    <a:pt x="9" y="65"/>
                    <a:pt x="10" y="66"/>
                    <a:pt x="10" y="68"/>
                  </a:cubicBezTo>
                  <a:cubicBezTo>
                    <a:pt x="10" y="69"/>
                    <a:pt x="9" y="70"/>
                    <a:pt x="7" y="70"/>
                  </a:cubicBezTo>
                  <a:close/>
                  <a:moveTo>
                    <a:pt x="29" y="64"/>
                  </a:moveTo>
                  <a:cubicBezTo>
                    <a:pt x="28" y="64"/>
                    <a:pt x="27" y="63"/>
                    <a:pt x="27" y="62"/>
                  </a:cubicBezTo>
                  <a:cubicBezTo>
                    <a:pt x="27" y="60"/>
                    <a:pt x="28" y="59"/>
                    <a:pt x="29" y="59"/>
                  </a:cubicBezTo>
                  <a:cubicBezTo>
                    <a:pt x="30" y="59"/>
                    <a:pt x="32" y="60"/>
                    <a:pt x="32" y="62"/>
                  </a:cubicBezTo>
                  <a:cubicBezTo>
                    <a:pt x="32" y="63"/>
                    <a:pt x="30" y="64"/>
                    <a:pt x="29" y="64"/>
                  </a:cubicBezTo>
                  <a:close/>
                  <a:moveTo>
                    <a:pt x="63" y="38"/>
                  </a:moveTo>
                  <a:cubicBezTo>
                    <a:pt x="47" y="54"/>
                    <a:pt x="47" y="54"/>
                    <a:pt x="47" y="54"/>
                  </a:cubicBezTo>
                  <a:cubicBezTo>
                    <a:pt x="50" y="23"/>
                    <a:pt x="50" y="23"/>
                    <a:pt x="50" y="23"/>
                  </a:cubicBezTo>
                  <a:lnTo>
                    <a:pt x="63" y="38"/>
                  </a:lnTo>
                  <a:close/>
                  <a:moveTo>
                    <a:pt x="53" y="21"/>
                  </a:moveTo>
                  <a:cubicBezTo>
                    <a:pt x="80" y="21"/>
                    <a:pt x="80" y="21"/>
                    <a:pt x="80" y="21"/>
                  </a:cubicBezTo>
                  <a:cubicBezTo>
                    <a:pt x="66" y="35"/>
                    <a:pt x="66" y="35"/>
                    <a:pt x="66" y="35"/>
                  </a:cubicBezTo>
                  <a:lnTo>
                    <a:pt x="53" y="21"/>
                  </a:lnTo>
                  <a:close/>
                  <a:moveTo>
                    <a:pt x="66" y="41"/>
                  </a:moveTo>
                  <a:cubicBezTo>
                    <a:pt x="83" y="57"/>
                    <a:pt x="83" y="57"/>
                    <a:pt x="83" y="57"/>
                  </a:cubicBezTo>
                  <a:cubicBezTo>
                    <a:pt x="50" y="57"/>
                    <a:pt x="50" y="57"/>
                    <a:pt x="50" y="57"/>
                  </a:cubicBezTo>
                  <a:lnTo>
                    <a:pt x="66" y="41"/>
                  </a:lnTo>
                  <a:close/>
                  <a:moveTo>
                    <a:pt x="69" y="38"/>
                  </a:moveTo>
                  <a:cubicBezTo>
                    <a:pt x="83" y="23"/>
                    <a:pt x="83" y="23"/>
                    <a:pt x="83" y="23"/>
                  </a:cubicBezTo>
                  <a:cubicBezTo>
                    <a:pt x="86" y="54"/>
                    <a:pt x="86" y="54"/>
                    <a:pt x="86" y="54"/>
                  </a:cubicBezTo>
                  <a:lnTo>
                    <a:pt x="69" y="38"/>
                  </a:lnTo>
                  <a:close/>
                  <a:moveTo>
                    <a:pt x="82" y="4"/>
                  </a:moveTo>
                  <a:cubicBezTo>
                    <a:pt x="83" y="16"/>
                    <a:pt x="83" y="16"/>
                    <a:pt x="83" y="16"/>
                  </a:cubicBezTo>
                  <a:cubicBezTo>
                    <a:pt x="50" y="16"/>
                    <a:pt x="50" y="16"/>
                    <a:pt x="50" y="16"/>
                  </a:cubicBezTo>
                  <a:cubicBezTo>
                    <a:pt x="51" y="4"/>
                    <a:pt x="51" y="4"/>
                    <a:pt x="51" y="4"/>
                  </a:cubicBezTo>
                  <a:lnTo>
                    <a:pt x="82" y="4"/>
                  </a:lnTo>
                  <a:close/>
                  <a:moveTo>
                    <a:pt x="46" y="72"/>
                  </a:moveTo>
                  <a:cubicBezTo>
                    <a:pt x="46" y="71"/>
                    <a:pt x="46" y="71"/>
                    <a:pt x="46" y="71"/>
                  </a:cubicBezTo>
                  <a:cubicBezTo>
                    <a:pt x="46" y="62"/>
                    <a:pt x="46" y="62"/>
                    <a:pt x="46" y="62"/>
                  </a:cubicBezTo>
                  <a:cubicBezTo>
                    <a:pt x="86" y="62"/>
                    <a:pt x="86" y="62"/>
                    <a:pt x="86" y="62"/>
                  </a:cubicBezTo>
                  <a:cubicBezTo>
                    <a:pt x="87" y="71"/>
                    <a:pt x="87" y="71"/>
                    <a:pt x="87" y="71"/>
                  </a:cubicBezTo>
                  <a:cubicBezTo>
                    <a:pt x="87" y="71"/>
                    <a:pt x="87" y="71"/>
                    <a:pt x="87" y="71"/>
                  </a:cubicBezTo>
                  <a:cubicBezTo>
                    <a:pt x="90" y="89"/>
                    <a:pt x="90" y="89"/>
                    <a:pt x="90" y="89"/>
                  </a:cubicBezTo>
                  <a:cubicBezTo>
                    <a:pt x="68" y="89"/>
                    <a:pt x="68" y="89"/>
                    <a:pt x="68" y="89"/>
                  </a:cubicBezTo>
                  <a:cubicBezTo>
                    <a:pt x="68" y="77"/>
                    <a:pt x="68" y="77"/>
                    <a:pt x="68" y="77"/>
                  </a:cubicBezTo>
                  <a:cubicBezTo>
                    <a:pt x="68" y="76"/>
                    <a:pt x="68" y="75"/>
                    <a:pt x="67" y="75"/>
                  </a:cubicBezTo>
                  <a:cubicBezTo>
                    <a:pt x="66" y="74"/>
                    <a:pt x="65" y="75"/>
                    <a:pt x="64" y="76"/>
                  </a:cubicBezTo>
                  <a:cubicBezTo>
                    <a:pt x="53" y="98"/>
                    <a:pt x="53" y="98"/>
                    <a:pt x="53" y="98"/>
                  </a:cubicBezTo>
                  <a:cubicBezTo>
                    <a:pt x="40" y="98"/>
                    <a:pt x="40" y="98"/>
                    <a:pt x="40" y="98"/>
                  </a:cubicBezTo>
                  <a:lnTo>
                    <a:pt x="46" y="72"/>
                  </a:lnTo>
                  <a:close/>
                  <a:moveTo>
                    <a:pt x="66" y="98"/>
                  </a:moveTo>
                  <a:cubicBezTo>
                    <a:pt x="58" y="98"/>
                    <a:pt x="58" y="98"/>
                    <a:pt x="58" y="98"/>
                  </a:cubicBezTo>
                  <a:cubicBezTo>
                    <a:pt x="64" y="86"/>
                    <a:pt x="64" y="86"/>
                    <a:pt x="64" y="86"/>
                  </a:cubicBezTo>
                  <a:cubicBezTo>
                    <a:pt x="64" y="91"/>
                    <a:pt x="64" y="91"/>
                    <a:pt x="64" y="91"/>
                  </a:cubicBezTo>
                  <a:cubicBezTo>
                    <a:pt x="64" y="92"/>
                    <a:pt x="65" y="93"/>
                    <a:pt x="66" y="93"/>
                  </a:cubicBezTo>
                  <a:cubicBezTo>
                    <a:pt x="74" y="93"/>
                    <a:pt x="74" y="93"/>
                    <a:pt x="74" y="93"/>
                  </a:cubicBezTo>
                  <a:cubicBezTo>
                    <a:pt x="68" y="105"/>
                    <a:pt x="68" y="105"/>
                    <a:pt x="68" y="105"/>
                  </a:cubicBezTo>
                  <a:cubicBezTo>
                    <a:pt x="68" y="100"/>
                    <a:pt x="68" y="100"/>
                    <a:pt x="68" y="100"/>
                  </a:cubicBezTo>
                  <a:cubicBezTo>
                    <a:pt x="68" y="99"/>
                    <a:pt x="67" y="98"/>
                    <a:pt x="66" y="98"/>
                  </a:cubicBezTo>
                  <a:close/>
                  <a:moveTo>
                    <a:pt x="34" y="130"/>
                  </a:moveTo>
                  <a:cubicBezTo>
                    <a:pt x="39" y="102"/>
                    <a:pt x="39" y="102"/>
                    <a:pt x="39" y="102"/>
                  </a:cubicBezTo>
                  <a:cubicBezTo>
                    <a:pt x="64" y="102"/>
                    <a:pt x="64" y="102"/>
                    <a:pt x="64" y="102"/>
                  </a:cubicBezTo>
                  <a:cubicBezTo>
                    <a:pt x="64" y="114"/>
                    <a:pt x="64" y="114"/>
                    <a:pt x="64" y="114"/>
                  </a:cubicBezTo>
                  <a:cubicBezTo>
                    <a:pt x="64" y="115"/>
                    <a:pt x="64" y="116"/>
                    <a:pt x="65" y="116"/>
                  </a:cubicBezTo>
                  <a:cubicBezTo>
                    <a:pt x="65" y="116"/>
                    <a:pt x="66" y="116"/>
                    <a:pt x="66" y="116"/>
                  </a:cubicBezTo>
                  <a:cubicBezTo>
                    <a:pt x="67" y="116"/>
                    <a:pt x="68" y="116"/>
                    <a:pt x="68" y="115"/>
                  </a:cubicBezTo>
                  <a:cubicBezTo>
                    <a:pt x="79" y="93"/>
                    <a:pt x="79" y="93"/>
                    <a:pt x="79" y="93"/>
                  </a:cubicBezTo>
                  <a:cubicBezTo>
                    <a:pt x="91" y="93"/>
                    <a:pt x="91" y="93"/>
                    <a:pt x="91" y="93"/>
                  </a:cubicBezTo>
                  <a:cubicBezTo>
                    <a:pt x="99" y="130"/>
                    <a:pt x="99" y="130"/>
                    <a:pt x="99" y="130"/>
                  </a:cubicBezTo>
                  <a:cubicBezTo>
                    <a:pt x="34" y="130"/>
                    <a:pt x="34" y="130"/>
                    <a:pt x="34" y="130"/>
                  </a:cubicBezTo>
                  <a:close/>
                  <a:moveTo>
                    <a:pt x="104" y="64"/>
                  </a:moveTo>
                  <a:cubicBezTo>
                    <a:pt x="102" y="64"/>
                    <a:pt x="101" y="63"/>
                    <a:pt x="101" y="62"/>
                  </a:cubicBezTo>
                  <a:cubicBezTo>
                    <a:pt x="101" y="60"/>
                    <a:pt x="102" y="59"/>
                    <a:pt x="104" y="59"/>
                  </a:cubicBezTo>
                  <a:cubicBezTo>
                    <a:pt x="105" y="59"/>
                    <a:pt x="106" y="60"/>
                    <a:pt x="106" y="62"/>
                  </a:cubicBezTo>
                  <a:cubicBezTo>
                    <a:pt x="106" y="63"/>
                    <a:pt x="105" y="64"/>
                    <a:pt x="104" y="64"/>
                  </a:cubicBezTo>
                  <a:close/>
                  <a:moveTo>
                    <a:pt x="125" y="70"/>
                  </a:moveTo>
                  <a:cubicBezTo>
                    <a:pt x="124" y="70"/>
                    <a:pt x="123" y="69"/>
                    <a:pt x="123" y="68"/>
                  </a:cubicBezTo>
                  <a:cubicBezTo>
                    <a:pt x="123" y="66"/>
                    <a:pt x="124" y="65"/>
                    <a:pt x="125" y="65"/>
                  </a:cubicBezTo>
                  <a:cubicBezTo>
                    <a:pt x="127" y="65"/>
                    <a:pt x="128" y="66"/>
                    <a:pt x="128" y="68"/>
                  </a:cubicBezTo>
                  <a:cubicBezTo>
                    <a:pt x="128" y="69"/>
                    <a:pt x="127" y="70"/>
                    <a:pt x="125" y="7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924" name="Google Shape;2924;p44"/>
          <p:cNvGrpSpPr/>
          <p:nvPr/>
        </p:nvGrpSpPr>
        <p:grpSpPr>
          <a:xfrm>
            <a:off x="5357273" y="3153372"/>
            <a:ext cx="379605" cy="378506"/>
            <a:chOff x="3899463" y="2006382"/>
            <a:chExt cx="379605" cy="378506"/>
          </a:xfrm>
        </p:grpSpPr>
        <p:sp>
          <p:nvSpPr>
            <p:cNvPr id="2925" name="Google Shape;2925;p44"/>
            <p:cNvSpPr/>
            <p:nvPr/>
          </p:nvSpPr>
          <p:spPr>
            <a:xfrm>
              <a:off x="3899463" y="2006382"/>
              <a:ext cx="379605" cy="378506"/>
            </a:xfrm>
            <a:custGeom>
              <a:avLst/>
              <a:gdLst/>
              <a:ahLst/>
              <a:cxnLst/>
              <a:rect l="l" t="t" r="r" b="b"/>
              <a:pathLst>
                <a:path w="146" h="145" extrusionOk="0">
                  <a:moveTo>
                    <a:pt x="146" y="143"/>
                  </a:moveTo>
                  <a:cubicBezTo>
                    <a:pt x="136" y="107"/>
                    <a:pt x="136" y="107"/>
                    <a:pt x="136" y="107"/>
                  </a:cubicBezTo>
                  <a:cubicBezTo>
                    <a:pt x="132" y="93"/>
                    <a:pt x="130" y="78"/>
                    <a:pt x="130" y="63"/>
                  </a:cubicBezTo>
                  <a:cubicBezTo>
                    <a:pt x="130" y="15"/>
                    <a:pt x="130" y="15"/>
                    <a:pt x="130" y="15"/>
                  </a:cubicBezTo>
                  <a:cubicBezTo>
                    <a:pt x="130" y="14"/>
                    <a:pt x="129" y="13"/>
                    <a:pt x="128" y="13"/>
                  </a:cubicBezTo>
                  <a:cubicBezTo>
                    <a:pt x="119" y="13"/>
                    <a:pt x="119" y="13"/>
                    <a:pt x="119" y="13"/>
                  </a:cubicBezTo>
                  <a:cubicBezTo>
                    <a:pt x="118" y="13"/>
                    <a:pt x="117" y="14"/>
                    <a:pt x="117" y="15"/>
                  </a:cubicBezTo>
                  <a:cubicBezTo>
                    <a:pt x="117" y="16"/>
                    <a:pt x="118" y="17"/>
                    <a:pt x="119" y="17"/>
                  </a:cubicBezTo>
                  <a:cubicBezTo>
                    <a:pt x="126" y="17"/>
                    <a:pt x="126" y="17"/>
                    <a:pt x="126" y="17"/>
                  </a:cubicBezTo>
                  <a:cubicBezTo>
                    <a:pt x="126" y="25"/>
                    <a:pt x="126" y="25"/>
                    <a:pt x="126" y="25"/>
                  </a:cubicBezTo>
                  <a:cubicBezTo>
                    <a:pt x="80" y="25"/>
                    <a:pt x="80" y="25"/>
                    <a:pt x="80" y="25"/>
                  </a:cubicBezTo>
                  <a:cubicBezTo>
                    <a:pt x="80" y="17"/>
                    <a:pt x="80" y="17"/>
                    <a:pt x="80" y="17"/>
                  </a:cubicBezTo>
                  <a:cubicBezTo>
                    <a:pt x="109" y="17"/>
                    <a:pt x="109" y="17"/>
                    <a:pt x="109" y="17"/>
                  </a:cubicBezTo>
                  <a:cubicBezTo>
                    <a:pt x="110" y="17"/>
                    <a:pt x="111" y="17"/>
                    <a:pt x="111" y="16"/>
                  </a:cubicBezTo>
                  <a:cubicBezTo>
                    <a:pt x="112" y="14"/>
                    <a:pt x="111" y="13"/>
                    <a:pt x="109" y="13"/>
                  </a:cubicBezTo>
                  <a:cubicBezTo>
                    <a:pt x="80" y="13"/>
                    <a:pt x="80" y="13"/>
                    <a:pt x="80" y="13"/>
                  </a:cubicBezTo>
                  <a:cubicBezTo>
                    <a:pt x="80" y="2"/>
                    <a:pt x="80" y="2"/>
                    <a:pt x="80" y="2"/>
                  </a:cubicBezTo>
                  <a:cubicBezTo>
                    <a:pt x="80" y="1"/>
                    <a:pt x="79" y="0"/>
                    <a:pt x="78" y="0"/>
                  </a:cubicBezTo>
                  <a:cubicBezTo>
                    <a:pt x="18" y="0"/>
                    <a:pt x="18" y="0"/>
                    <a:pt x="18" y="0"/>
                  </a:cubicBezTo>
                  <a:cubicBezTo>
                    <a:pt x="17" y="0"/>
                    <a:pt x="16" y="1"/>
                    <a:pt x="16" y="2"/>
                  </a:cubicBezTo>
                  <a:cubicBezTo>
                    <a:pt x="16" y="63"/>
                    <a:pt x="16" y="63"/>
                    <a:pt x="16" y="63"/>
                  </a:cubicBezTo>
                  <a:cubicBezTo>
                    <a:pt x="16" y="78"/>
                    <a:pt x="14" y="93"/>
                    <a:pt x="10" y="107"/>
                  </a:cubicBezTo>
                  <a:cubicBezTo>
                    <a:pt x="1" y="143"/>
                    <a:pt x="1" y="143"/>
                    <a:pt x="1" y="143"/>
                  </a:cubicBezTo>
                  <a:cubicBezTo>
                    <a:pt x="0" y="144"/>
                    <a:pt x="1" y="145"/>
                    <a:pt x="2" y="145"/>
                  </a:cubicBezTo>
                  <a:cubicBezTo>
                    <a:pt x="2" y="145"/>
                    <a:pt x="2" y="145"/>
                    <a:pt x="3" y="145"/>
                  </a:cubicBezTo>
                  <a:cubicBezTo>
                    <a:pt x="48" y="145"/>
                    <a:pt x="48" y="145"/>
                    <a:pt x="48" y="145"/>
                  </a:cubicBezTo>
                  <a:cubicBezTo>
                    <a:pt x="49" y="145"/>
                    <a:pt x="50" y="145"/>
                    <a:pt x="50" y="144"/>
                  </a:cubicBezTo>
                  <a:cubicBezTo>
                    <a:pt x="51" y="143"/>
                    <a:pt x="50" y="141"/>
                    <a:pt x="48" y="141"/>
                  </a:cubicBezTo>
                  <a:cubicBezTo>
                    <a:pt x="5" y="141"/>
                    <a:pt x="5" y="141"/>
                    <a:pt x="5" y="141"/>
                  </a:cubicBezTo>
                  <a:cubicBezTo>
                    <a:pt x="14" y="109"/>
                    <a:pt x="14" y="109"/>
                    <a:pt x="14" y="109"/>
                  </a:cubicBezTo>
                  <a:cubicBezTo>
                    <a:pt x="18" y="94"/>
                    <a:pt x="20" y="79"/>
                    <a:pt x="20" y="63"/>
                  </a:cubicBezTo>
                  <a:cubicBezTo>
                    <a:pt x="20" y="17"/>
                    <a:pt x="20" y="17"/>
                    <a:pt x="20" y="17"/>
                  </a:cubicBezTo>
                  <a:cubicBezTo>
                    <a:pt x="30" y="17"/>
                    <a:pt x="30" y="17"/>
                    <a:pt x="30" y="17"/>
                  </a:cubicBezTo>
                  <a:cubicBezTo>
                    <a:pt x="31" y="17"/>
                    <a:pt x="32" y="17"/>
                    <a:pt x="32" y="16"/>
                  </a:cubicBezTo>
                  <a:cubicBezTo>
                    <a:pt x="33" y="14"/>
                    <a:pt x="32" y="13"/>
                    <a:pt x="30" y="13"/>
                  </a:cubicBezTo>
                  <a:cubicBezTo>
                    <a:pt x="20" y="13"/>
                    <a:pt x="20" y="13"/>
                    <a:pt x="20" y="13"/>
                  </a:cubicBezTo>
                  <a:cubicBezTo>
                    <a:pt x="20" y="4"/>
                    <a:pt x="20" y="4"/>
                    <a:pt x="20" y="4"/>
                  </a:cubicBezTo>
                  <a:cubicBezTo>
                    <a:pt x="75" y="4"/>
                    <a:pt x="75" y="4"/>
                    <a:pt x="75" y="4"/>
                  </a:cubicBezTo>
                  <a:cubicBezTo>
                    <a:pt x="75" y="13"/>
                    <a:pt x="75" y="13"/>
                    <a:pt x="75" y="13"/>
                  </a:cubicBezTo>
                  <a:cubicBezTo>
                    <a:pt x="40" y="13"/>
                    <a:pt x="40" y="13"/>
                    <a:pt x="40" y="13"/>
                  </a:cubicBezTo>
                  <a:cubicBezTo>
                    <a:pt x="38" y="13"/>
                    <a:pt x="37" y="14"/>
                    <a:pt x="37" y="15"/>
                  </a:cubicBezTo>
                  <a:cubicBezTo>
                    <a:pt x="37" y="16"/>
                    <a:pt x="38" y="17"/>
                    <a:pt x="40" y="17"/>
                  </a:cubicBezTo>
                  <a:cubicBezTo>
                    <a:pt x="75" y="17"/>
                    <a:pt x="75" y="17"/>
                    <a:pt x="75" y="17"/>
                  </a:cubicBezTo>
                  <a:cubicBezTo>
                    <a:pt x="75" y="54"/>
                    <a:pt x="75" y="54"/>
                    <a:pt x="75" y="54"/>
                  </a:cubicBezTo>
                  <a:cubicBezTo>
                    <a:pt x="75" y="54"/>
                    <a:pt x="74" y="54"/>
                    <a:pt x="73" y="54"/>
                  </a:cubicBezTo>
                  <a:cubicBezTo>
                    <a:pt x="57" y="54"/>
                    <a:pt x="43" y="67"/>
                    <a:pt x="43" y="84"/>
                  </a:cubicBezTo>
                  <a:cubicBezTo>
                    <a:pt x="43" y="101"/>
                    <a:pt x="57" y="114"/>
                    <a:pt x="73" y="114"/>
                  </a:cubicBezTo>
                  <a:cubicBezTo>
                    <a:pt x="76" y="114"/>
                    <a:pt x="80" y="113"/>
                    <a:pt x="82" y="112"/>
                  </a:cubicBezTo>
                  <a:cubicBezTo>
                    <a:pt x="90" y="141"/>
                    <a:pt x="90" y="141"/>
                    <a:pt x="90" y="141"/>
                  </a:cubicBezTo>
                  <a:cubicBezTo>
                    <a:pt x="58" y="141"/>
                    <a:pt x="58" y="141"/>
                    <a:pt x="58" y="141"/>
                  </a:cubicBezTo>
                  <a:cubicBezTo>
                    <a:pt x="57" y="141"/>
                    <a:pt x="56" y="142"/>
                    <a:pt x="56" y="143"/>
                  </a:cubicBezTo>
                  <a:cubicBezTo>
                    <a:pt x="56" y="144"/>
                    <a:pt x="57" y="145"/>
                    <a:pt x="58" y="145"/>
                  </a:cubicBezTo>
                  <a:cubicBezTo>
                    <a:pt x="144" y="145"/>
                    <a:pt x="144" y="145"/>
                    <a:pt x="144" y="145"/>
                  </a:cubicBezTo>
                  <a:cubicBezTo>
                    <a:pt x="144" y="145"/>
                    <a:pt x="145" y="145"/>
                    <a:pt x="145" y="145"/>
                  </a:cubicBezTo>
                  <a:cubicBezTo>
                    <a:pt x="146" y="145"/>
                    <a:pt x="146" y="144"/>
                    <a:pt x="146" y="143"/>
                  </a:cubicBezTo>
                  <a:close/>
                  <a:moveTo>
                    <a:pt x="48" y="84"/>
                  </a:moveTo>
                  <a:cubicBezTo>
                    <a:pt x="48" y="70"/>
                    <a:pt x="59" y="58"/>
                    <a:pt x="73" y="58"/>
                  </a:cubicBezTo>
                  <a:cubicBezTo>
                    <a:pt x="87" y="58"/>
                    <a:pt x="99" y="70"/>
                    <a:pt x="99" y="84"/>
                  </a:cubicBezTo>
                  <a:cubicBezTo>
                    <a:pt x="99" y="98"/>
                    <a:pt x="87" y="110"/>
                    <a:pt x="73" y="110"/>
                  </a:cubicBezTo>
                  <a:cubicBezTo>
                    <a:pt x="59" y="110"/>
                    <a:pt x="48" y="98"/>
                    <a:pt x="48" y="84"/>
                  </a:cubicBezTo>
                  <a:close/>
                  <a:moveTo>
                    <a:pt x="95" y="141"/>
                  </a:moveTo>
                  <a:cubicBezTo>
                    <a:pt x="86" y="111"/>
                    <a:pt x="86" y="111"/>
                    <a:pt x="86" y="111"/>
                  </a:cubicBezTo>
                  <a:cubicBezTo>
                    <a:pt x="96" y="106"/>
                    <a:pt x="103" y="96"/>
                    <a:pt x="103" y="84"/>
                  </a:cubicBezTo>
                  <a:cubicBezTo>
                    <a:pt x="103" y="70"/>
                    <a:pt x="93" y="58"/>
                    <a:pt x="80" y="55"/>
                  </a:cubicBezTo>
                  <a:cubicBezTo>
                    <a:pt x="80" y="30"/>
                    <a:pt x="80" y="30"/>
                    <a:pt x="80" y="30"/>
                  </a:cubicBezTo>
                  <a:cubicBezTo>
                    <a:pt x="126" y="30"/>
                    <a:pt x="126" y="30"/>
                    <a:pt x="126" y="30"/>
                  </a:cubicBezTo>
                  <a:cubicBezTo>
                    <a:pt x="126" y="63"/>
                    <a:pt x="126" y="63"/>
                    <a:pt x="126" y="63"/>
                  </a:cubicBezTo>
                  <a:cubicBezTo>
                    <a:pt x="126" y="79"/>
                    <a:pt x="128" y="94"/>
                    <a:pt x="132" y="109"/>
                  </a:cubicBezTo>
                  <a:cubicBezTo>
                    <a:pt x="141" y="141"/>
                    <a:pt x="141" y="141"/>
                    <a:pt x="141" y="141"/>
                  </a:cubicBezTo>
                  <a:lnTo>
                    <a:pt x="95" y="1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26" name="Google Shape;2926;p44"/>
            <p:cNvSpPr/>
            <p:nvPr/>
          </p:nvSpPr>
          <p:spPr>
            <a:xfrm>
              <a:off x="4053061" y="2170949"/>
              <a:ext cx="72410" cy="109712"/>
            </a:xfrm>
            <a:custGeom>
              <a:avLst/>
              <a:gdLst/>
              <a:ahLst/>
              <a:cxnLst/>
              <a:rect l="l" t="t" r="r" b="b"/>
              <a:pathLst>
                <a:path w="28" h="42" extrusionOk="0">
                  <a:moveTo>
                    <a:pt x="26" y="14"/>
                  </a:moveTo>
                  <a:cubicBezTo>
                    <a:pt x="16" y="14"/>
                    <a:pt x="16" y="14"/>
                    <a:pt x="16" y="14"/>
                  </a:cubicBezTo>
                  <a:cubicBezTo>
                    <a:pt x="16" y="3"/>
                    <a:pt x="16" y="3"/>
                    <a:pt x="16" y="3"/>
                  </a:cubicBezTo>
                  <a:cubicBezTo>
                    <a:pt x="16" y="2"/>
                    <a:pt x="16" y="1"/>
                    <a:pt x="15" y="1"/>
                  </a:cubicBezTo>
                  <a:cubicBezTo>
                    <a:pt x="14" y="0"/>
                    <a:pt x="13" y="1"/>
                    <a:pt x="12" y="2"/>
                  </a:cubicBezTo>
                  <a:cubicBezTo>
                    <a:pt x="1" y="25"/>
                    <a:pt x="1" y="25"/>
                    <a:pt x="1" y="25"/>
                  </a:cubicBezTo>
                  <a:cubicBezTo>
                    <a:pt x="0" y="26"/>
                    <a:pt x="1" y="27"/>
                    <a:pt x="2" y="27"/>
                  </a:cubicBezTo>
                  <a:cubicBezTo>
                    <a:pt x="2" y="28"/>
                    <a:pt x="2" y="28"/>
                    <a:pt x="3" y="28"/>
                  </a:cubicBezTo>
                  <a:cubicBezTo>
                    <a:pt x="12" y="28"/>
                    <a:pt x="12" y="28"/>
                    <a:pt x="12" y="28"/>
                  </a:cubicBezTo>
                  <a:cubicBezTo>
                    <a:pt x="12" y="39"/>
                    <a:pt x="12" y="39"/>
                    <a:pt x="12" y="39"/>
                  </a:cubicBezTo>
                  <a:cubicBezTo>
                    <a:pt x="12" y="40"/>
                    <a:pt x="12" y="41"/>
                    <a:pt x="13" y="41"/>
                  </a:cubicBezTo>
                  <a:cubicBezTo>
                    <a:pt x="13" y="42"/>
                    <a:pt x="14" y="42"/>
                    <a:pt x="14" y="42"/>
                  </a:cubicBezTo>
                  <a:cubicBezTo>
                    <a:pt x="15" y="42"/>
                    <a:pt x="16" y="41"/>
                    <a:pt x="16" y="40"/>
                  </a:cubicBezTo>
                  <a:cubicBezTo>
                    <a:pt x="28" y="17"/>
                    <a:pt x="28" y="17"/>
                    <a:pt x="28" y="17"/>
                  </a:cubicBezTo>
                  <a:cubicBezTo>
                    <a:pt x="28" y="17"/>
                    <a:pt x="28" y="16"/>
                    <a:pt x="28" y="15"/>
                  </a:cubicBezTo>
                  <a:cubicBezTo>
                    <a:pt x="27" y="15"/>
                    <a:pt x="26" y="14"/>
                    <a:pt x="26" y="14"/>
                  </a:cubicBezTo>
                  <a:close/>
                  <a:moveTo>
                    <a:pt x="16" y="30"/>
                  </a:moveTo>
                  <a:cubicBezTo>
                    <a:pt x="16" y="26"/>
                    <a:pt x="16" y="26"/>
                    <a:pt x="16" y="26"/>
                  </a:cubicBezTo>
                  <a:cubicBezTo>
                    <a:pt x="16" y="24"/>
                    <a:pt x="15" y="23"/>
                    <a:pt x="14" y="23"/>
                  </a:cubicBezTo>
                  <a:cubicBezTo>
                    <a:pt x="6" y="23"/>
                    <a:pt x="6" y="23"/>
                    <a:pt x="6" y="23"/>
                  </a:cubicBezTo>
                  <a:cubicBezTo>
                    <a:pt x="12" y="12"/>
                    <a:pt x="12" y="12"/>
                    <a:pt x="12" y="12"/>
                  </a:cubicBezTo>
                  <a:cubicBezTo>
                    <a:pt x="12" y="16"/>
                    <a:pt x="12" y="16"/>
                    <a:pt x="12" y="16"/>
                  </a:cubicBezTo>
                  <a:cubicBezTo>
                    <a:pt x="12" y="18"/>
                    <a:pt x="13" y="19"/>
                    <a:pt x="14" y="19"/>
                  </a:cubicBezTo>
                  <a:cubicBezTo>
                    <a:pt x="22" y="19"/>
                    <a:pt x="22" y="19"/>
                    <a:pt x="22" y="19"/>
                  </a:cubicBezTo>
                  <a:lnTo>
                    <a:pt x="16" y="3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927" name="Google Shape;2927;p44"/>
          <p:cNvGrpSpPr/>
          <p:nvPr/>
        </p:nvGrpSpPr>
        <p:grpSpPr>
          <a:xfrm>
            <a:off x="7322270" y="1333296"/>
            <a:ext cx="377410" cy="377409"/>
            <a:chOff x="5589033" y="1422714"/>
            <a:chExt cx="377410" cy="377409"/>
          </a:xfrm>
        </p:grpSpPr>
        <p:sp>
          <p:nvSpPr>
            <p:cNvPr id="2928" name="Google Shape;2928;p44"/>
            <p:cNvSpPr/>
            <p:nvPr/>
          </p:nvSpPr>
          <p:spPr>
            <a:xfrm>
              <a:off x="5589033" y="1422714"/>
              <a:ext cx="377410" cy="377409"/>
            </a:xfrm>
            <a:custGeom>
              <a:avLst/>
              <a:gdLst/>
              <a:ahLst/>
              <a:cxnLst/>
              <a:rect l="l" t="t" r="r" b="b"/>
              <a:pathLst>
                <a:path w="145" h="145" extrusionOk="0">
                  <a:moveTo>
                    <a:pt x="143" y="132"/>
                  </a:moveTo>
                  <a:cubicBezTo>
                    <a:pt x="130" y="132"/>
                    <a:pt x="130" y="132"/>
                    <a:pt x="130" y="132"/>
                  </a:cubicBezTo>
                  <a:cubicBezTo>
                    <a:pt x="130" y="104"/>
                    <a:pt x="130" y="104"/>
                    <a:pt x="130" y="104"/>
                  </a:cubicBezTo>
                  <a:cubicBezTo>
                    <a:pt x="130" y="103"/>
                    <a:pt x="129" y="102"/>
                    <a:pt x="128" y="102"/>
                  </a:cubicBezTo>
                  <a:cubicBezTo>
                    <a:pt x="126" y="101"/>
                    <a:pt x="125" y="102"/>
                    <a:pt x="125" y="104"/>
                  </a:cubicBezTo>
                  <a:cubicBezTo>
                    <a:pt x="125" y="132"/>
                    <a:pt x="125" y="132"/>
                    <a:pt x="125" y="132"/>
                  </a:cubicBezTo>
                  <a:cubicBezTo>
                    <a:pt x="112" y="132"/>
                    <a:pt x="112" y="132"/>
                    <a:pt x="112" y="132"/>
                  </a:cubicBezTo>
                  <a:cubicBezTo>
                    <a:pt x="112" y="16"/>
                    <a:pt x="112" y="16"/>
                    <a:pt x="112" y="16"/>
                  </a:cubicBezTo>
                  <a:cubicBezTo>
                    <a:pt x="125" y="16"/>
                    <a:pt x="125" y="16"/>
                    <a:pt x="125" y="16"/>
                  </a:cubicBezTo>
                  <a:cubicBezTo>
                    <a:pt x="125" y="94"/>
                    <a:pt x="125" y="94"/>
                    <a:pt x="125" y="94"/>
                  </a:cubicBezTo>
                  <a:cubicBezTo>
                    <a:pt x="125" y="95"/>
                    <a:pt x="126" y="96"/>
                    <a:pt x="127" y="96"/>
                  </a:cubicBezTo>
                  <a:cubicBezTo>
                    <a:pt x="128" y="96"/>
                    <a:pt x="130" y="95"/>
                    <a:pt x="130" y="94"/>
                  </a:cubicBezTo>
                  <a:cubicBezTo>
                    <a:pt x="130" y="14"/>
                    <a:pt x="130" y="14"/>
                    <a:pt x="130" y="14"/>
                  </a:cubicBezTo>
                  <a:cubicBezTo>
                    <a:pt x="130" y="13"/>
                    <a:pt x="129" y="12"/>
                    <a:pt x="127" y="12"/>
                  </a:cubicBezTo>
                  <a:cubicBezTo>
                    <a:pt x="110" y="12"/>
                    <a:pt x="110" y="12"/>
                    <a:pt x="110" y="12"/>
                  </a:cubicBezTo>
                  <a:cubicBezTo>
                    <a:pt x="109" y="12"/>
                    <a:pt x="108" y="13"/>
                    <a:pt x="108" y="14"/>
                  </a:cubicBezTo>
                  <a:cubicBezTo>
                    <a:pt x="108" y="132"/>
                    <a:pt x="108" y="132"/>
                    <a:pt x="108" y="132"/>
                  </a:cubicBezTo>
                  <a:cubicBezTo>
                    <a:pt x="103" y="132"/>
                    <a:pt x="103" y="132"/>
                    <a:pt x="103" y="132"/>
                  </a:cubicBezTo>
                  <a:cubicBezTo>
                    <a:pt x="103" y="45"/>
                    <a:pt x="103" y="45"/>
                    <a:pt x="103" y="45"/>
                  </a:cubicBezTo>
                  <a:cubicBezTo>
                    <a:pt x="103" y="44"/>
                    <a:pt x="102" y="43"/>
                    <a:pt x="101" y="43"/>
                  </a:cubicBezTo>
                  <a:cubicBezTo>
                    <a:pt x="84" y="43"/>
                    <a:pt x="84" y="43"/>
                    <a:pt x="84" y="43"/>
                  </a:cubicBezTo>
                  <a:cubicBezTo>
                    <a:pt x="83" y="43"/>
                    <a:pt x="82" y="44"/>
                    <a:pt x="82" y="45"/>
                  </a:cubicBezTo>
                  <a:cubicBezTo>
                    <a:pt x="82" y="132"/>
                    <a:pt x="82" y="132"/>
                    <a:pt x="82" y="132"/>
                  </a:cubicBezTo>
                  <a:cubicBezTo>
                    <a:pt x="77" y="132"/>
                    <a:pt x="77" y="132"/>
                    <a:pt x="77" y="132"/>
                  </a:cubicBezTo>
                  <a:cubicBezTo>
                    <a:pt x="77" y="68"/>
                    <a:pt x="77" y="68"/>
                    <a:pt x="77" y="68"/>
                  </a:cubicBezTo>
                  <a:cubicBezTo>
                    <a:pt x="77" y="67"/>
                    <a:pt x="76" y="66"/>
                    <a:pt x="75" y="66"/>
                  </a:cubicBezTo>
                  <a:cubicBezTo>
                    <a:pt x="57" y="66"/>
                    <a:pt x="57" y="66"/>
                    <a:pt x="57" y="66"/>
                  </a:cubicBezTo>
                  <a:cubicBezTo>
                    <a:pt x="56" y="66"/>
                    <a:pt x="55" y="67"/>
                    <a:pt x="55" y="68"/>
                  </a:cubicBezTo>
                  <a:cubicBezTo>
                    <a:pt x="55" y="132"/>
                    <a:pt x="55" y="132"/>
                    <a:pt x="55" y="132"/>
                  </a:cubicBezTo>
                  <a:cubicBezTo>
                    <a:pt x="50" y="132"/>
                    <a:pt x="50" y="132"/>
                    <a:pt x="50" y="132"/>
                  </a:cubicBezTo>
                  <a:cubicBezTo>
                    <a:pt x="50" y="108"/>
                    <a:pt x="50" y="108"/>
                    <a:pt x="50" y="108"/>
                  </a:cubicBezTo>
                  <a:cubicBezTo>
                    <a:pt x="50" y="107"/>
                    <a:pt x="50" y="106"/>
                    <a:pt x="49" y="106"/>
                  </a:cubicBezTo>
                  <a:cubicBezTo>
                    <a:pt x="47" y="106"/>
                    <a:pt x="46" y="107"/>
                    <a:pt x="46" y="108"/>
                  </a:cubicBezTo>
                  <a:cubicBezTo>
                    <a:pt x="46" y="132"/>
                    <a:pt x="46" y="132"/>
                    <a:pt x="46" y="132"/>
                  </a:cubicBezTo>
                  <a:cubicBezTo>
                    <a:pt x="33" y="132"/>
                    <a:pt x="33" y="132"/>
                    <a:pt x="33" y="132"/>
                  </a:cubicBezTo>
                  <a:cubicBezTo>
                    <a:pt x="33" y="90"/>
                    <a:pt x="33" y="90"/>
                    <a:pt x="33" y="90"/>
                  </a:cubicBezTo>
                  <a:cubicBezTo>
                    <a:pt x="46" y="90"/>
                    <a:pt x="46" y="90"/>
                    <a:pt x="46" y="90"/>
                  </a:cubicBezTo>
                  <a:cubicBezTo>
                    <a:pt x="46" y="98"/>
                    <a:pt x="46" y="98"/>
                    <a:pt x="46" y="98"/>
                  </a:cubicBezTo>
                  <a:cubicBezTo>
                    <a:pt x="46" y="99"/>
                    <a:pt x="47" y="100"/>
                    <a:pt x="48" y="100"/>
                  </a:cubicBezTo>
                  <a:cubicBezTo>
                    <a:pt x="49" y="100"/>
                    <a:pt x="50" y="99"/>
                    <a:pt x="50" y="98"/>
                  </a:cubicBezTo>
                  <a:cubicBezTo>
                    <a:pt x="50" y="88"/>
                    <a:pt x="50" y="88"/>
                    <a:pt x="50" y="88"/>
                  </a:cubicBezTo>
                  <a:cubicBezTo>
                    <a:pt x="50" y="87"/>
                    <a:pt x="49" y="86"/>
                    <a:pt x="48" y="86"/>
                  </a:cubicBezTo>
                  <a:cubicBezTo>
                    <a:pt x="31" y="86"/>
                    <a:pt x="31" y="86"/>
                    <a:pt x="31" y="86"/>
                  </a:cubicBezTo>
                  <a:cubicBezTo>
                    <a:pt x="30" y="86"/>
                    <a:pt x="29" y="87"/>
                    <a:pt x="29" y="88"/>
                  </a:cubicBezTo>
                  <a:cubicBezTo>
                    <a:pt x="29" y="132"/>
                    <a:pt x="29" y="132"/>
                    <a:pt x="29" y="132"/>
                  </a:cubicBezTo>
                  <a:cubicBezTo>
                    <a:pt x="13" y="132"/>
                    <a:pt x="13" y="132"/>
                    <a:pt x="13" y="132"/>
                  </a:cubicBezTo>
                  <a:cubicBezTo>
                    <a:pt x="13" y="2"/>
                    <a:pt x="13" y="2"/>
                    <a:pt x="13" y="2"/>
                  </a:cubicBezTo>
                  <a:cubicBezTo>
                    <a:pt x="13" y="1"/>
                    <a:pt x="12" y="0"/>
                    <a:pt x="11" y="0"/>
                  </a:cubicBezTo>
                  <a:cubicBezTo>
                    <a:pt x="2" y="0"/>
                    <a:pt x="2" y="0"/>
                    <a:pt x="2" y="0"/>
                  </a:cubicBezTo>
                  <a:cubicBezTo>
                    <a:pt x="1" y="0"/>
                    <a:pt x="0" y="1"/>
                    <a:pt x="0" y="2"/>
                  </a:cubicBezTo>
                  <a:cubicBezTo>
                    <a:pt x="0" y="77"/>
                    <a:pt x="0" y="77"/>
                    <a:pt x="0" y="77"/>
                  </a:cubicBezTo>
                  <a:cubicBezTo>
                    <a:pt x="0" y="78"/>
                    <a:pt x="0" y="79"/>
                    <a:pt x="1" y="79"/>
                  </a:cubicBezTo>
                  <a:cubicBezTo>
                    <a:pt x="3" y="80"/>
                    <a:pt x="4" y="79"/>
                    <a:pt x="4" y="77"/>
                  </a:cubicBezTo>
                  <a:cubicBezTo>
                    <a:pt x="4" y="4"/>
                    <a:pt x="4" y="4"/>
                    <a:pt x="4" y="4"/>
                  </a:cubicBezTo>
                  <a:cubicBezTo>
                    <a:pt x="9" y="4"/>
                    <a:pt x="9" y="4"/>
                    <a:pt x="9" y="4"/>
                  </a:cubicBezTo>
                  <a:cubicBezTo>
                    <a:pt x="9" y="134"/>
                    <a:pt x="9" y="134"/>
                    <a:pt x="9" y="134"/>
                  </a:cubicBezTo>
                  <a:cubicBezTo>
                    <a:pt x="9" y="135"/>
                    <a:pt x="10" y="136"/>
                    <a:pt x="11" y="136"/>
                  </a:cubicBezTo>
                  <a:cubicBezTo>
                    <a:pt x="141" y="136"/>
                    <a:pt x="141" y="136"/>
                    <a:pt x="141" y="136"/>
                  </a:cubicBezTo>
                  <a:cubicBezTo>
                    <a:pt x="141" y="141"/>
                    <a:pt x="141" y="141"/>
                    <a:pt x="141" y="141"/>
                  </a:cubicBezTo>
                  <a:cubicBezTo>
                    <a:pt x="4" y="141"/>
                    <a:pt x="4" y="141"/>
                    <a:pt x="4" y="141"/>
                  </a:cubicBezTo>
                  <a:cubicBezTo>
                    <a:pt x="4" y="87"/>
                    <a:pt x="4" y="87"/>
                    <a:pt x="4" y="87"/>
                  </a:cubicBezTo>
                  <a:cubicBezTo>
                    <a:pt x="4" y="86"/>
                    <a:pt x="3" y="85"/>
                    <a:pt x="2" y="85"/>
                  </a:cubicBezTo>
                  <a:cubicBezTo>
                    <a:pt x="1" y="85"/>
                    <a:pt x="0" y="86"/>
                    <a:pt x="0" y="87"/>
                  </a:cubicBezTo>
                  <a:cubicBezTo>
                    <a:pt x="0" y="143"/>
                    <a:pt x="0" y="143"/>
                    <a:pt x="0" y="143"/>
                  </a:cubicBezTo>
                  <a:cubicBezTo>
                    <a:pt x="0" y="145"/>
                    <a:pt x="1" y="145"/>
                    <a:pt x="2" y="145"/>
                  </a:cubicBezTo>
                  <a:cubicBezTo>
                    <a:pt x="143" y="145"/>
                    <a:pt x="143" y="145"/>
                    <a:pt x="143" y="145"/>
                  </a:cubicBezTo>
                  <a:cubicBezTo>
                    <a:pt x="144" y="145"/>
                    <a:pt x="145" y="145"/>
                    <a:pt x="145" y="143"/>
                  </a:cubicBezTo>
                  <a:cubicBezTo>
                    <a:pt x="145" y="134"/>
                    <a:pt x="145" y="134"/>
                    <a:pt x="145" y="134"/>
                  </a:cubicBezTo>
                  <a:cubicBezTo>
                    <a:pt x="145" y="133"/>
                    <a:pt x="144" y="132"/>
                    <a:pt x="143" y="132"/>
                  </a:cubicBezTo>
                  <a:close/>
                  <a:moveTo>
                    <a:pt x="86" y="48"/>
                  </a:moveTo>
                  <a:cubicBezTo>
                    <a:pt x="99" y="48"/>
                    <a:pt x="99" y="48"/>
                    <a:pt x="99" y="48"/>
                  </a:cubicBezTo>
                  <a:cubicBezTo>
                    <a:pt x="99" y="132"/>
                    <a:pt x="99" y="132"/>
                    <a:pt x="99" y="132"/>
                  </a:cubicBezTo>
                  <a:cubicBezTo>
                    <a:pt x="86" y="132"/>
                    <a:pt x="86" y="132"/>
                    <a:pt x="86" y="132"/>
                  </a:cubicBezTo>
                  <a:lnTo>
                    <a:pt x="86" y="48"/>
                  </a:lnTo>
                  <a:close/>
                  <a:moveTo>
                    <a:pt x="59" y="71"/>
                  </a:moveTo>
                  <a:cubicBezTo>
                    <a:pt x="73" y="71"/>
                    <a:pt x="73" y="71"/>
                    <a:pt x="73" y="71"/>
                  </a:cubicBezTo>
                  <a:cubicBezTo>
                    <a:pt x="73" y="132"/>
                    <a:pt x="73" y="132"/>
                    <a:pt x="73" y="132"/>
                  </a:cubicBezTo>
                  <a:cubicBezTo>
                    <a:pt x="59" y="132"/>
                    <a:pt x="59" y="132"/>
                    <a:pt x="59" y="132"/>
                  </a:cubicBezTo>
                  <a:lnTo>
                    <a:pt x="59" y="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29" name="Google Shape;2929;p44"/>
            <p:cNvSpPr/>
            <p:nvPr/>
          </p:nvSpPr>
          <p:spPr>
            <a:xfrm>
              <a:off x="5635112" y="1422714"/>
              <a:ext cx="156889" cy="155791"/>
            </a:xfrm>
            <a:custGeom>
              <a:avLst/>
              <a:gdLst/>
              <a:ahLst/>
              <a:cxnLst/>
              <a:rect l="l" t="t" r="r" b="b"/>
              <a:pathLst>
                <a:path w="60" h="60" extrusionOk="0">
                  <a:moveTo>
                    <a:pt x="30" y="60"/>
                  </a:moveTo>
                  <a:cubicBezTo>
                    <a:pt x="47" y="60"/>
                    <a:pt x="60" y="47"/>
                    <a:pt x="60" y="30"/>
                  </a:cubicBezTo>
                  <a:cubicBezTo>
                    <a:pt x="60" y="14"/>
                    <a:pt x="47" y="0"/>
                    <a:pt x="30" y="0"/>
                  </a:cubicBezTo>
                  <a:cubicBezTo>
                    <a:pt x="13" y="0"/>
                    <a:pt x="0" y="14"/>
                    <a:pt x="0" y="30"/>
                  </a:cubicBezTo>
                  <a:cubicBezTo>
                    <a:pt x="0" y="47"/>
                    <a:pt x="13" y="60"/>
                    <a:pt x="30" y="60"/>
                  </a:cubicBezTo>
                  <a:close/>
                  <a:moveTo>
                    <a:pt x="30" y="5"/>
                  </a:moveTo>
                  <a:cubicBezTo>
                    <a:pt x="44" y="5"/>
                    <a:pt x="56" y="16"/>
                    <a:pt x="56" y="30"/>
                  </a:cubicBezTo>
                  <a:cubicBezTo>
                    <a:pt x="56" y="44"/>
                    <a:pt x="44" y="56"/>
                    <a:pt x="30" y="56"/>
                  </a:cubicBezTo>
                  <a:cubicBezTo>
                    <a:pt x="16" y="56"/>
                    <a:pt x="4" y="44"/>
                    <a:pt x="4" y="30"/>
                  </a:cubicBezTo>
                  <a:cubicBezTo>
                    <a:pt x="4" y="16"/>
                    <a:pt x="16" y="5"/>
                    <a:pt x="30"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930" name="Google Shape;2930;p44"/>
            <p:cNvSpPr/>
            <p:nvPr/>
          </p:nvSpPr>
          <p:spPr>
            <a:xfrm>
              <a:off x="5676803" y="1445754"/>
              <a:ext cx="73508" cy="109712"/>
            </a:xfrm>
            <a:custGeom>
              <a:avLst/>
              <a:gdLst/>
              <a:ahLst/>
              <a:cxnLst/>
              <a:rect l="l" t="t" r="r" b="b"/>
              <a:pathLst>
                <a:path w="28" h="42" extrusionOk="0">
                  <a:moveTo>
                    <a:pt x="3" y="28"/>
                  </a:moveTo>
                  <a:cubicBezTo>
                    <a:pt x="12" y="28"/>
                    <a:pt x="12" y="28"/>
                    <a:pt x="12" y="28"/>
                  </a:cubicBezTo>
                  <a:cubicBezTo>
                    <a:pt x="12" y="40"/>
                    <a:pt x="12" y="40"/>
                    <a:pt x="12" y="40"/>
                  </a:cubicBezTo>
                  <a:cubicBezTo>
                    <a:pt x="12" y="40"/>
                    <a:pt x="12" y="41"/>
                    <a:pt x="13" y="41"/>
                  </a:cubicBezTo>
                  <a:cubicBezTo>
                    <a:pt x="13" y="42"/>
                    <a:pt x="14" y="42"/>
                    <a:pt x="14" y="42"/>
                  </a:cubicBezTo>
                  <a:cubicBezTo>
                    <a:pt x="15" y="42"/>
                    <a:pt x="16" y="41"/>
                    <a:pt x="16" y="41"/>
                  </a:cubicBezTo>
                  <a:cubicBezTo>
                    <a:pt x="27" y="17"/>
                    <a:pt x="27" y="17"/>
                    <a:pt x="27" y="17"/>
                  </a:cubicBezTo>
                  <a:cubicBezTo>
                    <a:pt x="28" y="17"/>
                    <a:pt x="28" y="15"/>
                    <a:pt x="27" y="15"/>
                  </a:cubicBezTo>
                  <a:cubicBezTo>
                    <a:pt x="26" y="15"/>
                    <a:pt x="26" y="14"/>
                    <a:pt x="25" y="14"/>
                  </a:cubicBezTo>
                  <a:cubicBezTo>
                    <a:pt x="16" y="14"/>
                    <a:pt x="16" y="14"/>
                    <a:pt x="16" y="14"/>
                  </a:cubicBezTo>
                  <a:cubicBezTo>
                    <a:pt x="16" y="3"/>
                    <a:pt x="16" y="3"/>
                    <a:pt x="16" y="3"/>
                  </a:cubicBezTo>
                  <a:cubicBezTo>
                    <a:pt x="16" y="2"/>
                    <a:pt x="16" y="1"/>
                    <a:pt x="15" y="1"/>
                  </a:cubicBezTo>
                  <a:cubicBezTo>
                    <a:pt x="14" y="0"/>
                    <a:pt x="13" y="1"/>
                    <a:pt x="12" y="2"/>
                  </a:cubicBezTo>
                  <a:cubicBezTo>
                    <a:pt x="1" y="25"/>
                    <a:pt x="1" y="25"/>
                    <a:pt x="1" y="25"/>
                  </a:cubicBezTo>
                  <a:cubicBezTo>
                    <a:pt x="0" y="25"/>
                    <a:pt x="0" y="26"/>
                    <a:pt x="1" y="27"/>
                  </a:cubicBezTo>
                  <a:cubicBezTo>
                    <a:pt x="1" y="27"/>
                    <a:pt x="2" y="28"/>
                    <a:pt x="3" y="28"/>
                  </a:cubicBezTo>
                  <a:close/>
                  <a:moveTo>
                    <a:pt x="12" y="12"/>
                  </a:moveTo>
                  <a:cubicBezTo>
                    <a:pt x="12" y="17"/>
                    <a:pt x="12" y="17"/>
                    <a:pt x="12" y="17"/>
                  </a:cubicBezTo>
                  <a:cubicBezTo>
                    <a:pt x="12" y="18"/>
                    <a:pt x="13" y="19"/>
                    <a:pt x="14" y="19"/>
                  </a:cubicBezTo>
                  <a:cubicBezTo>
                    <a:pt x="22" y="19"/>
                    <a:pt x="22" y="19"/>
                    <a:pt x="22" y="19"/>
                  </a:cubicBezTo>
                  <a:cubicBezTo>
                    <a:pt x="16" y="30"/>
                    <a:pt x="16" y="30"/>
                    <a:pt x="16" y="30"/>
                  </a:cubicBezTo>
                  <a:cubicBezTo>
                    <a:pt x="16" y="26"/>
                    <a:pt x="16" y="26"/>
                    <a:pt x="16" y="26"/>
                  </a:cubicBezTo>
                  <a:cubicBezTo>
                    <a:pt x="16" y="24"/>
                    <a:pt x="15" y="24"/>
                    <a:pt x="14" y="24"/>
                  </a:cubicBezTo>
                  <a:cubicBezTo>
                    <a:pt x="6" y="24"/>
                    <a:pt x="6" y="24"/>
                    <a:pt x="6" y="24"/>
                  </a:cubicBezTo>
                  <a:lnTo>
                    <a:pt x="12"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cxnSp>
        <p:nvCxnSpPr>
          <p:cNvPr id="2931" name="Google Shape;2931;p44"/>
          <p:cNvCxnSpPr>
            <a:stCxn id="2866" idx="3"/>
            <a:endCxn id="2874" idx="1"/>
          </p:cNvCxnSpPr>
          <p:nvPr/>
        </p:nvCxnSpPr>
        <p:spPr>
          <a:xfrm flipH="1">
            <a:off x="1299175" y="1522000"/>
            <a:ext cx="6531900" cy="1820700"/>
          </a:xfrm>
          <a:prstGeom prst="bentConnector5">
            <a:avLst>
              <a:gd name="adj1" fmla="val -9407"/>
              <a:gd name="adj2" fmla="val 73351"/>
              <a:gd name="adj3" fmla="val 10898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1"/>
          <p:cNvSpPr txBox="1">
            <a:spLocks noGrp="1"/>
          </p:cNvSpPr>
          <p:nvPr>
            <p:ph type="title"/>
          </p:nvPr>
        </p:nvSpPr>
        <p:spPr>
          <a:xfrm>
            <a:off x="720000" y="359188"/>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 dirty="0"/>
              <a:t>Overview of Contents</a:t>
            </a:r>
            <a:endParaRPr dirty="0"/>
          </a:p>
        </p:txBody>
      </p:sp>
      <p:sp>
        <p:nvSpPr>
          <p:cNvPr id="2039" name="Google Shape;2039;p31"/>
          <p:cNvSpPr txBox="1">
            <a:spLocks noGrp="1"/>
          </p:cNvSpPr>
          <p:nvPr>
            <p:ph type="body" idx="1"/>
          </p:nvPr>
        </p:nvSpPr>
        <p:spPr>
          <a:xfrm>
            <a:off x="720000" y="931416"/>
            <a:ext cx="77040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Summary Of The Contents That Are Being Explained Further In Slides .</a:t>
            </a:r>
          </a:p>
        </p:txBody>
      </p:sp>
      <p:graphicFrame>
        <p:nvGraphicFramePr>
          <p:cNvPr id="2042" name="Google Shape;2042;p31"/>
          <p:cNvGraphicFramePr/>
          <p:nvPr>
            <p:extLst>
              <p:ext uri="{D42A27DB-BD31-4B8C-83A1-F6EECF244321}">
                <p14:modId xmlns:p14="http://schemas.microsoft.com/office/powerpoint/2010/main" val="4250573639"/>
              </p:ext>
            </p:extLst>
          </p:nvPr>
        </p:nvGraphicFramePr>
        <p:xfrm>
          <a:off x="793225" y="1355838"/>
          <a:ext cx="7557550" cy="2438250"/>
        </p:xfrm>
        <a:graphic>
          <a:graphicData uri="http://schemas.openxmlformats.org/drawingml/2006/table">
            <a:tbl>
              <a:tblPr>
                <a:noFill/>
                <a:tableStyleId>{492463BE-F913-4C69-BD98-B5DE528AB814}</a:tableStyleId>
              </a:tblPr>
              <a:tblGrid>
                <a:gridCol w="2298825">
                  <a:extLst>
                    <a:ext uri="{9D8B030D-6E8A-4147-A177-3AD203B41FA5}">
                      <a16:colId xmlns:a16="http://schemas.microsoft.com/office/drawing/2014/main" val="20000"/>
                    </a:ext>
                  </a:extLst>
                </a:gridCol>
                <a:gridCol w="5258725">
                  <a:extLst>
                    <a:ext uri="{9D8B030D-6E8A-4147-A177-3AD203B41FA5}">
                      <a16:colId xmlns:a16="http://schemas.microsoft.com/office/drawing/2014/main" val="20001"/>
                    </a:ext>
                  </a:extLst>
                </a:gridCol>
              </a:tblGrid>
              <a:tr h="368700">
                <a:tc>
                  <a:txBody>
                    <a:bodyPr/>
                    <a:lstStyle/>
                    <a:p>
                      <a:pPr marL="0" lvl="0" indent="0" algn="l" rtl="0">
                        <a:spcBef>
                          <a:spcPts val="0"/>
                        </a:spcBef>
                        <a:spcAft>
                          <a:spcPts val="0"/>
                        </a:spcAft>
                        <a:buNone/>
                      </a:pPr>
                      <a:r>
                        <a:rPr lang="en-GB" sz="1000" u="sng" dirty="0">
                          <a:solidFill>
                            <a:schemeClr val="hlink"/>
                          </a:solidFill>
                          <a:latin typeface="Figtree Black"/>
                          <a:ea typeface="Figtree Black"/>
                          <a:cs typeface="Figtree Black"/>
                          <a:sym typeface="Figtree Black"/>
                          <a:hlinkClick r:id="rId3" action="ppaction://hlinksldjump"/>
                        </a:rPr>
                        <a:t>PROBLEM STATEMENT FOR THIS CHALLENGE</a:t>
                      </a:r>
                      <a:endParaRPr lang="en-GB" sz="1000" u="sng"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1600"/>
                        </a:spcAft>
                        <a:buNone/>
                      </a:pPr>
                      <a:r>
                        <a:rPr lang="en-GB" sz="1000" dirty="0">
                          <a:solidFill>
                            <a:schemeClr val="dk1"/>
                          </a:solidFill>
                          <a:latin typeface="Catamaran"/>
                          <a:ea typeface="Catamaran"/>
                          <a:cs typeface="Catamaran"/>
                          <a:sym typeface="Catamaran"/>
                        </a:rPr>
                        <a:t>Problem Statement Succinctly Describes The Outlines What We Want To Change Or Improve.</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70150">
                <a:tc>
                  <a:txBody>
                    <a:bodyPr/>
                    <a:lstStyle/>
                    <a:p>
                      <a:pPr marL="0" lvl="0" indent="0" algn="l" rtl="0">
                        <a:spcBef>
                          <a:spcPts val="0"/>
                        </a:spcBef>
                        <a:spcAft>
                          <a:spcPts val="0"/>
                        </a:spcAft>
                        <a:buNone/>
                      </a:pPr>
                      <a:r>
                        <a:rPr lang="en-IN" sz="1000" u="sng" dirty="0">
                          <a:solidFill>
                            <a:schemeClr val="hlink"/>
                          </a:solidFill>
                          <a:latin typeface="Figtree Black"/>
                          <a:ea typeface="Figtree Black"/>
                          <a:cs typeface="Figtree Black"/>
                          <a:sym typeface="Figtree Black"/>
                          <a:hlinkClick r:id="rId4" action="ppaction://hlinksldjump"/>
                        </a:rPr>
                        <a:t>ALTERNATIVE TO BE USED</a:t>
                      </a:r>
                      <a:endParaRPr lang="en-IN" sz="1000" u="sng"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marR="0" lvl="0" indent="0" algn="l" rtl="0">
                        <a:lnSpc>
                          <a:spcPct val="100000"/>
                        </a:lnSpc>
                        <a:spcBef>
                          <a:spcPts val="0"/>
                        </a:spcBef>
                        <a:spcAft>
                          <a:spcPts val="1600"/>
                        </a:spcAft>
                        <a:buNone/>
                      </a:pPr>
                      <a:r>
                        <a:rPr lang="en-GB" sz="1000" dirty="0">
                          <a:solidFill>
                            <a:schemeClr val="dk1"/>
                          </a:solidFill>
                          <a:latin typeface="Catamaran"/>
                          <a:ea typeface="Catamaran"/>
                          <a:cs typeface="Catamaran"/>
                          <a:sym typeface="Catamaran"/>
                        </a:rPr>
                        <a:t>An Alternative Plan Or Tech That Is Different From The One You Already Using. It Can Be Done Or Used Instead Of The Existing Option.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370150">
                <a:tc>
                  <a:txBody>
                    <a:bodyPr/>
                    <a:lstStyle/>
                    <a:p>
                      <a:pPr marL="0" lvl="0" indent="0" algn="l" rtl="0">
                        <a:spcBef>
                          <a:spcPts val="0"/>
                        </a:spcBef>
                        <a:spcAft>
                          <a:spcPts val="0"/>
                        </a:spcAft>
                        <a:buNone/>
                      </a:pPr>
                      <a:r>
                        <a:rPr lang="en-IN" sz="1000" u="sng" dirty="0">
                          <a:solidFill>
                            <a:schemeClr val="hlink"/>
                          </a:solidFill>
                          <a:latin typeface="Figtree Black"/>
                          <a:ea typeface="Figtree Black"/>
                          <a:cs typeface="Figtree Black"/>
                          <a:sym typeface="Figtree Black"/>
                          <a:hlinkClick r:id="rId5" action="ppaction://hlinksldjump"/>
                        </a:rPr>
                        <a:t>F</a:t>
                      </a:r>
                      <a:r>
                        <a:rPr lang="en" sz="1000" u="sng" dirty="0">
                          <a:solidFill>
                            <a:schemeClr val="hlink"/>
                          </a:solidFill>
                          <a:latin typeface="Figtree Black"/>
                          <a:ea typeface="Figtree Black"/>
                          <a:cs typeface="Figtree Black"/>
                          <a:sym typeface="Figtree Black"/>
                          <a:hlinkClick r:id="rId5" action="ppaction://hlinksldjump"/>
                        </a:rPr>
                        <a:t>URTHER EXPLANATIONS </a:t>
                      </a:r>
                      <a:endParaRPr lang="en" sz="1000" u="sng" dirty="0">
                        <a:solidFill>
                          <a:schemeClr val="hlink"/>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1600"/>
                        </a:spcAft>
                        <a:buNone/>
                      </a:pPr>
                      <a:r>
                        <a:rPr lang="en-GB" sz="1000" dirty="0">
                          <a:solidFill>
                            <a:schemeClr val="dk1"/>
                          </a:solidFill>
                          <a:latin typeface="Catamaran"/>
                          <a:ea typeface="Catamaran"/>
                          <a:cs typeface="Catamaran"/>
                          <a:sym typeface="Catamaran"/>
                        </a:rPr>
                        <a:t>A Molecular Explanation Of Alternatives To Describe A Set Of Facts Which Clarifies The Causes, Context, And Consequences Of Those Its Implementation.</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370150">
                <a:tc>
                  <a:txBody>
                    <a:bodyPr/>
                    <a:lstStyle/>
                    <a:p>
                      <a:pPr marL="0" lvl="0" indent="0" algn="l" rtl="0">
                        <a:spcBef>
                          <a:spcPts val="0"/>
                        </a:spcBef>
                        <a:spcAft>
                          <a:spcPts val="0"/>
                        </a:spcAft>
                        <a:buNone/>
                      </a:pPr>
                      <a:r>
                        <a:rPr lang="en-IN" sz="1000" u="sng" dirty="0">
                          <a:solidFill>
                            <a:schemeClr val="hlink"/>
                          </a:solidFill>
                          <a:latin typeface="Figtree Black"/>
                          <a:ea typeface="Figtree Black"/>
                          <a:cs typeface="Figtree Black"/>
                          <a:sym typeface="Figtree Black"/>
                          <a:hlinkClick r:id="rId6" action="ppaction://hlinksldjump"/>
                        </a:rPr>
                        <a:t>IMPLEMENTATIONS</a:t>
                      </a:r>
                      <a:endParaRPr lang="en-IN" sz="1000" u="sng"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1600"/>
                        </a:spcAft>
                        <a:buNone/>
                      </a:pPr>
                      <a:r>
                        <a:rPr lang="en-GB" sz="1000" dirty="0">
                          <a:solidFill>
                            <a:schemeClr val="dk1"/>
                          </a:solidFill>
                          <a:latin typeface="Catamaran"/>
                          <a:ea typeface="Catamaran"/>
                          <a:cs typeface="Catamaran"/>
                          <a:sym typeface="Catamaran"/>
                        </a:rPr>
                        <a:t>Planning And Execution Of A Prototype, Concept, Model, Design, Specification &amp; Its Standard Algorithm</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370150">
                <a:tc>
                  <a:txBody>
                    <a:bodyPr/>
                    <a:lstStyle/>
                    <a:p>
                      <a:pPr marL="0" lvl="0" indent="0" algn="l" rtl="0">
                        <a:spcBef>
                          <a:spcPts val="0"/>
                        </a:spcBef>
                        <a:spcAft>
                          <a:spcPts val="0"/>
                        </a:spcAft>
                        <a:buNone/>
                      </a:pPr>
                      <a:r>
                        <a:rPr lang="en-IN" sz="1000" u="sng" dirty="0">
                          <a:solidFill>
                            <a:schemeClr val="hlink"/>
                          </a:solidFill>
                          <a:latin typeface="Figtree Black"/>
                          <a:ea typeface="Figtree Black"/>
                          <a:cs typeface="Figtree Black"/>
                          <a:sym typeface="Figtree Black"/>
                          <a:hlinkClick r:id="rId7" action="ppaction://hlinksldjump"/>
                        </a:rPr>
                        <a:t>SUSTAINABILITY &amp; COST</a:t>
                      </a:r>
                      <a:endParaRPr lang="en-IN" sz="1000" u="sng"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0"/>
                        </a:spcAft>
                        <a:buNone/>
                      </a:pPr>
                      <a:r>
                        <a:rPr lang="en-GB" sz="1000" dirty="0">
                          <a:solidFill>
                            <a:schemeClr val="dk1"/>
                          </a:solidFill>
                          <a:latin typeface="Catamaran"/>
                          <a:ea typeface="Catamaran"/>
                          <a:cs typeface="Catamaran"/>
                          <a:sym typeface="Catamaran"/>
                        </a:rPr>
                        <a:t>The Notion Of Easily Interacting With The Environment In A Way That Guarantees Regular Human Behaviour &amp; Won't Alter Working At A Certain Affordable Cost.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bl>
          </a:graphicData>
        </a:graphic>
      </p:graphicFrame>
      <p:sp>
        <p:nvSpPr>
          <p:cNvPr id="2" name="Google Shape;2040;p31">
            <a:extLst>
              <a:ext uri="{FF2B5EF4-FFF2-40B4-BE49-F238E27FC236}">
                <a16:creationId xmlns:a16="http://schemas.microsoft.com/office/drawing/2014/main" id="{B987FE66-23DA-651F-6143-88D144110B61}"/>
              </a:ext>
            </a:extLst>
          </p:cNvPr>
          <p:cNvSpPr txBox="1"/>
          <p:nvPr/>
        </p:nvSpPr>
        <p:spPr>
          <a:xfrm>
            <a:off x="5583185" y="3794088"/>
            <a:ext cx="2840815" cy="572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anose="05000000000000000000" pitchFamily="2" charset="2"/>
              <a:buChar char="v"/>
            </a:pPr>
            <a:r>
              <a:rPr lang="en-GB" sz="900" dirty="0">
                <a:solidFill>
                  <a:schemeClr val="dk1"/>
                </a:solidFill>
                <a:latin typeface="Catamaran"/>
                <a:ea typeface="Catamaran"/>
                <a:cs typeface="Catamaran"/>
                <a:sym typeface="Catamaran"/>
              </a:rPr>
              <a:t>Facts, Data And Evidences Used Are Collected From:</a:t>
            </a:r>
            <a:br>
              <a:rPr lang="en-GB" sz="700" dirty="0">
                <a:solidFill>
                  <a:schemeClr val="dk1"/>
                </a:solidFill>
                <a:latin typeface="Catamaran"/>
                <a:ea typeface="Catamaran"/>
                <a:cs typeface="Catamaran"/>
                <a:sym typeface="Catamaran"/>
              </a:rPr>
            </a:br>
            <a:r>
              <a:rPr lang="en-GB" sz="600" dirty="0">
                <a:solidFill>
                  <a:schemeClr val="dk1"/>
                </a:solidFill>
                <a:latin typeface="Catamaran"/>
                <a:ea typeface="Catamaran"/>
                <a:cs typeface="Catamaran"/>
                <a:sym typeface="Catamaran"/>
              </a:rPr>
              <a:t>Science Direct, Dandelion Energy, The BBC , MIT UK &amp; Other Fact Checkers</a:t>
            </a:r>
            <a:endParaRPr lang="en-GB" sz="900" dirty="0">
              <a:solidFill>
                <a:schemeClr val="dk1"/>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46"/>
          <p:cNvSpPr txBox="1">
            <a:spLocks noGrp="1"/>
          </p:cNvSpPr>
          <p:nvPr>
            <p:ph type="title"/>
          </p:nvPr>
        </p:nvSpPr>
        <p:spPr>
          <a:xfrm>
            <a:off x="381000" y="96869"/>
            <a:ext cx="8324850" cy="7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PHOTOS RELATED PARTS OF WORKING SYSTEM</a:t>
            </a:r>
            <a:endParaRPr sz="2400" dirty="0"/>
          </a:p>
        </p:txBody>
      </p:sp>
      <p:sp>
        <p:nvSpPr>
          <p:cNvPr id="2943" name="Google Shape;2943;p46"/>
          <p:cNvSpPr txBox="1">
            <a:spLocks noGrp="1"/>
          </p:cNvSpPr>
          <p:nvPr>
            <p:ph type="subTitle" idx="1"/>
          </p:nvPr>
        </p:nvSpPr>
        <p:spPr>
          <a:xfrm>
            <a:off x="4485750" y="935350"/>
            <a:ext cx="4220100" cy="5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a:t>
            </a:r>
            <a:r>
              <a:rPr lang="en" dirty="0"/>
              <a:t>his photo shows the 1</a:t>
            </a:r>
            <a:r>
              <a:rPr lang="en" baseline="30000" dirty="0"/>
              <a:t>st</a:t>
            </a:r>
            <a:r>
              <a:rPr lang="en" dirty="0"/>
              <a:t> layer and ventilation layer for windows that is been implemented and over the existing structure and the flow and aerodynamic moving design of the hollow louvers. </a:t>
            </a:r>
            <a:endParaRPr dirty="0"/>
          </a:p>
        </p:txBody>
      </p:sp>
      <p:pic>
        <p:nvPicPr>
          <p:cNvPr id="2944" name="Google Shape;2944;p46"/>
          <p:cNvPicPr preferRelativeResize="0">
            <a:picLocks noGrp="1"/>
          </p:cNvPicPr>
          <p:nvPr>
            <p:ph type="pic" idx="2"/>
          </p:nvPr>
        </p:nvPicPr>
        <p:blipFill>
          <a:blip r:embed="rId3"/>
          <a:srcRect l="21361" r="21361"/>
          <a:stretch/>
        </p:blipFill>
        <p:spPr>
          <a:xfrm>
            <a:off x="497545" y="3274783"/>
            <a:ext cx="1635273" cy="1605580"/>
          </a:xfrm>
          <a:prstGeom prst="roundRect">
            <a:avLst>
              <a:gd name="adj" fmla="val 16667"/>
            </a:avLst>
          </a:prstGeom>
        </p:spPr>
      </p:pic>
      <p:pic>
        <p:nvPicPr>
          <p:cNvPr id="2945" name="Google Shape;2945;p46"/>
          <p:cNvPicPr preferRelativeResize="0">
            <a:picLocks noGrp="1"/>
          </p:cNvPicPr>
          <p:nvPr>
            <p:ph type="pic" idx="3"/>
          </p:nvPr>
        </p:nvPicPr>
        <p:blipFill>
          <a:blip r:embed="rId4"/>
          <a:srcRect l="11815" r="11815"/>
          <a:stretch/>
        </p:blipFill>
        <p:spPr>
          <a:xfrm>
            <a:off x="2563348" y="3274783"/>
            <a:ext cx="1635273" cy="1605580"/>
          </a:xfrm>
          <a:prstGeom prst="roundRect">
            <a:avLst>
              <a:gd name="adj" fmla="val 16667"/>
            </a:avLst>
          </a:prstGeom>
        </p:spPr>
      </p:pic>
      <p:pic>
        <p:nvPicPr>
          <p:cNvPr id="2946" name="Google Shape;2946;p46"/>
          <p:cNvPicPr preferRelativeResize="0">
            <a:picLocks noGrp="1"/>
          </p:cNvPicPr>
          <p:nvPr>
            <p:ph type="pic" idx="4"/>
          </p:nvPr>
        </p:nvPicPr>
        <p:blipFill>
          <a:blip r:embed="rId5"/>
          <a:srcRect l="15110" r="15110"/>
          <a:stretch/>
        </p:blipFill>
        <p:spPr>
          <a:xfrm>
            <a:off x="381000" y="733420"/>
            <a:ext cx="1954530" cy="1838330"/>
          </a:xfrm>
          <a:prstGeom prst="roundRect">
            <a:avLst>
              <a:gd name="adj" fmla="val 16667"/>
            </a:avLst>
          </a:prstGeom>
        </p:spPr>
      </p:pic>
      <p:pic>
        <p:nvPicPr>
          <p:cNvPr id="3" name="Google Shape;2944;p46">
            <a:extLst>
              <a:ext uri="{FF2B5EF4-FFF2-40B4-BE49-F238E27FC236}">
                <a16:creationId xmlns:a16="http://schemas.microsoft.com/office/drawing/2014/main" id="{2AC21420-E90C-B0AC-F31A-D956C01F75F6}"/>
              </a:ext>
            </a:extLst>
          </p:cNvPr>
          <p:cNvPicPr preferRelativeResize="0">
            <a:picLocks/>
          </p:cNvPicPr>
          <p:nvPr/>
        </p:nvPicPr>
        <p:blipFill rotWithShape="1">
          <a:blip r:embed="rId6"/>
          <a:srcRect l="4778" t="27430" r="7222" b="11805"/>
          <a:stretch/>
        </p:blipFill>
        <p:spPr>
          <a:xfrm>
            <a:off x="4802727" y="1628010"/>
            <a:ext cx="3100382" cy="1178035"/>
          </a:xfrm>
          <a:prstGeom prst="roundRect">
            <a:avLst>
              <a:gd name="adj" fmla="val 16667"/>
            </a:avLst>
          </a:prstGeom>
          <a:noFill/>
          <a:ln w="28575" cap="flat" cmpd="sng">
            <a:solidFill>
              <a:schemeClr val="accent6"/>
            </a:solidFill>
            <a:prstDash val="solid"/>
            <a:round/>
            <a:headEnd type="none" w="sm" len="sm"/>
            <a:tailEnd type="none" w="sm" len="sm"/>
          </a:ln>
        </p:spPr>
      </p:pic>
      <p:sp>
        <p:nvSpPr>
          <p:cNvPr id="4" name="Google Shape;2943;p46">
            <a:extLst>
              <a:ext uri="{FF2B5EF4-FFF2-40B4-BE49-F238E27FC236}">
                <a16:creationId xmlns:a16="http://schemas.microsoft.com/office/drawing/2014/main" id="{467E06A6-208A-AA6E-1FD4-F345D1258BEC}"/>
              </a:ext>
            </a:extLst>
          </p:cNvPr>
          <p:cNvSpPr txBox="1">
            <a:spLocks/>
          </p:cNvSpPr>
          <p:nvPr/>
        </p:nvSpPr>
        <p:spPr>
          <a:xfrm>
            <a:off x="265650" y="2806045"/>
            <a:ext cx="4220100" cy="53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9pPr>
          </a:lstStyle>
          <a:p>
            <a:pPr marL="0" indent="0" algn="ctr"/>
            <a:r>
              <a:rPr lang="en-GB" dirty="0"/>
              <a:t>This photo shows the 2</a:t>
            </a:r>
            <a:r>
              <a:rPr lang="en-GB" baseline="30000" dirty="0"/>
              <a:t>nd</a:t>
            </a:r>
            <a:r>
              <a:rPr lang="en-GB" dirty="0"/>
              <a:t> layer and PCM insulated layer for walls and celling that has been implemented to same structure.</a:t>
            </a:r>
          </a:p>
        </p:txBody>
      </p:sp>
      <p:pic>
        <p:nvPicPr>
          <p:cNvPr id="5" name="Google Shape;2944;p46">
            <a:extLst>
              <a:ext uri="{FF2B5EF4-FFF2-40B4-BE49-F238E27FC236}">
                <a16:creationId xmlns:a16="http://schemas.microsoft.com/office/drawing/2014/main" id="{99794FB9-228E-E1BD-95B2-5C1EF0692FCF}"/>
              </a:ext>
            </a:extLst>
          </p:cNvPr>
          <p:cNvPicPr preferRelativeResize="0">
            <a:picLocks/>
          </p:cNvPicPr>
          <p:nvPr/>
        </p:nvPicPr>
        <p:blipFill rotWithShape="1">
          <a:blip r:embed="rId7"/>
          <a:srcRect l="7147" t="6275" r="7147" b="6275"/>
          <a:stretch/>
        </p:blipFill>
        <p:spPr>
          <a:xfrm>
            <a:off x="4717645" y="3274783"/>
            <a:ext cx="1635273" cy="1605580"/>
          </a:xfrm>
          <a:prstGeom prst="roundRect">
            <a:avLst>
              <a:gd name="adj" fmla="val 16667"/>
            </a:avLst>
          </a:prstGeom>
          <a:noFill/>
          <a:ln w="28575" cap="flat" cmpd="sng">
            <a:solidFill>
              <a:schemeClr val="accent6"/>
            </a:solidFill>
            <a:prstDash val="solid"/>
            <a:round/>
            <a:headEnd type="none" w="sm" len="sm"/>
            <a:tailEnd type="none" w="sm" len="sm"/>
          </a:ln>
        </p:spPr>
      </p:pic>
      <p:pic>
        <p:nvPicPr>
          <p:cNvPr id="6" name="Google Shape;2945;p46">
            <a:extLst>
              <a:ext uri="{FF2B5EF4-FFF2-40B4-BE49-F238E27FC236}">
                <a16:creationId xmlns:a16="http://schemas.microsoft.com/office/drawing/2014/main" id="{C99EDABC-10B7-5DE7-35B2-CACAE8DE3B5B}"/>
              </a:ext>
            </a:extLst>
          </p:cNvPr>
          <p:cNvPicPr preferRelativeResize="0">
            <a:picLocks/>
          </p:cNvPicPr>
          <p:nvPr/>
        </p:nvPicPr>
        <p:blipFill rotWithShape="1">
          <a:blip r:embed="rId8"/>
          <a:srcRect l="-471" t="5401" r="-471" b="5401"/>
          <a:stretch/>
        </p:blipFill>
        <p:spPr>
          <a:xfrm>
            <a:off x="6783448" y="3274783"/>
            <a:ext cx="1635273" cy="1605580"/>
          </a:xfrm>
          <a:prstGeom prst="roundRect">
            <a:avLst>
              <a:gd name="adj" fmla="val 16667"/>
            </a:avLst>
          </a:prstGeom>
          <a:noFill/>
          <a:ln w="28575" cap="flat" cmpd="sng">
            <a:solidFill>
              <a:schemeClr val="accent6"/>
            </a:solidFill>
            <a:prstDash val="solid"/>
            <a:round/>
            <a:headEnd type="none" w="sm" len="sm"/>
            <a:tailEnd type="none" w="sm" len="sm"/>
          </a:ln>
        </p:spPr>
      </p:pic>
      <p:sp>
        <p:nvSpPr>
          <p:cNvPr id="7" name="Google Shape;2943;p46">
            <a:extLst>
              <a:ext uri="{FF2B5EF4-FFF2-40B4-BE49-F238E27FC236}">
                <a16:creationId xmlns:a16="http://schemas.microsoft.com/office/drawing/2014/main" id="{EBAD10FD-5CDE-CF93-ECD8-681927D3CBAC}"/>
              </a:ext>
            </a:extLst>
          </p:cNvPr>
          <p:cNvSpPr txBox="1">
            <a:spLocks/>
          </p:cNvSpPr>
          <p:nvPr/>
        </p:nvSpPr>
        <p:spPr>
          <a:xfrm>
            <a:off x="4425840" y="2806045"/>
            <a:ext cx="4452510" cy="53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9pPr>
          </a:lstStyle>
          <a:p>
            <a:pPr marL="0" indent="0" algn="ctr"/>
            <a:r>
              <a:rPr lang="en-GB" dirty="0"/>
              <a:t>These picture shows the 3</a:t>
            </a:r>
            <a:r>
              <a:rPr lang="en-GB" baseline="30000" dirty="0"/>
              <a:t>rd</a:t>
            </a:r>
            <a:r>
              <a:rPr lang="en-GB" dirty="0"/>
              <a:t> layer’s phenomena and pump that has been installed in small space without changing much structure</a:t>
            </a:r>
          </a:p>
        </p:txBody>
      </p:sp>
      <p:pic>
        <p:nvPicPr>
          <p:cNvPr id="8" name="Google Shape;2946;p46">
            <a:extLst>
              <a:ext uri="{FF2B5EF4-FFF2-40B4-BE49-F238E27FC236}">
                <a16:creationId xmlns:a16="http://schemas.microsoft.com/office/drawing/2014/main" id="{7DB3F128-235E-456A-D717-958013FD82DA}"/>
              </a:ext>
            </a:extLst>
          </p:cNvPr>
          <p:cNvPicPr preferRelativeResize="0">
            <a:picLocks/>
          </p:cNvPicPr>
          <p:nvPr/>
        </p:nvPicPr>
        <p:blipFill rotWithShape="1">
          <a:blip r:embed="rId9"/>
          <a:srcRect l="20411" r="-151"/>
          <a:stretch/>
        </p:blipFill>
        <p:spPr>
          <a:xfrm>
            <a:off x="2471310" y="733346"/>
            <a:ext cx="1954530" cy="1838330"/>
          </a:xfrm>
          <a:prstGeom prst="roundRect">
            <a:avLst>
              <a:gd name="adj" fmla="val 16667"/>
            </a:avLst>
          </a:prstGeom>
          <a:noFill/>
          <a:ln w="28575" cap="flat" cmpd="sng">
            <a:solidFill>
              <a:schemeClr val="accent6"/>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34"/>
          <p:cNvSpPr txBox="1">
            <a:spLocks noGrp="1"/>
          </p:cNvSpPr>
          <p:nvPr>
            <p:ph type="title"/>
          </p:nvPr>
        </p:nvSpPr>
        <p:spPr>
          <a:xfrm>
            <a:off x="4090927" y="3179900"/>
            <a:ext cx="5053073" cy="14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u="sng" dirty="0">
                <a:solidFill>
                  <a:schemeClr val="hlink"/>
                </a:solidFill>
                <a:latin typeface="Figtree Black"/>
                <a:ea typeface="Figtree Black"/>
                <a:cs typeface="Figtree Black"/>
                <a:sym typeface="Figtree Black"/>
              </a:rPr>
              <a:t>SUSTAINABILITY &amp; COST EFFECTIVENESS :</a:t>
            </a:r>
            <a:endParaRPr lang="en-IN" sz="3200" u="sng" dirty="0">
              <a:solidFill>
                <a:schemeClr val="dk1"/>
              </a:solidFill>
              <a:latin typeface="Figtree Black"/>
              <a:ea typeface="Figtree Black"/>
              <a:cs typeface="Figtree Black"/>
              <a:sym typeface="Figtree Black"/>
            </a:endParaRPr>
          </a:p>
        </p:txBody>
      </p:sp>
      <p:sp>
        <p:nvSpPr>
          <p:cNvPr id="2072" name="Google Shape;2072;p34"/>
          <p:cNvSpPr txBox="1">
            <a:spLocks noGrp="1"/>
          </p:cNvSpPr>
          <p:nvPr>
            <p:ph type="title" idx="2"/>
          </p:nvPr>
        </p:nvSpPr>
        <p:spPr>
          <a:xfrm>
            <a:off x="4750150" y="2437700"/>
            <a:ext cx="8655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073" name="Google Shape;2073;p34"/>
          <p:cNvGrpSpPr/>
          <p:nvPr/>
        </p:nvGrpSpPr>
        <p:grpSpPr>
          <a:xfrm>
            <a:off x="756607" y="612676"/>
            <a:ext cx="3334320" cy="3066553"/>
            <a:chOff x="756607" y="612676"/>
            <a:chExt cx="3334320" cy="3066553"/>
          </a:xfrm>
        </p:grpSpPr>
        <p:grpSp>
          <p:nvGrpSpPr>
            <p:cNvPr id="2074" name="Google Shape;2074;p34"/>
            <p:cNvGrpSpPr/>
            <p:nvPr/>
          </p:nvGrpSpPr>
          <p:grpSpPr>
            <a:xfrm>
              <a:off x="3257757" y="1648496"/>
              <a:ext cx="356662" cy="1295703"/>
              <a:chOff x="4255207" y="732396"/>
              <a:chExt cx="356662" cy="1295703"/>
            </a:xfrm>
          </p:grpSpPr>
          <p:sp>
            <p:nvSpPr>
              <p:cNvPr id="2075" name="Google Shape;2075;p3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4255207" y="732396"/>
                <a:ext cx="356662" cy="1295702"/>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4"/>
            <p:cNvGrpSpPr/>
            <p:nvPr/>
          </p:nvGrpSpPr>
          <p:grpSpPr>
            <a:xfrm>
              <a:off x="756607" y="612676"/>
              <a:ext cx="2378402" cy="2380728"/>
              <a:chOff x="808707" y="210851"/>
              <a:chExt cx="2378402" cy="2380728"/>
            </a:xfrm>
          </p:grpSpPr>
          <p:sp>
            <p:nvSpPr>
              <p:cNvPr id="2082" name="Google Shape;2082;p34"/>
              <p:cNvSpPr/>
              <p:nvPr/>
            </p:nvSpPr>
            <p:spPr>
              <a:xfrm>
                <a:off x="810827" y="598773"/>
                <a:ext cx="1036577" cy="1977763"/>
              </a:xfrm>
              <a:custGeom>
                <a:avLst/>
                <a:gdLst/>
                <a:ahLst/>
                <a:cxnLst/>
                <a:rect l="l" t="t" r="r" b="b"/>
                <a:pathLst>
                  <a:path w="415" h="791" extrusionOk="0">
                    <a:moveTo>
                      <a:pt x="415" y="791"/>
                    </a:moveTo>
                    <a:cubicBezTo>
                      <a:pt x="415" y="787"/>
                      <a:pt x="415" y="784"/>
                      <a:pt x="415" y="780"/>
                    </a:cubicBezTo>
                    <a:cubicBezTo>
                      <a:pt x="415" y="221"/>
                      <a:pt x="415" y="221"/>
                      <a:pt x="415" y="221"/>
                    </a:cubicBezTo>
                    <a:cubicBezTo>
                      <a:pt x="415" y="99"/>
                      <a:pt x="329" y="0"/>
                      <a:pt x="222" y="0"/>
                    </a:cubicBezTo>
                    <a:cubicBezTo>
                      <a:pt x="193" y="0"/>
                      <a:pt x="193" y="0"/>
                      <a:pt x="193" y="0"/>
                    </a:cubicBezTo>
                    <a:cubicBezTo>
                      <a:pt x="86" y="0"/>
                      <a:pt x="0" y="99"/>
                      <a:pt x="0" y="221"/>
                    </a:cubicBezTo>
                    <a:cubicBezTo>
                      <a:pt x="0" y="780"/>
                      <a:pt x="0" y="780"/>
                      <a:pt x="0" y="780"/>
                    </a:cubicBezTo>
                    <a:cubicBezTo>
                      <a:pt x="0" y="784"/>
                      <a:pt x="0" y="787"/>
                      <a:pt x="0" y="791"/>
                    </a:cubicBezTo>
                    <a:cubicBezTo>
                      <a:pt x="415" y="791"/>
                      <a:pt x="415" y="791"/>
                      <a:pt x="415" y="791"/>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3" name="Google Shape;2083;p34"/>
              <p:cNvGrpSpPr/>
              <p:nvPr/>
            </p:nvGrpSpPr>
            <p:grpSpPr>
              <a:xfrm>
                <a:off x="915621" y="1607968"/>
                <a:ext cx="113927" cy="983400"/>
                <a:chOff x="3136496" y="2274355"/>
                <a:chExt cx="113927" cy="983400"/>
              </a:xfrm>
            </p:grpSpPr>
            <p:sp>
              <p:nvSpPr>
                <p:cNvPr id="2084" name="Google Shape;2084;p34"/>
                <p:cNvSpPr/>
                <p:nvPr/>
              </p:nvSpPr>
              <p:spPr>
                <a:xfrm>
                  <a:off x="3147096"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3231223"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153454"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153454"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153454"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153454"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153454"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153454"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153454"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153454"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153454"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153454"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153454"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153454"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3153454"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153454"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153454"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153454"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3153454"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136496"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221823"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144975"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144975"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144975"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3144975"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3144975"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144975"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144975"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44975"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44975"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3144975"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3144975"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3144975"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3144975"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3144975"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3144975"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3144975"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3144975"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2" name="Google Shape;2122;p34"/>
              <p:cNvGrpSpPr/>
              <p:nvPr/>
            </p:nvGrpSpPr>
            <p:grpSpPr>
              <a:xfrm>
                <a:off x="1300498" y="677205"/>
                <a:ext cx="460077" cy="1872008"/>
                <a:chOff x="1872248" y="972792"/>
                <a:chExt cx="460077" cy="1872008"/>
              </a:xfrm>
            </p:grpSpPr>
            <p:sp>
              <p:nvSpPr>
                <p:cNvPr id="2123" name="Google Shape;2123;p34"/>
                <p:cNvSpPr/>
                <p:nvPr/>
              </p:nvSpPr>
              <p:spPr>
                <a:xfrm>
                  <a:off x="1872248" y="972792"/>
                  <a:ext cx="457874" cy="419718"/>
                </a:xfrm>
                <a:custGeom>
                  <a:avLst/>
                  <a:gdLst/>
                  <a:ahLst/>
                  <a:cxnLst/>
                  <a:rect l="l" t="t" r="r" b="b"/>
                  <a:pathLst>
                    <a:path w="183" h="168" extrusionOk="0">
                      <a:moveTo>
                        <a:pt x="39" y="0"/>
                      </a:moveTo>
                      <a:cubicBezTo>
                        <a:pt x="18" y="0"/>
                        <a:pt x="18" y="0"/>
                        <a:pt x="18" y="0"/>
                      </a:cubicBezTo>
                      <a:cubicBezTo>
                        <a:pt x="12" y="0"/>
                        <a:pt x="6" y="0"/>
                        <a:pt x="0" y="1"/>
                      </a:cubicBezTo>
                      <a:cubicBezTo>
                        <a:pt x="50" y="28"/>
                        <a:pt x="84" y="88"/>
                        <a:pt x="84" y="158"/>
                      </a:cubicBezTo>
                      <a:cubicBezTo>
                        <a:pt x="84" y="168"/>
                        <a:pt x="84" y="168"/>
                        <a:pt x="84" y="168"/>
                      </a:cubicBezTo>
                      <a:cubicBezTo>
                        <a:pt x="183" y="168"/>
                        <a:pt x="183" y="168"/>
                        <a:pt x="183" y="168"/>
                      </a:cubicBezTo>
                      <a:cubicBezTo>
                        <a:pt x="183" y="165"/>
                        <a:pt x="183" y="165"/>
                        <a:pt x="183" y="165"/>
                      </a:cubicBezTo>
                      <a:cubicBezTo>
                        <a:pt x="183" y="74"/>
                        <a:pt x="118" y="0"/>
                        <a:pt x="39" y="0"/>
                      </a:cubicBezTo>
                    </a:path>
                  </a:pathLst>
                </a:custGeom>
                <a:solidFill>
                  <a:srgbClr val="FFFDF7">
                    <a:alpha val="3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084225" y="1389800"/>
                  <a:ext cx="248100" cy="1455000"/>
                </a:xfrm>
                <a:prstGeom prst="rect">
                  <a:avLst/>
                </a:prstGeom>
                <a:solidFill>
                  <a:srgbClr val="FFFDF7">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nvGrpSpPr>
              <p:cNvPr id="2125" name="Google Shape;2125;p34"/>
              <p:cNvGrpSpPr/>
              <p:nvPr/>
            </p:nvGrpSpPr>
            <p:grpSpPr>
              <a:xfrm>
                <a:off x="808707" y="596653"/>
                <a:ext cx="1040700" cy="1994926"/>
                <a:chOff x="1380457" y="892240"/>
                <a:chExt cx="1040700" cy="1994926"/>
              </a:xfrm>
            </p:grpSpPr>
            <p:sp>
              <p:nvSpPr>
                <p:cNvPr id="2126" name="Google Shape;2126;p34"/>
                <p:cNvSpPr/>
                <p:nvPr/>
              </p:nvSpPr>
              <p:spPr>
                <a:xfrm>
                  <a:off x="1380457" y="2844566"/>
                  <a:ext cx="1040700" cy="42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7" name="Google Shape;2127;p34"/>
                <p:cNvGrpSpPr/>
                <p:nvPr/>
              </p:nvGrpSpPr>
              <p:grpSpPr>
                <a:xfrm>
                  <a:off x="1384696" y="892240"/>
                  <a:ext cx="411239" cy="1952510"/>
                  <a:chOff x="1384696" y="892240"/>
                  <a:chExt cx="411239" cy="1952510"/>
                </a:xfrm>
              </p:grpSpPr>
              <p:sp>
                <p:nvSpPr>
                  <p:cNvPr id="2128" name="Google Shape;2128;p34"/>
                  <p:cNvSpPr/>
                  <p:nvPr/>
                </p:nvSpPr>
                <p:spPr>
                  <a:xfrm>
                    <a:off x="1384696" y="892240"/>
                    <a:ext cx="411239" cy="500270"/>
                  </a:xfrm>
                  <a:custGeom>
                    <a:avLst/>
                    <a:gdLst/>
                    <a:ahLst/>
                    <a:cxnLst/>
                    <a:rect l="l" t="t" r="r" b="b"/>
                    <a:pathLst>
                      <a:path w="165" h="200" extrusionOk="0">
                        <a:moveTo>
                          <a:pt x="165" y="0"/>
                        </a:moveTo>
                        <a:cubicBezTo>
                          <a:pt x="76" y="14"/>
                          <a:pt x="7" y="97"/>
                          <a:pt x="0" y="200"/>
                        </a:cubicBezTo>
                        <a:cubicBezTo>
                          <a:pt x="0" y="200"/>
                          <a:pt x="0" y="200"/>
                          <a:pt x="0" y="200"/>
                        </a:cubicBezTo>
                        <a:cubicBezTo>
                          <a:pt x="144" y="200"/>
                          <a:pt x="144" y="200"/>
                          <a:pt x="144" y="200"/>
                        </a:cubicBezTo>
                        <a:cubicBezTo>
                          <a:pt x="144" y="100"/>
                          <a:pt x="144" y="100"/>
                          <a:pt x="144" y="100"/>
                        </a:cubicBezTo>
                        <a:cubicBezTo>
                          <a:pt x="144" y="64"/>
                          <a:pt x="151" y="30"/>
                          <a:pt x="165"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1385500" y="1654650"/>
                    <a:ext cx="357600" cy="1190100"/>
                  </a:xfrm>
                  <a:prstGeom prst="rect">
                    <a:avLst/>
                  </a:prstGeom>
                  <a:solidFill>
                    <a:srgbClr val="253F56">
                      <a:alpha val="398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130" name="Google Shape;2130;p34"/>
                  <p:cNvSpPr/>
                  <p:nvPr/>
                </p:nvSpPr>
                <p:spPr>
                  <a:xfrm>
                    <a:off x="1385500" y="1392500"/>
                    <a:ext cx="357600" cy="262200"/>
                  </a:xfrm>
                  <a:prstGeom prst="rect">
                    <a:avLst/>
                  </a:prstGeom>
                  <a:solidFill>
                    <a:srgbClr val="253F56">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grpSp>
            <p:nvGrpSpPr>
              <p:cNvPr id="2131" name="Google Shape;2131;p34"/>
              <p:cNvGrpSpPr/>
              <p:nvPr/>
            </p:nvGrpSpPr>
            <p:grpSpPr>
              <a:xfrm>
                <a:off x="1224185" y="210851"/>
                <a:ext cx="1962923" cy="1312151"/>
                <a:chOff x="1795935" y="506439"/>
                <a:chExt cx="1962923" cy="1312151"/>
              </a:xfrm>
            </p:grpSpPr>
            <p:sp>
              <p:nvSpPr>
                <p:cNvPr id="2132" name="Google Shape;2132;p34"/>
                <p:cNvSpPr/>
                <p:nvPr/>
              </p:nvSpPr>
              <p:spPr>
                <a:xfrm>
                  <a:off x="1855289" y="506439"/>
                  <a:ext cx="1903569" cy="1312151"/>
                </a:xfrm>
                <a:custGeom>
                  <a:avLst/>
                  <a:gdLst/>
                  <a:ahLst/>
                  <a:cxnLst/>
                  <a:rect l="l" t="t" r="r" b="b"/>
                  <a:pathLst>
                    <a:path w="762" h="525" extrusionOk="0">
                      <a:moveTo>
                        <a:pt x="387" y="493"/>
                      </a:moveTo>
                      <a:cubicBezTo>
                        <a:pt x="279" y="493"/>
                        <a:pt x="192" y="406"/>
                        <a:pt x="192" y="299"/>
                      </a:cubicBezTo>
                      <a:cubicBezTo>
                        <a:pt x="192" y="190"/>
                        <a:pt x="192" y="190"/>
                        <a:pt x="192" y="190"/>
                      </a:cubicBezTo>
                      <a:cubicBezTo>
                        <a:pt x="192" y="190"/>
                        <a:pt x="192" y="190"/>
                        <a:pt x="192" y="190"/>
                      </a:cubicBezTo>
                      <a:cubicBezTo>
                        <a:pt x="192" y="96"/>
                        <a:pt x="192" y="96"/>
                        <a:pt x="192" y="96"/>
                      </a:cubicBezTo>
                      <a:cubicBezTo>
                        <a:pt x="192" y="43"/>
                        <a:pt x="149" y="0"/>
                        <a:pt x="96" y="0"/>
                      </a:cubicBezTo>
                      <a:cubicBezTo>
                        <a:pt x="43" y="0"/>
                        <a:pt x="0" y="43"/>
                        <a:pt x="0" y="96"/>
                      </a:cubicBezTo>
                      <a:cubicBezTo>
                        <a:pt x="0" y="153"/>
                        <a:pt x="0" y="153"/>
                        <a:pt x="0" y="153"/>
                      </a:cubicBezTo>
                      <a:cubicBezTo>
                        <a:pt x="30" y="153"/>
                        <a:pt x="30" y="153"/>
                        <a:pt x="30" y="153"/>
                      </a:cubicBezTo>
                      <a:cubicBezTo>
                        <a:pt x="30" y="96"/>
                        <a:pt x="30" y="96"/>
                        <a:pt x="30" y="96"/>
                      </a:cubicBezTo>
                      <a:cubicBezTo>
                        <a:pt x="30" y="60"/>
                        <a:pt x="60" y="30"/>
                        <a:pt x="96" y="30"/>
                      </a:cubicBezTo>
                      <a:cubicBezTo>
                        <a:pt x="132" y="30"/>
                        <a:pt x="162" y="60"/>
                        <a:pt x="162" y="96"/>
                      </a:cubicBezTo>
                      <a:cubicBezTo>
                        <a:pt x="162" y="169"/>
                        <a:pt x="162" y="169"/>
                        <a:pt x="162" y="169"/>
                      </a:cubicBezTo>
                      <a:cubicBezTo>
                        <a:pt x="161" y="169"/>
                        <a:pt x="161" y="169"/>
                        <a:pt x="161" y="169"/>
                      </a:cubicBezTo>
                      <a:cubicBezTo>
                        <a:pt x="161" y="299"/>
                        <a:pt x="161" y="299"/>
                        <a:pt x="161" y="299"/>
                      </a:cubicBezTo>
                      <a:cubicBezTo>
                        <a:pt x="161" y="423"/>
                        <a:pt x="262" y="525"/>
                        <a:pt x="387" y="525"/>
                      </a:cubicBezTo>
                      <a:cubicBezTo>
                        <a:pt x="762" y="525"/>
                        <a:pt x="762" y="525"/>
                        <a:pt x="762" y="525"/>
                      </a:cubicBezTo>
                      <a:cubicBezTo>
                        <a:pt x="762" y="493"/>
                        <a:pt x="762" y="493"/>
                        <a:pt x="762" y="493"/>
                      </a:cubicBezTo>
                      <a:lnTo>
                        <a:pt x="387" y="49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1795935" y="826527"/>
                  <a:ext cx="190781" cy="67833"/>
                </a:xfrm>
                <a:custGeom>
                  <a:avLst/>
                  <a:gdLst/>
                  <a:ahLst/>
                  <a:cxnLst/>
                  <a:rect l="l" t="t" r="r" b="b"/>
                  <a:pathLst>
                    <a:path w="76" h="27" extrusionOk="0">
                      <a:moveTo>
                        <a:pt x="76" y="14"/>
                      </a:moveTo>
                      <a:cubicBezTo>
                        <a:pt x="76" y="21"/>
                        <a:pt x="70" y="27"/>
                        <a:pt x="63" y="27"/>
                      </a:cubicBezTo>
                      <a:cubicBezTo>
                        <a:pt x="13" y="27"/>
                        <a:pt x="13" y="27"/>
                        <a:pt x="13" y="27"/>
                      </a:cubicBezTo>
                      <a:cubicBezTo>
                        <a:pt x="5" y="27"/>
                        <a:pt x="0" y="21"/>
                        <a:pt x="0" y="14"/>
                      </a:cubicBezTo>
                      <a:cubicBezTo>
                        <a:pt x="0" y="6"/>
                        <a:pt x="5" y="0"/>
                        <a:pt x="13" y="0"/>
                      </a:cubicBezTo>
                      <a:cubicBezTo>
                        <a:pt x="63" y="0"/>
                        <a:pt x="63" y="0"/>
                        <a:pt x="63" y="0"/>
                      </a:cubicBezTo>
                      <a:cubicBezTo>
                        <a:pt x="70" y="0"/>
                        <a:pt x="76" y="6"/>
                        <a:pt x="76"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234732" y="824407"/>
                  <a:ext cx="1185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2236851" y="1076662"/>
                  <a:ext cx="1209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2275007" y="1428547"/>
                  <a:ext cx="120829" cy="59354"/>
                </a:xfrm>
                <a:custGeom>
                  <a:avLst/>
                  <a:gdLst/>
                  <a:ahLst/>
                  <a:cxnLst/>
                  <a:rect l="l" t="t" r="r" b="b"/>
                  <a:pathLst>
                    <a:path w="57" h="28" extrusionOk="0">
                      <a:moveTo>
                        <a:pt x="57" y="12"/>
                      </a:moveTo>
                      <a:lnTo>
                        <a:pt x="3" y="28"/>
                      </a:lnTo>
                      <a:lnTo>
                        <a:pt x="0" y="17"/>
                      </a:lnTo>
                      <a:lnTo>
                        <a:pt x="54" y="0"/>
                      </a:lnTo>
                      <a:lnTo>
                        <a:pt x="5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2387357" y="1579052"/>
                  <a:ext cx="114469" cy="82672"/>
                </a:xfrm>
                <a:custGeom>
                  <a:avLst/>
                  <a:gdLst/>
                  <a:ahLst/>
                  <a:cxnLst/>
                  <a:rect l="l" t="t" r="r" b="b"/>
                  <a:pathLst>
                    <a:path w="54" h="39" extrusionOk="0">
                      <a:moveTo>
                        <a:pt x="54" y="10"/>
                      </a:moveTo>
                      <a:lnTo>
                        <a:pt x="6" y="39"/>
                      </a:lnTo>
                      <a:lnTo>
                        <a:pt x="0" y="30"/>
                      </a:lnTo>
                      <a:lnTo>
                        <a:pt x="48" y="0"/>
                      </a:lnTo>
                      <a:lnTo>
                        <a:pt x="54"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38" name="Google Shape;2138;p34"/>
            <p:cNvGrpSpPr/>
            <p:nvPr/>
          </p:nvGrpSpPr>
          <p:grpSpPr>
            <a:xfrm>
              <a:off x="2662875" y="819292"/>
              <a:ext cx="511635" cy="1874859"/>
              <a:chOff x="713218" y="672137"/>
              <a:chExt cx="400811" cy="1468749"/>
            </a:xfrm>
          </p:grpSpPr>
          <p:sp>
            <p:nvSpPr>
              <p:cNvPr id="2139" name="Google Shape;2139;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34"/>
            <p:cNvGrpSpPr/>
            <p:nvPr/>
          </p:nvGrpSpPr>
          <p:grpSpPr>
            <a:xfrm>
              <a:off x="2264342" y="2039040"/>
              <a:ext cx="1266900" cy="954365"/>
              <a:chOff x="4402267" y="1818590"/>
              <a:chExt cx="1266900" cy="954365"/>
            </a:xfrm>
          </p:grpSpPr>
          <p:sp>
            <p:nvSpPr>
              <p:cNvPr id="2155" name="Google Shape;2155;p34"/>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5093446"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8" name="Google Shape;2188;p34"/>
            <p:cNvGrpSpPr/>
            <p:nvPr/>
          </p:nvGrpSpPr>
          <p:grpSpPr>
            <a:xfrm>
              <a:off x="3134988" y="2741665"/>
              <a:ext cx="955939" cy="251611"/>
              <a:chOff x="1872250" y="3619296"/>
              <a:chExt cx="1801958" cy="474290"/>
            </a:xfrm>
          </p:grpSpPr>
          <p:sp>
            <p:nvSpPr>
              <p:cNvPr id="2189" name="Google Shape;2189;p3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0" name="Google Shape;2190;p34"/>
              <p:cNvGrpSpPr/>
              <p:nvPr/>
            </p:nvGrpSpPr>
            <p:grpSpPr>
              <a:xfrm>
                <a:off x="2457650" y="3619296"/>
                <a:ext cx="1216558" cy="474290"/>
                <a:chOff x="9578238" y="628500"/>
                <a:chExt cx="1722438" cy="671513"/>
              </a:xfrm>
            </p:grpSpPr>
            <p:sp>
              <p:nvSpPr>
                <p:cNvPr id="2191" name="Google Shape;2191;p3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00" name="Google Shape;2200;p34"/>
            <p:cNvGrpSpPr/>
            <p:nvPr/>
          </p:nvGrpSpPr>
          <p:grpSpPr>
            <a:xfrm>
              <a:off x="1324954" y="2167005"/>
              <a:ext cx="849165" cy="1512224"/>
              <a:chOff x="1451479" y="1815630"/>
              <a:chExt cx="849165" cy="1512224"/>
            </a:xfrm>
          </p:grpSpPr>
          <p:grpSp>
            <p:nvGrpSpPr>
              <p:cNvPr id="2201" name="Google Shape;2201;p34"/>
              <p:cNvGrpSpPr/>
              <p:nvPr/>
            </p:nvGrpSpPr>
            <p:grpSpPr>
              <a:xfrm>
                <a:off x="1451479" y="1815630"/>
                <a:ext cx="614739" cy="892432"/>
                <a:chOff x="1859529" y="1994530"/>
                <a:chExt cx="614739" cy="892432"/>
              </a:xfrm>
            </p:grpSpPr>
            <p:sp>
              <p:nvSpPr>
                <p:cNvPr id="2202" name="Google Shape;2202;p34"/>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1859529" y="1994530"/>
                  <a:ext cx="42600" cy="11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6" name="Google Shape;2206;p34"/>
              <p:cNvGrpSpPr/>
              <p:nvPr/>
            </p:nvGrpSpPr>
            <p:grpSpPr>
              <a:xfrm>
                <a:off x="1754392" y="2523115"/>
                <a:ext cx="546252" cy="804739"/>
                <a:chOff x="3366442" y="2229577"/>
                <a:chExt cx="546252" cy="804739"/>
              </a:xfrm>
            </p:grpSpPr>
            <p:sp>
              <p:nvSpPr>
                <p:cNvPr id="2207" name="Google Shape;2207;p34"/>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4"/>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4"/>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4"/>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4"/>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4"/>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4"/>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4"/>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27" name="Google Shape;2227;p34"/>
          <p:cNvSpPr/>
          <p:nvPr/>
        </p:nvSpPr>
        <p:spPr>
          <a:xfrm>
            <a:off x="7186220" y="867850"/>
            <a:ext cx="640422" cy="755157"/>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1351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40"/>
          <p:cNvSpPr txBox="1">
            <a:spLocks noGrp="1"/>
          </p:cNvSpPr>
          <p:nvPr>
            <p:ph type="title"/>
          </p:nvPr>
        </p:nvSpPr>
        <p:spPr>
          <a:xfrm>
            <a:off x="204527" y="718349"/>
            <a:ext cx="2641917" cy="621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tx2">
                    <a:lumMod val="60000"/>
                    <a:lumOff val="40000"/>
                  </a:schemeClr>
                </a:solidFill>
              </a:rPr>
              <a:t>100+ years </a:t>
            </a:r>
            <a:endParaRPr sz="3600" dirty="0">
              <a:solidFill>
                <a:schemeClr val="tx2">
                  <a:lumMod val="60000"/>
                  <a:lumOff val="40000"/>
                </a:schemeClr>
              </a:solidFill>
            </a:endParaRPr>
          </a:p>
        </p:txBody>
      </p:sp>
      <p:sp>
        <p:nvSpPr>
          <p:cNvPr id="2556" name="Google Shape;2556;p40"/>
          <p:cNvSpPr txBox="1">
            <a:spLocks noGrp="1"/>
          </p:cNvSpPr>
          <p:nvPr>
            <p:ph type="subTitle" idx="1"/>
          </p:nvPr>
        </p:nvSpPr>
        <p:spPr>
          <a:xfrm>
            <a:off x="108993" y="193220"/>
            <a:ext cx="4526995" cy="528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a:t>
            </a:r>
            <a:r>
              <a:rPr lang="en" dirty="0"/>
              <a:t>nce after bearing initial cost and time of implementation this system and setup can last upto :</a:t>
            </a:r>
            <a:endParaRPr dirty="0"/>
          </a:p>
        </p:txBody>
      </p:sp>
      <p:grpSp>
        <p:nvGrpSpPr>
          <p:cNvPr id="2557" name="Google Shape;2557;p40"/>
          <p:cNvGrpSpPr/>
          <p:nvPr/>
        </p:nvGrpSpPr>
        <p:grpSpPr>
          <a:xfrm>
            <a:off x="4572000" y="3744409"/>
            <a:ext cx="4572000" cy="1399091"/>
            <a:chOff x="1351026" y="2512249"/>
            <a:chExt cx="6618758" cy="1771296"/>
          </a:xfrm>
        </p:grpSpPr>
        <p:grpSp>
          <p:nvGrpSpPr>
            <p:cNvPr id="2558" name="Google Shape;2558;p40"/>
            <p:cNvGrpSpPr/>
            <p:nvPr/>
          </p:nvGrpSpPr>
          <p:grpSpPr>
            <a:xfrm>
              <a:off x="1351026" y="2813796"/>
              <a:ext cx="351205" cy="1469019"/>
              <a:chOff x="4255207" y="732396"/>
              <a:chExt cx="356662" cy="1491996"/>
            </a:xfrm>
          </p:grpSpPr>
          <p:sp>
            <p:nvSpPr>
              <p:cNvPr id="2559" name="Google Shape;2559;p40"/>
              <p:cNvSpPr/>
              <p:nvPr/>
            </p:nvSpPr>
            <p:spPr>
              <a:xfrm>
                <a:off x="4255207" y="732397"/>
                <a:ext cx="356662" cy="1491995"/>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0" name="Google Shape;2560;p40"/>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40"/>
              <p:cNvSpPr/>
              <p:nvPr/>
            </p:nvSpPr>
            <p:spPr>
              <a:xfrm>
                <a:off x="4255207" y="732396"/>
                <a:ext cx="356662" cy="1491995"/>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40"/>
              <p:cNvSpPr/>
              <p:nvPr/>
            </p:nvSpPr>
            <p:spPr>
              <a:xfrm>
                <a:off x="4255207" y="732396"/>
                <a:ext cx="356662" cy="1295703"/>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40"/>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40"/>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5" name="Google Shape;2565;p40"/>
            <p:cNvGrpSpPr/>
            <p:nvPr/>
          </p:nvGrpSpPr>
          <p:grpSpPr>
            <a:xfrm>
              <a:off x="5367041" y="2675267"/>
              <a:ext cx="2602743" cy="1608278"/>
              <a:chOff x="674763" y="539488"/>
              <a:chExt cx="2605087" cy="1609727"/>
            </a:xfrm>
          </p:grpSpPr>
          <p:sp>
            <p:nvSpPr>
              <p:cNvPr id="2566" name="Google Shape;2566;p40"/>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40"/>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40"/>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40"/>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40"/>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40"/>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40"/>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40"/>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40"/>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40"/>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40"/>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40"/>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40"/>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40"/>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40"/>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4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4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40"/>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40"/>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40"/>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40"/>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40"/>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40"/>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40"/>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40"/>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40"/>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40"/>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40"/>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40"/>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40"/>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40"/>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40"/>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40"/>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40"/>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4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4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40"/>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4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4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40"/>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40"/>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40"/>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40"/>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40"/>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40"/>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40"/>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40"/>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40"/>
              <p:cNvSpPr/>
              <p:nvPr/>
            </p:nvSpPr>
            <p:spPr>
              <a:xfrm>
                <a:off x="674763" y="587113"/>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40"/>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40"/>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40"/>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40"/>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40"/>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40"/>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40"/>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1" name="Google Shape;2621;p40"/>
            <p:cNvGrpSpPr/>
            <p:nvPr/>
          </p:nvGrpSpPr>
          <p:grpSpPr>
            <a:xfrm>
              <a:off x="4295069" y="2675267"/>
              <a:ext cx="2602743" cy="1608278"/>
              <a:chOff x="674763" y="539488"/>
              <a:chExt cx="2605087" cy="1609727"/>
            </a:xfrm>
          </p:grpSpPr>
          <p:sp>
            <p:nvSpPr>
              <p:cNvPr id="2622" name="Google Shape;2622;p40"/>
              <p:cNvSpPr/>
              <p:nvPr/>
            </p:nvSpPr>
            <p:spPr>
              <a:xfrm>
                <a:off x="2605163" y="607751"/>
                <a:ext cx="674687" cy="1541463"/>
              </a:xfrm>
              <a:custGeom>
                <a:avLst/>
                <a:gdLst/>
                <a:ahLst/>
                <a:cxnLst/>
                <a:rect l="l" t="t" r="r" b="b"/>
                <a:pathLst>
                  <a:path w="360" h="823" extrusionOk="0">
                    <a:moveTo>
                      <a:pt x="360" y="823"/>
                    </a:moveTo>
                    <a:cubicBezTo>
                      <a:pt x="360" y="822"/>
                      <a:pt x="360" y="822"/>
                      <a:pt x="360" y="822"/>
                    </a:cubicBezTo>
                    <a:cubicBezTo>
                      <a:pt x="360" y="206"/>
                      <a:pt x="360" y="206"/>
                      <a:pt x="360" y="206"/>
                    </a:cubicBezTo>
                    <a:cubicBezTo>
                      <a:pt x="360" y="93"/>
                      <a:pt x="285" y="0"/>
                      <a:pt x="193" y="0"/>
                    </a:cubicBezTo>
                    <a:cubicBezTo>
                      <a:pt x="168" y="0"/>
                      <a:pt x="168" y="0"/>
                      <a:pt x="168" y="0"/>
                    </a:cubicBezTo>
                    <a:cubicBezTo>
                      <a:pt x="75" y="0"/>
                      <a:pt x="0" y="93"/>
                      <a:pt x="0" y="206"/>
                    </a:cubicBezTo>
                    <a:cubicBezTo>
                      <a:pt x="0" y="822"/>
                      <a:pt x="0" y="822"/>
                      <a:pt x="0" y="822"/>
                    </a:cubicBezTo>
                    <a:cubicBezTo>
                      <a:pt x="0" y="823"/>
                      <a:pt x="0" y="823"/>
                      <a:pt x="0" y="823"/>
                    </a:cubicBezTo>
                    <a:cubicBezTo>
                      <a:pt x="360" y="823"/>
                      <a:pt x="360" y="823"/>
                      <a:pt x="360" y="82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40"/>
              <p:cNvSpPr/>
              <p:nvPr/>
            </p:nvSpPr>
            <p:spPr>
              <a:xfrm>
                <a:off x="3219525" y="764913"/>
                <a:ext cx="60325" cy="1144588"/>
              </a:xfrm>
              <a:custGeom>
                <a:avLst/>
                <a:gdLst/>
                <a:ahLst/>
                <a:cxnLst/>
                <a:rect l="l" t="t" r="r" b="b"/>
                <a:pathLst>
                  <a:path w="32" h="611" extrusionOk="0">
                    <a:moveTo>
                      <a:pt x="32" y="122"/>
                    </a:moveTo>
                    <a:cubicBezTo>
                      <a:pt x="32" y="122"/>
                      <a:pt x="32" y="122"/>
                      <a:pt x="32" y="122"/>
                    </a:cubicBezTo>
                    <a:cubicBezTo>
                      <a:pt x="32" y="611"/>
                      <a:pt x="32" y="611"/>
                      <a:pt x="32" y="611"/>
                    </a:cubicBezTo>
                    <a:cubicBezTo>
                      <a:pt x="32" y="122"/>
                      <a:pt x="32" y="122"/>
                      <a:pt x="32" y="122"/>
                    </a:cubicBezTo>
                    <a:cubicBezTo>
                      <a:pt x="32" y="122"/>
                      <a:pt x="32" y="122"/>
                      <a:pt x="32" y="122"/>
                    </a:cubicBezTo>
                    <a:moveTo>
                      <a:pt x="32" y="121"/>
                    </a:moveTo>
                    <a:cubicBezTo>
                      <a:pt x="32" y="121"/>
                      <a:pt x="32" y="121"/>
                      <a:pt x="32" y="121"/>
                    </a:cubicBezTo>
                    <a:cubicBezTo>
                      <a:pt x="32" y="121"/>
                      <a:pt x="32" y="121"/>
                      <a:pt x="32" y="121"/>
                    </a:cubicBezTo>
                    <a:moveTo>
                      <a:pt x="32" y="120"/>
                    </a:moveTo>
                    <a:cubicBezTo>
                      <a:pt x="32" y="121"/>
                      <a:pt x="32" y="121"/>
                      <a:pt x="32" y="121"/>
                    </a:cubicBezTo>
                    <a:cubicBezTo>
                      <a:pt x="32" y="121"/>
                      <a:pt x="32" y="121"/>
                      <a:pt x="32" y="120"/>
                    </a:cubicBezTo>
                    <a:moveTo>
                      <a:pt x="32" y="120"/>
                    </a:moveTo>
                    <a:cubicBezTo>
                      <a:pt x="32" y="120"/>
                      <a:pt x="32" y="120"/>
                      <a:pt x="32" y="120"/>
                    </a:cubicBezTo>
                    <a:cubicBezTo>
                      <a:pt x="32" y="120"/>
                      <a:pt x="32" y="120"/>
                      <a:pt x="32" y="120"/>
                    </a:cubicBezTo>
                    <a:moveTo>
                      <a:pt x="32" y="119"/>
                    </a:moveTo>
                    <a:cubicBezTo>
                      <a:pt x="32" y="119"/>
                      <a:pt x="32" y="119"/>
                      <a:pt x="32" y="120"/>
                    </a:cubicBezTo>
                    <a:cubicBezTo>
                      <a:pt x="32" y="119"/>
                      <a:pt x="32" y="119"/>
                      <a:pt x="32" y="119"/>
                    </a:cubicBezTo>
                    <a:moveTo>
                      <a:pt x="32" y="118"/>
                    </a:moveTo>
                    <a:cubicBezTo>
                      <a:pt x="32" y="119"/>
                      <a:pt x="32" y="119"/>
                      <a:pt x="32" y="119"/>
                    </a:cubicBezTo>
                    <a:cubicBezTo>
                      <a:pt x="32" y="119"/>
                      <a:pt x="32" y="119"/>
                      <a:pt x="32" y="118"/>
                    </a:cubicBezTo>
                    <a:moveTo>
                      <a:pt x="32" y="118"/>
                    </a:moveTo>
                    <a:cubicBezTo>
                      <a:pt x="32" y="118"/>
                      <a:pt x="32" y="118"/>
                      <a:pt x="32" y="118"/>
                    </a:cubicBezTo>
                    <a:cubicBezTo>
                      <a:pt x="32" y="118"/>
                      <a:pt x="32" y="118"/>
                      <a:pt x="32" y="118"/>
                    </a:cubicBezTo>
                    <a:moveTo>
                      <a:pt x="32" y="117"/>
                    </a:moveTo>
                    <a:cubicBezTo>
                      <a:pt x="32" y="117"/>
                      <a:pt x="32" y="117"/>
                      <a:pt x="32" y="118"/>
                    </a:cubicBezTo>
                    <a:cubicBezTo>
                      <a:pt x="32" y="117"/>
                      <a:pt x="32" y="117"/>
                      <a:pt x="32" y="117"/>
                    </a:cubicBezTo>
                    <a:moveTo>
                      <a:pt x="32" y="117"/>
                    </a:moveTo>
                    <a:cubicBezTo>
                      <a:pt x="32" y="117"/>
                      <a:pt x="32" y="117"/>
                      <a:pt x="32" y="117"/>
                    </a:cubicBezTo>
                    <a:cubicBezTo>
                      <a:pt x="32" y="117"/>
                      <a:pt x="32" y="117"/>
                      <a:pt x="32" y="117"/>
                    </a:cubicBezTo>
                    <a:moveTo>
                      <a:pt x="32" y="116"/>
                    </a:moveTo>
                    <a:cubicBezTo>
                      <a:pt x="32" y="116"/>
                      <a:pt x="32" y="116"/>
                      <a:pt x="32" y="116"/>
                    </a:cubicBezTo>
                    <a:cubicBezTo>
                      <a:pt x="32" y="116"/>
                      <a:pt x="32" y="116"/>
                      <a:pt x="32" y="116"/>
                    </a:cubicBezTo>
                    <a:moveTo>
                      <a:pt x="32" y="115"/>
                    </a:moveTo>
                    <a:cubicBezTo>
                      <a:pt x="32" y="115"/>
                      <a:pt x="32" y="115"/>
                      <a:pt x="32" y="116"/>
                    </a:cubicBezTo>
                    <a:cubicBezTo>
                      <a:pt x="32" y="115"/>
                      <a:pt x="32" y="115"/>
                      <a:pt x="32" y="115"/>
                    </a:cubicBezTo>
                    <a:moveTo>
                      <a:pt x="32" y="115"/>
                    </a:moveTo>
                    <a:cubicBezTo>
                      <a:pt x="32" y="115"/>
                      <a:pt x="32" y="115"/>
                      <a:pt x="32" y="115"/>
                    </a:cubicBezTo>
                    <a:cubicBezTo>
                      <a:pt x="32" y="115"/>
                      <a:pt x="32" y="115"/>
                      <a:pt x="32" y="115"/>
                    </a:cubicBezTo>
                    <a:moveTo>
                      <a:pt x="32" y="114"/>
                    </a:moveTo>
                    <a:cubicBezTo>
                      <a:pt x="32" y="114"/>
                      <a:pt x="32" y="114"/>
                      <a:pt x="32" y="114"/>
                    </a:cubicBezTo>
                    <a:cubicBezTo>
                      <a:pt x="32" y="114"/>
                      <a:pt x="32" y="114"/>
                      <a:pt x="32" y="114"/>
                    </a:cubicBezTo>
                    <a:moveTo>
                      <a:pt x="32" y="113"/>
                    </a:moveTo>
                    <a:cubicBezTo>
                      <a:pt x="32" y="113"/>
                      <a:pt x="32" y="113"/>
                      <a:pt x="32" y="114"/>
                    </a:cubicBezTo>
                    <a:cubicBezTo>
                      <a:pt x="32" y="113"/>
                      <a:pt x="32" y="113"/>
                      <a:pt x="32" y="113"/>
                    </a:cubicBezTo>
                    <a:moveTo>
                      <a:pt x="32" y="113"/>
                    </a:moveTo>
                    <a:cubicBezTo>
                      <a:pt x="32" y="113"/>
                      <a:pt x="32" y="113"/>
                      <a:pt x="32" y="113"/>
                    </a:cubicBezTo>
                    <a:cubicBezTo>
                      <a:pt x="32" y="113"/>
                      <a:pt x="32" y="113"/>
                      <a:pt x="32" y="113"/>
                    </a:cubicBezTo>
                    <a:moveTo>
                      <a:pt x="32" y="112"/>
                    </a:moveTo>
                    <a:cubicBezTo>
                      <a:pt x="32" y="112"/>
                      <a:pt x="32" y="112"/>
                      <a:pt x="32" y="112"/>
                    </a:cubicBezTo>
                    <a:cubicBezTo>
                      <a:pt x="32" y="112"/>
                      <a:pt x="32" y="112"/>
                      <a:pt x="32" y="112"/>
                    </a:cubicBezTo>
                    <a:moveTo>
                      <a:pt x="32" y="111"/>
                    </a:moveTo>
                    <a:cubicBezTo>
                      <a:pt x="32" y="111"/>
                      <a:pt x="32" y="112"/>
                      <a:pt x="32" y="112"/>
                    </a:cubicBezTo>
                    <a:cubicBezTo>
                      <a:pt x="32" y="112"/>
                      <a:pt x="32" y="111"/>
                      <a:pt x="32" y="111"/>
                    </a:cubicBezTo>
                    <a:moveTo>
                      <a:pt x="32" y="111"/>
                    </a:moveTo>
                    <a:cubicBezTo>
                      <a:pt x="32" y="111"/>
                      <a:pt x="32" y="111"/>
                      <a:pt x="32" y="111"/>
                    </a:cubicBezTo>
                    <a:cubicBezTo>
                      <a:pt x="32" y="111"/>
                      <a:pt x="32" y="111"/>
                      <a:pt x="32" y="111"/>
                    </a:cubicBezTo>
                    <a:moveTo>
                      <a:pt x="32" y="110"/>
                    </a:moveTo>
                    <a:cubicBezTo>
                      <a:pt x="32" y="110"/>
                      <a:pt x="32" y="110"/>
                      <a:pt x="32" y="110"/>
                    </a:cubicBezTo>
                    <a:cubicBezTo>
                      <a:pt x="32" y="110"/>
                      <a:pt x="32" y="110"/>
                      <a:pt x="32" y="110"/>
                    </a:cubicBezTo>
                    <a:moveTo>
                      <a:pt x="32" y="109"/>
                    </a:moveTo>
                    <a:cubicBezTo>
                      <a:pt x="32" y="109"/>
                      <a:pt x="32" y="110"/>
                      <a:pt x="32" y="110"/>
                    </a:cubicBezTo>
                    <a:cubicBezTo>
                      <a:pt x="32" y="110"/>
                      <a:pt x="32" y="109"/>
                      <a:pt x="32" y="109"/>
                    </a:cubicBezTo>
                    <a:moveTo>
                      <a:pt x="32" y="109"/>
                    </a:moveTo>
                    <a:cubicBezTo>
                      <a:pt x="32" y="109"/>
                      <a:pt x="32" y="109"/>
                      <a:pt x="32" y="109"/>
                    </a:cubicBezTo>
                    <a:cubicBezTo>
                      <a:pt x="32" y="109"/>
                      <a:pt x="32" y="109"/>
                      <a:pt x="32" y="109"/>
                    </a:cubicBezTo>
                    <a:moveTo>
                      <a:pt x="32" y="108"/>
                    </a:moveTo>
                    <a:cubicBezTo>
                      <a:pt x="32" y="108"/>
                      <a:pt x="32" y="108"/>
                      <a:pt x="32" y="108"/>
                    </a:cubicBezTo>
                    <a:cubicBezTo>
                      <a:pt x="32" y="108"/>
                      <a:pt x="32" y="108"/>
                      <a:pt x="32" y="108"/>
                    </a:cubicBezTo>
                    <a:moveTo>
                      <a:pt x="32" y="107"/>
                    </a:moveTo>
                    <a:cubicBezTo>
                      <a:pt x="32" y="108"/>
                      <a:pt x="32" y="108"/>
                      <a:pt x="32" y="108"/>
                    </a:cubicBezTo>
                    <a:cubicBezTo>
                      <a:pt x="32" y="108"/>
                      <a:pt x="32" y="108"/>
                      <a:pt x="32" y="107"/>
                    </a:cubicBezTo>
                    <a:moveTo>
                      <a:pt x="32" y="107"/>
                    </a:moveTo>
                    <a:cubicBezTo>
                      <a:pt x="32" y="107"/>
                      <a:pt x="32" y="107"/>
                      <a:pt x="32" y="107"/>
                    </a:cubicBezTo>
                    <a:cubicBezTo>
                      <a:pt x="32" y="107"/>
                      <a:pt x="32" y="107"/>
                      <a:pt x="32" y="107"/>
                    </a:cubicBezTo>
                    <a:moveTo>
                      <a:pt x="32" y="106"/>
                    </a:moveTo>
                    <a:cubicBezTo>
                      <a:pt x="32" y="106"/>
                      <a:pt x="32" y="106"/>
                      <a:pt x="32" y="106"/>
                    </a:cubicBezTo>
                    <a:cubicBezTo>
                      <a:pt x="32" y="106"/>
                      <a:pt x="32" y="106"/>
                      <a:pt x="32" y="106"/>
                    </a:cubicBezTo>
                    <a:moveTo>
                      <a:pt x="32" y="105"/>
                    </a:moveTo>
                    <a:cubicBezTo>
                      <a:pt x="32" y="106"/>
                      <a:pt x="32" y="106"/>
                      <a:pt x="32" y="106"/>
                    </a:cubicBezTo>
                    <a:cubicBezTo>
                      <a:pt x="32" y="106"/>
                      <a:pt x="32" y="106"/>
                      <a:pt x="32" y="105"/>
                    </a:cubicBezTo>
                    <a:moveTo>
                      <a:pt x="32" y="105"/>
                    </a:moveTo>
                    <a:cubicBezTo>
                      <a:pt x="32" y="105"/>
                      <a:pt x="32" y="105"/>
                      <a:pt x="32" y="105"/>
                    </a:cubicBezTo>
                    <a:cubicBezTo>
                      <a:pt x="32" y="105"/>
                      <a:pt x="32" y="105"/>
                      <a:pt x="32" y="105"/>
                    </a:cubicBezTo>
                    <a:moveTo>
                      <a:pt x="32" y="104"/>
                    </a:moveTo>
                    <a:cubicBezTo>
                      <a:pt x="32" y="104"/>
                      <a:pt x="32" y="104"/>
                      <a:pt x="32" y="105"/>
                    </a:cubicBezTo>
                    <a:cubicBezTo>
                      <a:pt x="32" y="104"/>
                      <a:pt x="32" y="104"/>
                      <a:pt x="32" y="104"/>
                    </a:cubicBezTo>
                    <a:moveTo>
                      <a:pt x="32" y="103"/>
                    </a:moveTo>
                    <a:cubicBezTo>
                      <a:pt x="32" y="104"/>
                      <a:pt x="32" y="104"/>
                      <a:pt x="32" y="104"/>
                    </a:cubicBezTo>
                    <a:cubicBezTo>
                      <a:pt x="32" y="104"/>
                      <a:pt x="32" y="104"/>
                      <a:pt x="32" y="103"/>
                    </a:cubicBezTo>
                    <a:moveTo>
                      <a:pt x="32" y="103"/>
                    </a:moveTo>
                    <a:cubicBezTo>
                      <a:pt x="32" y="103"/>
                      <a:pt x="32" y="103"/>
                      <a:pt x="32" y="103"/>
                    </a:cubicBezTo>
                    <a:cubicBezTo>
                      <a:pt x="32" y="103"/>
                      <a:pt x="32" y="103"/>
                      <a:pt x="32" y="103"/>
                    </a:cubicBezTo>
                    <a:moveTo>
                      <a:pt x="31" y="101"/>
                    </a:moveTo>
                    <a:cubicBezTo>
                      <a:pt x="31" y="102"/>
                      <a:pt x="31" y="102"/>
                      <a:pt x="31" y="103"/>
                    </a:cubicBezTo>
                    <a:cubicBezTo>
                      <a:pt x="31" y="102"/>
                      <a:pt x="31" y="102"/>
                      <a:pt x="31" y="101"/>
                    </a:cubicBezTo>
                    <a:moveTo>
                      <a:pt x="31" y="101"/>
                    </a:moveTo>
                    <a:cubicBezTo>
                      <a:pt x="31" y="101"/>
                      <a:pt x="31" y="101"/>
                      <a:pt x="31" y="101"/>
                    </a:cubicBezTo>
                    <a:cubicBezTo>
                      <a:pt x="31" y="101"/>
                      <a:pt x="31" y="101"/>
                      <a:pt x="31" y="101"/>
                    </a:cubicBezTo>
                    <a:moveTo>
                      <a:pt x="31" y="100"/>
                    </a:moveTo>
                    <a:cubicBezTo>
                      <a:pt x="31" y="100"/>
                      <a:pt x="31" y="100"/>
                      <a:pt x="31" y="101"/>
                    </a:cubicBezTo>
                    <a:cubicBezTo>
                      <a:pt x="31" y="100"/>
                      <a:pt x="31" y="100"/>
                      <a:pt x="31" y="100"/>
                    </a:cubicBezTo>
                    <a:moveTo>
                      <a:pt x="31" y="99"/>
                    </a:moveTo>
                    <a:cubicBezTo>
                      <a:pt x="31" y="100"/>
                      <a:pt x="31" y="100"/>
                      <a:pt x="31" y="100"/>
                    </a:cubicBezTo>
                    <a:cubicBezTo>
                      <a:pt x="31" y="100"/>
                      <a:pt x="31" y="100"/>
                      <a:pt x="31" y="99"/>
                    </a:cubicBezTo>
                    <a:moveTo>
                      <a:pt x="31" y="99"/>
                    </a:moveTo>
                    <a:cubicBezTo>
                      <a:pt x="31" y="99"/>
                      <a:pt x="31" y="99"/>
                      <a:pt x="31" y="99"/>
                    </a:cubicBezTo>
                    <a:cubicBezTo>
                      <a:pt x="31" y="99"/>
                      <a:pt x="31" y="99"/>
                      <a:pt x="31" y="99"/>
                    </a:cubicBezTo>
                    <a:moveTo>
                      <a:pt x="31" y="98"/>
                    </a:moveTo>
                    <a:cubicBezTo>
                      <a:pt x="31" y="98"/>
                      <a:pt x="31" y="98"/>
                      <a:pt x="31" y="99"/>
                    </a:cubicBezTo>
                    <a:cubicBezTo>
                      <a:pt x="31" y="98"/>
                      <a:pt x="31" y="98"/>
                      <a:pt x="31" y="98"/>
                    </a:cubicBezTo>
                    <a:moveTo>
                      <a:pt x="31" y="97"/>
                    </a:moveTo>
                    <a:cubicBezTo>
                      <a:pt x="31" y="98"/>
                      <a:pt x="31" y="98"/>
                      <a:pt x="31" y="98"/>
                    </a:cubicBezTo>
                    <a:cubicBezTo>
                      <a:pt x="31" y="98"/>
                      <a:pt x="31" y="98"/>
                      <a:pt x="31" y="97"/>
                    </a:cubicBezTo>
                    <a:moveTo>
                      <a:pt x="31" y="97"/>
                    </a:moveTo>
                    <a:cubicBezTo>
                      <a:pt x="31" y="97"/>
                      <a:pt x="31" y="97"/>
                      <a:pt x="31" y="97"/>
                    </a:cubicBezTo>
                    <a:cubicBezTo>
                      <a:pt x="31" y="97"/>
                      <a:pt x="31" y="97"/>
                      <a:pt x="31" y="97"/>
                    </a:cubicBezTo>
                    <a:moveTo>
                      <a:pt x="31" y="96"/>
                    </a:moveTo>
                    <a:cubicBezTo>
                      <a:pt x="31" y="96"/>
                      <a:pt x="31" y="97"/>
                      <a:pt x="31" y="97"/>
                    </a:cubicBezTo>
                    <a:cubicBezTo>
                      <a:pt x="31" y="97"/>
                      <a:pt x="31" y="96"/>
                      <a:pt x="31" y="96"/>
                    </a:cubicBezTo>
                    <a:moveTo>
                      <a:pt x="31" y="96"/>
                    </a:moveTo>
                    <a:cubicBezTo>
                      <a:pt x="31" y="96"/>
                      <a:pt x="31" y="96"/>
                      <a:pt x="31" y="96"/>
                    </a:cubicBezTo>
                    <a:cubicBezTo>
                      <a:pt x="31" y="96"/>
                      <a:pt x="31" y="96"/>
                      <a:pt x="31" y="96"/>
                    </a:cubicBezTo>
                    <a:moveTo>
                      <a:pt x="31" y="95"/>
                    </a:moveTo>
                    <a:cubicBezTo>
                      <a:pt x="31" y="95"/>
                      <a:pt x="31" y="95"/>
                      <a:pt x="31" y="95"/>
                    </a:cubicBezTo>
                    <a:cubicBezTo>
                      <a:pt x="31" y="95"/>
                      <a:pt x="31" y="95"/>
                      <a:pt x="31" y="95"/>
                    </a:cubicBezTo>
                    <a:moveTo>
                      <a:pt x="31" y="94"/>
                    </a:moveTo>
                    <a:cubicBezTo>
                      <a:pt x="31" y="94"/>
                      <a:pt x="31" y="95"/>
                      <a:pt x="31" y="95"/>
                    </a:cubicBezTo>
                    <a:cubicBezTo>
                      <a:pt x="31" y="95"/>
                      <a:pt x="31" y="94"/>
                      <a:pt x="31" y="94"/>
                    </a:cubicBezTo>
                    <a:moveTo>
                      <a:pt x="31" y="94"/>
                    </a:moveTo>
                    <a:cubicBezTo>
                      <a:pt x="31" y="94"/>
                      <a:pt x="31" y="94"/>
                      <a:pt x="31" y="94"/>
                    </a:cubicBezTo>
                    <a:cubicBezTo>
                      <a:pt x="31" y="94"/>
                      <a:pt x="31" y="94"/>
                      <a:pt x="31" y="94"/>
                    </a:cubicBezTo>
                    <a:moveTo>
                      <a:pt x="31" y="93"/>
                    </a:moveTo>
                    <a:cubicBezTo>
                      <a:pt x="31" y="93"/>
                      <a:pt x="31" y="93"/>
                      <a:pt x="31" y="93"/>
                    </a:cubicBezTo>
                    <a:cubicBezTo>
                      <a:pt x="31" y="93"/>
                      <a:pt x="31" y="93"/>
                      <a:pt x="31" y="93"/>
                    </a:cubicBezTo>
                    <a:moveTo>
                      <a:pt x="30" y="92"/>
                    </a:moveTo>
                    <a:cubicBezTo>
                      <a:pt x="31" y="93"/>
                      <a:pt x="31" y="93"/>
                      <a:pt x="31" y="93"/>
                    </a:cubicBezTo>
                    <a:cubicBezTo>
                      <a:pt x="31" y="93"/>
                      <a:pt x="31" y="93"/>
                      <a:pt x="30" y="92"/>
                    </a:cubicBezTo>
                    <a:moveTo>
                      <a:pt x="30" y="92"/>
                    </a:moveTo>
                    <a:cubicBezTo>
                      <a:pt x="30" y="92"/>
                      <a:pt x="30" y="92"/>
                      <a:pt x="30" y="92"/>
                    </a:cubicBezTo>
                    <a:cubicBezTo>
                      <a:pt x="30" y="92"/>
                      <a:pt x="30" y="92"/>
                      <a:pt x="30" y="92"/>
                    </a:cubicBezTo>
                    <a:moveTo>
                      <a:pt x="30" y="91"/>
                    </a:moveTo>
                    <a:cubicBezTo>
                      <a:pt x="30" y="91"/>
                      <a:pt x="30" y="91"/>
                      <a:pt x="30" y="92"/>
                    </a:cubicBezTo>
                    <a:cubicBezTo>
                      <a:pt x="30" y="91"/>
                      <a:pt x="30" y="91"/>
                      <a:pt x="30" y="91"/>
                    </a:cubicBezTo>
                    <a:moveTo>
                      <a:pt x="30" y="90"/>
                    </a:moveTo>
                    <a:cubicBezTo>
                      <a:pt x="30" y="91"/>
                      <a:pt x="30" y="91"/>
                      <a:pt x="30" y="91"/>
                    </a:cubicBezTo>
                    <a:cubicBezTo>
                      <a:pt x="30" y="91"/>
                      <a:pt x="30" y="91"/>
                      <a:pt x="30" y="90"/>
                    </a:cubicBezTo>
                    <a:moveTo>
                      <a:pt x="30" y="90"/>
                    </a:moveTo>
                    <a:cubicBezTo>
                      <a:pt x="30" y="90"/>
                      <a:pt x="30" y="90"/>
                      <a:pt x="30" y="90"/>
                    </a:cubicBezTo>
                    <a:cubicBezTo>
                      <a:pt x="30" y="90"/>
                      <a:pt x="30" y="90"/>
                      <a:pt x="30" y="90"/>
                    </a:cubicBezTo>
                    <a:moveTo>
                      <a:pt x="30" y="89"/>
                    </a:moveTo>
                    <a:cubicBezTo>
                      <a:pt x="30" y="89"/>
                      <a:pt x="30" y="89"/>
                      <a:pt x="30" y="90"/>
                    </a:cubicBezTo>
                    <a:cubicBezTo>
                      <a:pt x="30" y="89"/>
                      <a:pt x="30" y="89"/>
                      <a:pt x="30" y="89"/>
                    </a:cubicBezTo>
                    <a:moveTo>
                      <a:pt x="30" y="89"/>
                    </a:moveTo>
                    <a:cubicBezTo>
                      <a:pt x="30" y="89"/>
                      <a:pt x="30" y="89"/>
                      <a:pt x="30" y="89"/>
                    </a:cubicBezTo>
                    <a:cubicBezTo>
                      <a:pt x="30" y="89"/>
                      <a:pt x="30" y="89"/>
                      <a:pt x="30" y="89"/>
                    </a:cubicBezTo>
                    <a:moveTo>
                      <a:pt x="30" y="88"/>
                    </a:moveTo>
                    <a:cubicBezTo>
                      <a:pt x="30" y="88"/>
                      <a:pt x="30" y="88"/>
                      <a:pt x="30" y="88"/>
                    </a:cubicBezTo>
                    <a:cubicBezTo>
                      <a:pt x="30" y="88"/>
                      <a:pt x="30" y="88"/>
                      <a:pt x="30" y="88"/>
                    </a:cubicBezTo>
                    <a:moveTo>
                      <a:pt x="30" y="87"/>
                    </a:moveTo>
                    <a:cubicBezTo>
                      <a:pt x="30" y="87"/>
                      <a:pt x="30" y="88"/>
                      <a:pt x="30" y="88"/>
                    </a:cubicBezTo>
                    <a:cubicBezTo>
                      <a:pt x="30" y="88"/>
                      <a:pt x="30" y="87"/>
                      <a:pt x="30" y="87"/>
                    </a:cubicBezTo>
                    <a:moveTo>
                      <a:pt x="30" y="87"/>
                    </a:moveTo>
                    <a:cubicBezTo>
                      <a:pt x="30" y="87"/>
                      <a:pt x="30" y="87"/>
                      <a:pt x="30" y="87"/>
                    </a:cubicBezTo>
                    <a:cubicBezTo>
                      <a:pt x="30" y="87"/>
                      <a:pt x="30" y="87"/>
                      <a:pt x="30" y="87"/>
                    </a:cubicBezTo>
                    <a:moveTo>
                      <a:pt x="30" y="86"/>
                    </a:moveTo>
                    <a:cubicBezTo>
                      <a:pt x="30" y="86"/>
                      <a:pt x="30" y="86"/>
                      <a:pt x="30" y="87"/>
                    </a:cubicBezTo>
                    <a:cubicBezTo>
                      <a:pt x="30" y="86"/>
                      <a:pt x="30" y="86"/>
                      <a:pt x="30" y="86"/>
                    </a:cubicBezTo>
                    <a:moveTo>
                      <a:pt x="30" y="85"/>
                    </a:moveTo>
                    <a:cubicBezTo>
                      <a:pt x="30" y="86"/>
                      <a:pt x="30" y="86"/>
                      <a:pt x="30" y="86"/>
                    </a:cubicBezTo>
                    <a:cubicBezTo>
                      <a:pt x="30" y="86"/>
                      <a:pt x="30" y="86"/>
                      <a:pt x="30" y="85"/>
                    </a:cubicBezTo>
                    <a:moveTo>
                      <a:pt x="28" y="78"/>
                    </a:moveTo>
                    <a:cubicBezTo>
                      <a:pt x="29" y="81"/>
                      <a:pt x="29" y="83"/>
                      <a:pt x="30" y="85"/>
                    </a:cubicBezTo>
                    <a:cubicBezTo>
                      <a:pt x="29" y="83"/>
                      <a:pt x="29" y="81"/>
                      <a:pt x="28" y="78"/>
                    </a:cubicBezTo>
                    <a:moveTo>
                      <a:pt x="28" y="78"/>
                    </a:moveTo>
                    <a:cubicBezTo>
                      <a:pt x="28" y="78"/>
                      <a:pt x="28" y="78"/>
                      <a:pt x="28" y="78"/>
                    </a:cubicBezTo>
                    <a:cubicBezTo>
                      <a:pt x="28" y="78"/>
                      <a:pt x="28" y="78"/>
                      <a:pt x="28" y="78"/>
                    </a:cubicBezTo>
                    <a:moveTo>
                      <a:pt x="28" y="77"/>
                    </a:moveTo>
                    <a:cubicBezTo>
                      <a:pt x="28" y="77"/>
                      <a:pt x="28" y="77"/>
                      <a:pt x="28" y="78"/>
                    </a:cubicBezTo>
                    <a:cubicBezTo>
                      <a:pt x="28" y="78"/>
                      <a:pt x="28" y="77"/>
                      <a:pt x="28" y="77"/>
                    </a:cubicBezTo>
                    <a:moveTo>
                      <a:pt x="28" y="76"/>
                    </a:moveTo>
                    <a:cubicBezTo>
                      <a:pt x="28" y="77"/>
                      <a:pt x="28" y="77"/>
                      <a:pt x="28" y="77"/>
                    </a:cubicBezTo>
                    <a:cubicBezTo>
                      <a:pt x="28" y="77"/>
                      <a:pt x="28" y="77"/>
                      <a:pt x="28" y="76"/>
                    </a:cubicBezTo>
                    <a:moveTo>
                      <a:pt x="28" y="76"/>
                    </a:moveTo>
                    <a:cubicBezTo>
                      <a:pt x="28" y="76"/>
                      <a:pt x="28" y="76"/>
                      <a:pt x="28" y="76"/>
                    </a:cubicBezTo>
                    <a:cubicBezTo>
                      <a:pt x="28" y="76"/>
                      <a:pt x="28" y="76"/>
                      <a:pt x="28" y="76"/>
                    </a:cubicBezTo>
                    <a:moveTo>
                      <a:pt x="28" y="75"/>
                    </a:moveTo>
                    <a:cubicBezTo>
                      <a:pt x="28" y="75"/>
                      <a:pt x="28" y="76"/>
                      <a:pt x="28" y="76"/>
                    </a:cubicBezTo>
                    <a:cubicBezTo>
                      <a:pt x="28" y="76"/>
                      <a:pt x="28" y="75"/>
                      <a:pt x="28" y="75"/>
                    </a:cubicBezTo>
                    <a:moveTo>
                      <a:pt x="28" y="75"/>
                    </a:moveTo>
                    <a:cubicBezTo>
                      <a:pt x="28" y="75"/>
                      <a:pt x="28" y="75"/>
                      <a:pt x="28" y="75"/>
                    </a:cubicBezTo>
                    <a:cubicBezTo>
                      <a:pt x="28" y="75"/>
                      <a:pt x="28" y="75"/>
                      <a:pt x="28" y="75"/>
                    </a:cubicBezTo>
                    <a:moveTo>
                      <a:pt x="28" y="74"/>
                    </a:moveTo>
                    <a:cubicBezTo>
                      <a:pt x="28" y="74"/>
                      <a:pt x="28" y="74"/>
                      <a:pt x="28" y="75"/>
                    </a:cubicBezTo>
                    <a:cubicBezTo>
                      <a:pt x="28" y="74"/>
                      <a:pt x="28" y="74"/>
                      <a:pt x="28" y="74"/>
                    </a:cubicBezTo>
                    <a:moveTo>
                      <a:pt x="27" y="73"/>
                    </a:moveTo>
                    <a:cubicBezTo>
                      <a:pt x="28" y="74"/>
                      <a:pt x="28" y="74"/>
                      <a:pt x="28" y="74"/>
                    </a:cubicBezTo>
                    <a:cubicBezTo>
                      <a:pt x="28" y="74"/>
                      <a:pt x="28" y="74"/>
                      <a:pt x="27" y="73"/>
                    </a:cubicBezTo>
                    <a:moveTo>
                      <a:pt x="27" y="73"/>
                    </a:moveTo>
                    <a:cubicBezTo>
                      <a:pt x="27" y="73"/>
                      <a:pt x="27" y="73"/>
                      <a:pt x="27" y="73"/>
                    </a:cubicBezTo>
                    <a:cubicBezTo>
                      <a:pt x="27" y="73"/>
                      <a:pt x="27" y="73"/>
                      <a:pt x="27" y="73"/>
                    </a:cubicBezTo>
                    <a:moveTo>
                      <a:pt x="27" y="72"/>
                    </a:moveTo>
                    <a:cubicBezTo>
                      <a:pt x="27" y="72"/>
                      <a:pt x="27" y="73"/>
                      <a:pt x="27" y="73"/>
                    </a:cubicBezTo>
                    <a:cubicBezTo>
                      <a:pt x="27" y="73"/>
                      <a:pt x="27" y="72"/>
                      <a:pt x="27" y="72"/>
                    </a:cubicBezTo>
                    <a:moveTo>
                      <a:pt x="27" y="72"/>
                    </a:moveTo>
                    <a:cubicBezTo>
                      <a:pt x="27" y="72"/>
                      <a:pt x="27" y="72"/>
                      <a:pt x="27" y="72"/>
                    </a:cubicBezTo>
                    <a:cubicBezTo>
                      <a:pt x="27" y="72"/>
                      <a:pt x="27" y="72"/>
                      <a:pt x="27" y="72"/>
                    </a:cubicBezTo>
                    <a:moveTo>
                      <a:pt x="27" y="71"/>
                    </a:moveTo>
                    <a:cubicBezTo>
                      <a:pt x="27" y="71"/>
                      <a:pt x="27" y="71"/>
                      <a:pt x="27" y="71"/>
                    </a:cubicBezTo>
                    <a:cubicBezTo>
                      <a:pt x="27" y="71"/>
                      <a:pt x="27" y="71"/>
                      <a:pt x="27" y="71"/>
                    </a:cubicBezTo>
                    <a:moveTo>
                      <a:pt x="27" y="70"/>
                    </a:moveTo>
                    <a:cubicBezTo>
                      <a:pt x="27" y="70"/>
                      <a:pt x="27" y="71"/>
                      <a:pt x="27" y="71"/>
                    </a:cubicBezTo>
                    <a:cubicBezTo>
                      <a:pt x="27" y="71"/>
                      <a:pt x="27" y="70"/>
                      <a:pt x="27" y="70"/>
                    </a:cubicBezTo>
                    <a:moveTo>
                      <a:pt x="27" y="70"/>
                    </a:moveTo>
                    <a:cubicBezTo>
                      <a:pt x="27" y="70"/>
                      <a:pt x="27" y="70"/>
                      <a:pt x="27" y="70"/>
                    </a:cubicBezTo>
                    <a:cubicBezTo>
                      <a:pt x="27" y="70"/>
                      <a:pt x="27" y="70"/>
                      <a:pt x="27" y="70"/>
                    </a:cubicBezTo>
                    <a:moveTo>
                      <a:pt x="27" y="69"/>
                    </a:moveTo>
                    <a:cubicBezTo>
                      <a:pt x="27" y="69"/>
                      <a:pt x="27" y="69"/>
                      <a:pt x="27" y="70"/>
                    </a:cubicBezTo>
                    <a:cubicBezTo>
                      <a:pt x="27" y="69"/>
                      <a:pt x="27" y="69"/>
                      <a:pt x="27" y="69"/>
                    </a:cubicBezTo>
                    <a:moveTo>
                      <a:pt x="26" y="68"/>
                    </a:moveTo>
                    <a:cubicBezTo>
                      <a:pt x="26" y="69"/>
                      <a:pt x="27" y="69"/>
                      <a:pt x="27" y="69"/>
                    </a:cubicBezTo>
                    <a:cubicBezTo>
                      <a:pt x="27" y="69"/>
                      <a:pt x="26" y="69"/>
                      <a:pt x="26" y="68"/>
                    </a:cubicBezTo>
                    <a:moveTo>
                      <a:pt x="26" y="66"/>
                    </a:moveTo>
                    <a:cubicBezTo>
                      <a:pt x="26" y="67"/>
                      <a:pt x="26" y="68"/>
                      <a:pt x="26" y="68"/>
                    </a:cubicBezTo>
                    <a:cubicBezTo>
                      <a:pt x="26" y="68"/>
                      <a:pt x="26" y="67"/>
                      <a:pt x="26" y="66"/>
                    </a:cubicBezTo>
                    <a:moveTo>
                      <a:pt x="23" y="56"/>
                    </a:moveTo>
                    <a:cubicBezTo>
                      <a:pt x="24" y="59"/>
                      <a:pt x="25" y="63"/>
                      <a:pt x="26" y="66"/>
                    </a:cubicBezTo>
                    <a:cubicBezTo>
                      <a:pt x="25" y="63"/>
                      <a:pt x="24" y="59"/>
                      <a:pt x="23" y="56"/>
                    </a:cubicBezTo>
                    <a:moveTo>
                      <a:pt x="23" y="55"/>
                    </a:moveTo>
                    <a:cubicBezTo>
                      <a:pt x="23" y="55"/>
                      <a:pt x="23" y="56"/>
                      <a:pt x="23" y="56"/>
                    </a:cubicBezTo>
                    <a:cubicBezTo>
                      <a:pt x="23" y="56"/>
                      <a:pt x="23" y="55"/>
                      <a:pt x="23" y="55"/>
                    </a:cubicBezTo>
                    <a:moveTo>
                      <a:pt x="23" y="54"/>
                    </a:moveTo>
                    <a:cubicBezTo>
                      <a:pt x="23" y="55"/>
                      <a:pt x="23" y="55"/>
                      <a:pt x="23" y="55"/>
                    </a:cubicBezTo>
                    <a:cubicBezTo>
                      <a:pt x="23" y="55"/>
                      <a:pt x="23" y="55"/>
                      <a:pt x="23" y="54"/>
                    </a:cubicBezTo>
                    <a:moveTo>
                      <a:pt x="23" y="54"/>
                    </a:moveTo>
                    <a:cubicBezTo>
                      <a:pt x="23" y="54"/>
                      <a:pt x="23" y="54"/>
                      <a:pt x="23" y="54"/>
                    </a:cubicBezTo>
                    <a:cubicBezTo>
                      <a:pt x="23" y="54"/>
                      <a:pt x="23" y="54"/>
                      <a:pt x="23" y="54"/>
                    </a:cubicBezTo>
                    <a:moveTo>
                      <a:pt x="23" y="53"/>
                    </a:moveTo>
                    <a:cubicBezTo>
                      <a:pt x="23" y="53"/>
                      <a:pt x="23" y="54"/>
                      <a:pt x="23" y="54"/>
                    </a:cubicBezTo>
                    <a:cubicBezTo>
                      <a:pt x="23" y="54"/>
                      <a:pt x="23" y="53"/>
                      <a:pt x="23" y="53"/>
                    </a:cubicBezTo>
                    <a:moveTo>
                      <a:pt x="22" y="53"/>
                    </a:moveTo>
                    <a:cubicBezTo>
                      <a:pt x="22" y="53"/>
                      <a:pt x="23" y="53"/>
                      <a:pt x="23" y="53"/>
                    </a:cubicBezTo>
                    <a:cubicBezTo>
                      <a:pt x="23" y="53"/>
                      <a:pt x="22" y="53"/>
                      <a:pt x="22" y="53"/>
                    </a:cubicBezTo>
                    <a:moveTo>
                      <a:pt x="22" y="52"/>
                    </a:moveTo>
                    <a:cubicBezTo>
                      <a:pt x="22" y="52"/>
                      <a:pt x="22" y="52"/>
                      <a:pt x="22" y="53"/>
                    </a:cubicBezTo>
                    <a:cubicBezTo>
                      <a:pt x="22" y="52"/>
                      <a:pt x="22" y="52"/>
                      <a:pt x="22" y="52"/>
                    </a:cubicBezTo>
                    <a:moveTo>
                      <a:pt x="22" y="52"/>
                    </a:moveTo>
                    <a:cubicBezTo>
                      <a:pt x="22" y="52"/>
                      <a:pt x="22" y="52"/>
                      <a:pt x="22" y="52"/>
                    </a:cubicBezTo>
                    <a:cubicBezTo>
                      <a:pt x="22" y="52"/>
                      <a:pt x="22" y="52"/>
                      <a:pt x="22" y="52"/>
                    </a:cubicBezTo>
                    <a:moveTo>
                      <a:pt x="22" y="51"/>
                    </a:moveTo>
                    <a:cubicBezTo>
                      <a:pt x="22" y="51"/>
                      <a:pt x="22" y="51"/>
                      <a:pt x="22" y="51"/>
                    </a:cubicBezTo>
                    <a:cubicBezTo>
                      <a:pt x="22" y="51"/>
                      <a:pt x="22" y="51"/>
                      <a:pt x="22" y="51"/>
                    </a:cubicBezTo>
                    <a:moveTo>
                      <a:pt x="22" y="50"/>
                    </a:moveTo>
                    <a:cubicBezTo>
                      <a:pt x="22" y="51"/>
                      <a:pt x="22" y="51"/>
                      <a:pt x="22" y="51"/>
                    </a:cubicBezTo>
                    <a:cubicBezTo>
                      <a:pt x="22" y="51"/>
                      <a:pt x="22" y="51"/>
                      <a:pt x="22" y="50"/>
                    </a:cubicBezTo>
                    <a:moveTo>
                      <a:pt x="22" y="50"/>
                    </a:moveTo>
                    <a:cubicBezTo>
                      <a:pt x="22" y="50"/>
                      <a:pt x="22" y="50"/>
                      <a:pt x="22" y="50"/>
                    </a:cubicBezTo>
                    <a:cubicBezTo>
                      <a:pt x="22" y="50"/>
                      <a:pt x="22" y="50"/>
                      <a:pt x="22" y="50"/>
                    </a:cubicBezTo>
                    <a:moveTo>
                      <a:pt x="21" y="49"/>
                    </a:moveTo>
                    <a:cubicBezTo>
                      <a:pt x="21" y="49"/>
                      <a:pt x="21" y="50"/>
                      <a:pt x="22" y="50"/>
                    </a:cubicBezTo>
                    <a:cubicBezTo>
                      <a:pt x="21" y="50"/>
                      <a:pt x="21" y="49"/>
                      <a:pt x="21" y="49"/>
                    </a:cubicBezTo>
                    <a:moveTo>
                      <a:pt x="18" y="39"/>
                    </a:moveTo>
                    <a:cubicBezTo>
                      <a:pt x="19" y="42"/>
                      <a:pt x="20" y="46"/>
                      <a:pt x="21" y="49"/>
                    </a:cubicBezTo>
                    <a:cubicBezTo>
                      <a:pt x="20" y="46"/>
                      <a:pt x="19" y="42"/>
                      <a:pt x="18" y="39"/>
                    </a:cubicBezTo>
                    <a:moveTo>
                      <a:pt x="18" y="38"/>
                    </a:moveTo>
                    <a:cubicBezTo>
                      <a:pt x="18" y="38"/>
                      <a:pt x="18" y="38"/>
                      <a:pt x="18" y="39"/>
                    </a:cubicBezTo>
                    <a:cubicBezTo>
                      <a:pt x="18" y="38"/>
                      <a:pt x="18" y="38"/>
                      <a:pt x="18" y="38"/>
                    </a:cubicBezTo>
                    <a:moveTo>
                      <a:pt x="17" y="38"/>
                    </a:moveTo>
                    <a:cubicBezTo>
                      <a:pt x="18" y="38"/>
                      <a:pt x="18" y="38"/>
                      <a:pt x="18" y="38"/>
                    </a:cubicBezTo>
                    <a:cubicBezTo>
                      <a:pt x="18" y="38"/>
                      <a:pt x="18" y="38"/>
                      <a:pt x="17" y="38"/>
                    </a:cubicBezTo>
                    <a:moveTo>
                      <a:pt x="17" y="37"/>
                    </a:moveTo>
                    <a:cubicBezTo>
                      <a:pt x="17" y="37"/>
                      <a:pt x="17" y="37"/>
                      <a:pt x="17" y="37"/>
                    </a:cubicBezTo>
                    <a:cubicBezTo>
                      <a:pt x="17" y="37"/>
                      <a:pt x="17" y="37"/>
                      <a:pt x="17" y="37"/>
                    </a:cubicBezTo>
                    <a:moveTo>
                      <a:pt x="17" y="36"/>
                    </a:moveTo>
                    <a:cubicBezTo>
                      <a:pt x="17" y="37"/>
                      <a:pt x="17" y="37"/>
                      <a:pt x="17" y="37"/>
                    </a:cubicBezTo>
                    <a:cubicBezTo>
                      <a:pt x="17" y="37"/>
                      <a:pt x="17" y="37"/>
                      <a:pt x="17" y="36"/>
                    </a:cubicBezTo>
                    <a:moveTo>
                      <a:pt x="17" y="36"/>
                    </a:moveTo>
                    <a:cubicBezTo>
                      <a:pt x="17" y="36"/>
                      <a:pt x="17" y="36"/>
                      <a:pt x="17" y="36"/>
                    </a:cubicBezTo>
                    <a:cubicBezTo>
                      <a:pt x="17" y="36"/>
                      <a:pt x="17" y="36"/>
                      <a:pt x="17" y="36"/>
                    </a:cubicBezTo>
                    <a:moveTo>
                      <a:pt x="17" y="35"/>
                    </a:moveTo>
                    <a:cubicBezTo>
                      <a:pt x="17" y="35"/>
                      <a:pt x="17" y="36"/>
                      <a:pt x="17" y="36"/>
                    </a:cubicBezTo>
                    <a:cubicBezTo>
                      <a:pt x="17" y="36"/>
                      <a:pt x="17" y="35"/>
                      <a:pt x="17" y="35"/>
                    </a:cubicBezTo>
                    <a:moveTo>
                      <a:pt x="16" y="35"/>
                    </a:moveTo>
                    <a:cubicBezTo>
                      <a:pt x="16" y="35"/>
                      <a:pt x="17" y="35"/>
                      <a:pt x="17" y="35"/>
                    </a:cubicBezTo>
                    <a:cubicBezTo>
                      <a:pt x="17" y="35"/>
                      <a:pt x="16" y="35"/>
                      <a:pt x="16" y="35"/>
                    </a:cubicBezTo>
                    <a:moveTo>
                      <a:pt x="16" y="34"/>
                    </a:moveTo>
                    <a:cubicBezTo>
                      <a:pt x="16" y="34"/>
                      <a:pt x="16" y="35"/>
                      <a:pt x="16" y="35"/>
                    </a:cubicBezTo>
                    <a:cubicBezTo>
                      <a:pt x="16" y="35"/>
                      <a:pt x="16" y="34"/>
                      <a:pt x="16" y="34"/>
                    </a:cubicBezTo>
                    <a:moveTo>
                      <a:pt x="16" y="34"/>
                    </a:moveTo>
                    <a:cubicBezTo>
                      <a:pt x="16" y="34"/>
                      <a:pt x="16" y="34"/>
                      <a:pt x="16" y="34"/>
                    </a:cubicBezTo>
                    <a:cubicBezTo>
                      <a:pt x="16" y="34"/>
                      <a:pt x="16" y="34"/>
                      <a:pt x="16" y="34"/>
                    </a:cubicBezTo>
                    <a:moveTo>
                      <a:pt x="16" y="33"/>
                    </a:moveTo>
                    <a:cubicBezTo>
                      <a:pt x="16" y="33"/>
                      <a:pt x="16" y="33"/>
                      <a:pt x="16" y="34"/>
                    </a:cubicBezTo>
                    <a:cubicBezTo>
                      <a:pt x="16" y="33"/>
                      <a:pt x="16" y="33"/>
                      <a:pt x="16" y="33"/>
                    </a:cubicBezTo>
                    <a:moveTo>
                      <a:pt x="16" y="33"/>
                    </a:moveTo>
                    <a:cubicBezTo>
                      <a:pt x="16" y="33"/>
                      <a:pt x="16" y="33"/>
                      <a:pt x="16" y="33"/>
                    </a:cubicBezTo>
                    <a:cubicBezTo>
                      <a:pt x="16" y="33"/>
                      <a:pt x="16" y="33"/>
                      <a:pt x="16" y="33"/>
                    </a:cubicBezTo>
                    <a:moveTo>
                      <a:pt x="15" y="32"/>
                    </a:moveTo>
                    <a:cubicBezTo>
                      <a:pt x="15" y="32"/>
                      <a:pt x="15" y="32"/>
                      <a:pt x="15" y="32"/>
                    </a:cubicBezTo>
                    <a:cubicBezTo>
                      <a:pt x="15" y="32"/>
                      <a:pt x="15" y="32"/>
                      <a:pt x="15" y="32"/>
                    </a:cubicBezTo>
                    <a:moveTo>
                      <a:pt x="15" y="31"/>
                    </a:moveTo>
                    <a:cubicBezTo>
                      <a:pt x="15" y="32"/>
                      <a:pt x="15" y="32"/>
                      <a:pt x="15" y="32"/>
                    </a:cubicBezTo>
                    <a:cubicBezTo>
                      <a:pt x="15" y="32"/>
                      <a:pt x="15" y="32"/>
                      <a:pt x="15" y="31"/>
                    </a:cubicBezTo>
                    <a:moveTo>
                      <a:pt x="15" y="31"/>
                    </a:moveTo>
                    <a:cubicBezTo>
                      <a:pt x="15" y="31"/>
                      <a:pt x="15" y="31"/>
                      <a:pt x="15" y="31"/>
                    </a:cubicBezTo>
                    <a:cubicBezTo>
                      <a:pt x="15" y="31"/>
                      <a:pt x="15" y="31"/>
                      <a:pt x="15" y="31"/>
                    </a:cubicBezTo>
                    <a:moveTo>
                      <a:pt x="15" y="30"/>
                    </a:moveTo>
                    <a:cubicBezTo>
                      <a:pt x="15" y="30"/>
                      <a:pt x="15" y="31"/>
                      <a:pt x="15" y="31"/>
                    </a:cubicBezTo>
                    <a:cubicBezTo>
                      <a:pt x="15" y="31"/>
                      <a:pt x="15" y="30"/>
                      <a:pt x="15" y="30"/>
                    </a:cubicBezTo>
                    <a:moveTo>
                      <a:pt x="14" y="30"/>
                    </a:moveTo>
                    <a:cubicBezTo>
                      <a:pt x="14" y="30"/>
                      <a:pt x="15" y="30"/>
                      <a:pt x="15" y="30"/>
                    </a:cubicBezTo>
                    <a:cubicBezTo>
                      <a:pt x="15" y="30"/>
                      <a:pt x="14" y="30"/>
                      <a:pt x="14" y="30"/>
                    </a:cubicBezTo>
                    <a:moveTo>
                      <a:pt x="14" y="29"/>
                    </a:moveTo>
                    <a:cubicBezTo>
                      <a:pt x="14" y="29"/>
                      <a:pt x="14" y="29"/>
                      <a:pt x="14" y="30"/>
                    </a:cubicBezTo>
                    <a:cubicBezTo>
                      <a:pt x="14" y="29"/>
                      <a:pt x="14" y="29"/>
                      <a:pt x="14" y="29"/>
                    </a:cubicBezTo>
                    <a:moveTo>
                      <a:pt x="12" y="24"/>
                    </a:moveTo>
                    <a:cubicBezTo>
                      <a:pt x="13" y="26"/>
                      <a:pt x="13" y="27"/>
                      <a:pt x="14" y="29"/>
                    </a:cubicBezTo>
                    <a:cubicBezTo>
                      <a:pt x="13" y="27"/>
                      <a:pt x="13" y="26"/>
                      <a:pt x="12" y="24"/>
                    </a:cubicBezTo>
                    <a:moveTo>
                      <a:pt x="12" y="24"/>
                    </a:moveTo>
                    <a:cubicBezTo>
                      <a:pt x="12" y="24"/>
                      <a:pt x="12" y="24"/>
                      <a:pt x="12" y="24"/>
                    </a:cubicBezTo>
                    <a:cubicBezTo>
                      <a:pt x="12" y="24"/>
                      <a:pt x="12" y="24"/>
                      <a:pt x="12" y="24"/>
                    </a:cubicBezTo>
                    <a:moveTo>
                      <a:pt x="12" y="23"/>
                    </a:moveTo>
                    <a:cubicBezTo>
                      <a:pt x="12" y="23"/>
                      <a:pt x="12" y="23"/>
                      <a:pt x="12" y="24"/>
                    </a:cubicBezTo>
                    <a:cubicBezTo>
                      <a:pt x="12" y="23"/>
                      <a:pt x="12" y="23"/>
                      <a:pt x="12" y="23"/>
                    </a:cubicBezTo>
                    <a:moveTo>
                      <a:pt x="11" y="22"/>
                    </a:moveTo>
                    <a:cubicBezTo>
                      <a:pt x="11" y="23"/>
                      <a:pt x="11" y="23"/>
                      <a:pt x="11" y="23"/>
                    </a:cubicBezTo>
                    <a:cubicBezTo>
                      <a:pt x="11" y="23"/>
                      <a:pt x="11" y="23"/>
                      <a:pt x="11" y="22"/>
                    </a:cubicBezTo>
                    <a:moveTo>
                      <a:pt x="11" y="22"/>
                    </a:moveTo>
                    <a:cubicBezTo>
                      <a:pt x="11" y="22"/>
                      <a:pt x="11" y="22"/>
                      <a:pt x="11" y="22"/>
                    </a:cubicBezTo>
                    <a:cubicBezTo>
                      <a:pt x="11" y="22"/>
                      <a:pt x="11" y="22"/>
                      <a:pt x="11" y="22"/>
                    </a:cubicBezTo>
                    <a:moveTo>
                      <a:pt x="11" y="21"/>
                    </a:moveTo>
                    <a:cubicBezTo>
                      <a:pt x="11" y="22"/>
                      <a:pt x="11" y="22"/>
                      <a:pt x="11" y="22"/>
                    </a:cubicBezTo>
                    <a:cubicBezTo>
                      <a:pt x="11" y="22"/>
                      <a:pt x="11" y="22"/>
                      <a:pt x="11" y="21"/>
                    </a:cubicBezTo>
                    <a:moveTo>
                      <a:pt x="11" y="21"/>
                    </a:moveTo>
                    <a:cubicBezTo>
                      <a:pt x="11" y="21"/>
                      <a:pt x="11" y="21"/>
                      <a:pt x="11" y="21"/>
                    </a:cubicBezTo>
                    <a:cubicBezTo>
                      <a:pt x="11" y="21"/>
                      <a:pt x="11" y="21"/>
                      <a:pt x="11" y="21"/>
                    </a:cubicBezTo>
                    <a:moveTo>
                      <a:pt x="10" y="20"/>
                    </a:moveTo>
                    <a:cubicBezTo>
                      <a:pt x="10" y="20"/>
                      <a:pt x="10" y="21"/>
                      <a:pt x="10" y="21"/>
                    </a:cubicBezTo>
                    <a:cubicBezTo>
                      <a:pt x="10" y="21"/>
                      <a:pt x="10" y="20"/>
                      <a:pt x="10" y="20"/>
                    </a:cubicBezTo>
                    <a:moveTo>
                      <a:pt x="10" y="20"/>
                    </a:moveTo>
                    <a:cubicBezTo>
                      <a:pt x="10" y="20"/>
                      <a:pt x="10" y="20"/>
                      <a:pt x="10" y="20"/>
                    </a:cubicBezTo>
                    <a:cubicBezTo>
                      <a:pt x="10" y="20"/>
                      <a:pt x="10" y="20"/>
                      <a:pt x="10" y="20"/>
                    </a:cubicBezTo>
                    <a:moveTo>
                      <a:pt x="10" y="19"/>
                    </a:moveTo>
                    <a:cubicBezTo>
                      <a:pt x="10" y="19"/>
                      <a:pt x="10" y="20"/>
                      <a:pt x="10" y="20"/>
                    </a:cubicBezTo>
                    <a:cubicBezTo>
                      <a:pt x="10" y="20"/>
                      <a:pt x="10" y="19"/>
                      <a:pt x="10" y="19"/>
                    </a:cubicBezTo>
                    <a:moveTo>
                      <a:pt x="10" y="19"/>
                    </a:moveTo>
                    <a:cubicBezTo>
                      <a:pt x="10" y="19"/>
                      <a:pt x="10" y="19"/>
                      <a:pt x="10" y="19"/>
                    </a:cubicBezTo>
                    <a:cubicBezTo>
                      <a:pt x="10" y="19"/>
                      <a:pt x="10" y="19"/>
                      <a:pt x="10" y="19"/>
                    </a:cubicBezTo>
                    <a:moveTo>
                      <a:pt x="9" y="18"/>
                    </a:moveTo>
                    <a:cubicBezTo>
                      <a:pt x="9" y="18"/>
                      <a:pt x="9" y="18"/>
                      <a:pt x="9" y="19"/>
                    </a:cubicBezTo>
                    <a:cubicBezTo>
                      <a:pt x="9" y="18"/>
                      <a:pt x="9" y="18"/>
                      <a:pt x="9" y="18"/>
                    </a:cubicBezTo>
                    <a:moveTo>
                      <a:pt x="9" y="18"/>
                    </a:moveTo>
                    <a:cubicBezTo>
                      <a:pt x="9" y="18"/>
                      <a:pt x="9" y="18"/>
                      <a:pt x="9" y="18"/>
                    </a:cubicBezTo>
                    <a:cubicBezTo>
                      <a:pt x="9" y="18"/>
                      <a:pt x="9" y="18"/>
                      <a:pt x="9" y="18"/>
                    </a:cubicBezTo>
                    <a:moveTo>
                      <a:pt x="9" y="17"/>
                    </a:moveTo>
                    <a:cubicBezTo>
                      <a:pt x="9" y="17"/>
                      <a:pt x="9" y="17"/>
                      <a:pt x="9" y="18"/>
                    </a:cubicBezTo>
                    <a:cubicBezTo>
                      <a:pt x="9" y="17"/>
                      <a:pt x="9" y="17"/>
                      <a:pt x="9" y="17"/>
                    </a:cubicBezTo>
                    <a:moveTo>
                      <a:pt x="9" y="17"/>
                    </a:moveTo>
                    <a:cubicBezTo>
                      <a:pt x="9" y="17"/>
                      <a:pt x="9" y="17"/>
                      <a:pt x="9" y="17"/>
                    </a:cubicBezTo>
                    <a:cubicBezTo>
                      <a:pt x="9" y="17"/>
                      <a:pt x="9" y="17"/>
                      <a:pt x="9" y="17"/>
                    </a:cubicBezTo>
                    <a:moveTo>
                      <a:pt x="8" y="16"/>
                    </a:moveTo>
                    <a:cubicBezTo>
                      <a:pt x="8" y="16"/>
                      <a:pt x="8" y="16"/>
                      <a:pt x="8" y="16"/>
                    </a:cubicBezTo>
                    <a:cubicBezTo>
                      <a:pt x="8" y="16"/>
                      <a:pt x="8" y="16"/>
                      <a:pt x="8" y="16"/>
                    </a:cubicBezTo>
                    <a:moveTo>
                      <a:pt x="8" y="16"/>
                    </a:moveTo>
                    <a:cubicBezTo>
                      <a:pt x="8" y="16"/>
                      <a:pt x="8" y="16"/>
                      <a:pt x="8" y="16"/>
                    </a:cubicBezTo>
                    <a:cubicBezTo>
                      <a:pt x="8" y="16"/>
                      <a:pt x="8" y="16"/>
                      <a:pt x="8" y="16"/>
                    </a:cubicBezTo>
                    <a:moveTo>
                      <a:pt x="8" y="15"/>
                    </a:moveTo>
                    <a:cubicBezTo>
                      <a:pt x="8" y="15"/>
                      <a:pt x="8" y="15"/>
                      <a:pt x="8" y="15"/>
                    </a:cubicBezTo>
                    <a:cubicBezTo>
                      <a:pt x="8" y="15"/>
                      <a:pt x="8" y="15"/>
                      <a:pt x="8" y="15"/>
                    </a:cubicBezTo>
                    <a:moveTo>
                      <a:pt x="8" y="15"/>
                    </a:moveTo>
                    <a:cubicBezTo>
                      <a:pt x="8" y="15"/>
                      <a:pt x="8" y="15"/>
                      <a:pt x="8" y="15"/>
                    </a:cubicBezTo>
                    <a:cubicBezTo>
                      <a:pt x="8" y="15"/>
                      <a:pt x="8" y="15"/>
                      <a:pt x="8" y="15"/>
                    </a:cubicBezTo>
                    <a:moveTo>
                      <a:pt x="7" y="14"/>
                    </a:moveTo>
                    <a:cubicBezTo>
                      <a:pt x="7" y="14"/>
                      <a:pt x="7" y="14"/>
                      <a:pt x="7" y="14"/>
                    </a:cubicBezTo>
                    <a:cubicBezTo>
                      <a:pt x="7" y="14"/>
                      <a:pt x="7" y="14"/>
                      <a:pt x="7" y="14"/>
                    </a:cubicBezTo>
                    <a:moveTo>
                      <a:pt x="7" y="14"/>
                    </a:moveTo>
                    <a:cubicBezTo>
                      <a:pt x="7" y="14"/>
                      <a:pt x="7" y="14"/>
                      <a:pt x="7" y="14"/>
                    </a:cubicBezTo>
                    <a:cubicBezTo>
                      <a:pt x="7" y="14"/>
                      <a:pt x="7" y="14"/>
                      <a:pt x="7" y="14"/>
                    </a:cubicBezTo>
                    <a:moveTo>
                      <a:pt x="7" y="13"/>
                    </a:moveTo>
                    <a:cubicBezTo>
                      <a:pt x="7" y="13"/>
                      <a:pt x="7" y="13"/>
                      <a:pt x="7" y="13"/>
                    </a:cubicBezTo>
                    <a:cubicBezTo>
                      <a:pt x="7" y="13"/>
                      <a:pt x="7" y="13"/>
                      <a:pt x="7" y="13"/>
                    </a:cubicBezTo>
                    <a:moveTo>
                      <a:pt x="6" y="13"/>
                    </a:moveTo>
                    <a:cubicBezTo>
                      <a:pt x="7" y="13"/>
                      <a:pt x="7" y="13"/>
                      <a:pt x="7" y="13"/>
                    </a:cubicBezTo>
                    <a:cubicBezTo>
                      <a:pt x="7" y="13"/>
                      <a:pt x="7" y="13"/>
                      <a:pt x="6" y="13"/>
                    </a:cubicBezTo>
                    <a:moveTo>
                      <a:pt x="6" y="12"/>
                    </a:moveTo>
                    <a:cubicBezTo>
                      <a:pt x="6" y="12"/>
                      <a:pt x="6" y="12"/>
                      <a:pt x="6" y="12"/>
                    </a:cubicBezTo>
                    <a:cubicBezTo>
                      <a:pt x="6" y="12"/>
                      <a:pt x="6" y="12"/>
                      <a:pt x="6" y="12"/>
                    </a:cubicBezTo>
                    <a:moveTo>
                      <a:pt x="6" y="12"/>
                    </a:moveTo>
                    <a:cubicBezTo>
                      <a:pt x="6" y="12"/>
                      <a:pt x="6" y="12"/>
                      <a:pt x="6" y="12"/>
                    </a:cubicBezTo>
                    <a:cubicBezTo>
                      <a:pt x="6" y="12"/>
                      <a:pt x="6" y="12"/>
                      <a:pt x="6" y="12"/>
                    </a:cubicBezTo>
                    <a:moveTo>
                      <a:pt x="6" y="11"/>
                    </a:moveTo>
                    <a:cubicBezTo>
                      <a:pt x="6" y="11"/>
                      <a:pt x="6" y="11"/>
                      <a:pt x="6" y="11"/>
                    </a:cubicBezTo>
                    <a:cubicBezTo>
                      <a:pt x="6" y="11"/>
                      <a:pt x="6" y="11"/>
                      <a:pt x="6" y="11"/>
                    </a:cubicBezTo>
                    <a:moveTo>
                      <a:pt x="5" y="11"/>
                    </a:moveTo>
                    <a:cubicBezTo>
                      <a:pt x="5" y="11"/>
                      <a:pt x="6" y="11"/>
                      <a:pt x="6" y="11"/>
                    </a:cubicBezTo>
                    <a:cubicBezTo>
                      <a:pt x="6" y="11"/>
                      <a:pt x="5" y="11"/>
                      <a:pt x="5" y="11"/>
                    </a:cubicBezTo>
                    <a:moveTo>
                      <a:pt x="5" y="10"/>
                    </a:moveTo>
                    <a:cubicBezTo>
                      <a:pt x="5" y="10"/>
                      <a:pt x="5" y="10"/>
                      <a:pt x="5" y="10"/>
                    </a:cubicBezTo>
                    <a:cubicBezTo>
                      <a:pt x="5" y="10"/>
                      <a:pt x="5" y="10"/>
                      <a:pt x="5" y="10"/>
                    </a:cubicBezTo>
                    <a:moveTo>
                      <a:pt x="3" y="6"/>
                    </a:moveTo>
                    <a:cubicBezTo>
                      <a:pt x="3" y="6"/>
                      <a:pt x="3" y="6"/>
                      <a:pt x="3" y="6"/>
                    </a:cubicBezTo>
                    <a:cubicBezTo>
                      <a:pt x="3" y="6"/>
                      <a:pt x="3" y="6"/>
                      <a:pt x="3" y="6"/>
                    </a:cubicBezTo>
                    <a:moveTo>
                      <a:pt x="3" y="6"/>
                    </a:moveTo>
                    <a:cubicBezTo>
                      <a:pt x="3" y="6"/>
                      <a:pt x="3" y="6"/>
                      <a:pt x="3" y="6"/>
                    </a:cubicBezTo>
                    <a:cubicBezTo>
                      <a:pt x="3" y="6"/>
                      <a:pt x="3" y="6"/>
                      <a:pt x="3" y="6"/>
                    </a:cubicBezTo>
                    <a:moveTo>
                      <a:pt x="3" y="5"/>
                    </a:moveTo>
                    <a:cubicBezTo>
                      <a:pt x="3" y="5"/>
                      <a:pt x="3" y="5"/>
                      <a:pt x="3" y="5"/>
                    </a:cubicBezTo>
                    <a:cubicBezTo>
                      <a:pt x="3" y="5"/>
                      <a:pt x="3" y="5"/>
                      <a:pt x="3" y="5"/>
                    </a:cubicBezTo>
                    <a:moveTo>
                      <a:pt x="2" y="5"/>
                    </a:moveTo>
                    <a:cubicBezTo>
                      <a:pt x="2" y="5"/>
                      <a:pt x="2" y="5"/>
                      <a:pt x="2" y="5"/>
                    </a:cubicBezTo>
                    <a:cubicBezTo>
                      <a:pt x="2" y="5"/>
                      <a:pt x="2" y="5"/>
                      <a:pt x="2" y="5"/>
                    </a:cubicBezTo>
                    <a:moveTo>
                      <a:pt x="2" y="4"/>
                    </a:moveTo>
                    <a:cubicBezTo>
                      <a:pt x="2" y="4"/>
                      <a:pt x="2" y="4"/>
                      <a:pt x="2" y="4"/>
                    </a:cubicBezTo>
                    <a:cubicBezTo>
                      <a:pt x="2" y="4"/>
                      <a:pt x="2" y="4"/>
                      <a:pt x="2" y="4"/>
                    </a:cubicBezTo>
                    <a:moveTo>
                      <a:pt x="2" y="4"/>
                    </a:moveTo>
                    <a:cubicBezTo>
                      <a:pt x="2" y="4"/>
                      <a:pt x="2" y="4"/>
                      <a:pt x="2" y="4"/>
                    </a:cubicBezTo>
                    <a:cubicBezTo>
                      <a:pt x="2" y="4"/>
                      <a:pt x="2" y="4"/>
                      <a:pt x="2"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AED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40"/>
              <p:cNvSpPr/>
              <p:nvPr/>
            </p:nvSpPr>
            <p:spPr>
              <a:xfrm>
                <a:off x="2981400" y="607751"/>
                <a:ext cx="298450" cy="1301751"/>
              </a:xfrm>
              <a:custGeom>
                <a:avLst/>
                <a:gdLst/>
                <a:ahLst/>
                <a:cxnLst/>
                <a:rect l="l" t="t" r="r" b="b"/>
                <a:pathLst>
                  <a:path w="159" h="695" extrusionOk="0">
                    <a:moveTo>
                      <a:pt x="0" y="0"/>
                    </a:moveTo>
                    <a:cubicBezTo>
                      <a:pt x="68" y="28"/>
                      <a:pt x="118" y="110"/>
                      <a:pt x="118" y="207"/>
                    </a:cubicBezTo>
                    <a:cubicBezTo>
                      <a:pt x="118" y="695"/>
                      <a:pt x="118" y="695"/>
                      <a:pt x="118" y="695"/>
                    </a:cubicBezTo>
                    <a:cubicBezTo>
                      <a:pt x="159" y="695"/>
                      <a:pt x="159" y="695"/>
                      <a:pt x="159" y="695"/>
                    </a:cubicBezTo>
                    <a:cubicBezTo>
                      <a:pt x="159" y="206"/>
                      <a:pt x="159" y="206"/>
                      <a:pt x="159" y="206"/>
                    </a:cubicBezTo>
                    <a:cubicBezTo>
                      <a:pt x="159" y="206"/>
                      <a:pt x="159" y="206"/>
                      <a:pt x="159" y="206"/>
                    </a:cubicBezTo>
                    <a:cubicBezTo>
                      <a:pt x="159" y="206"/>
                      <a:pt x="159" y="206"/>
                      <a:pt x="159" y="205"/>
                    </a:cubicBezTo>
                    <a:cubicBezTo>
                      <a:pt x="159" y="205"/>
                      <a:pt x="159" y="205"/>
                      <a:pt x="159" y="205"/>
                    </a:cubicBezTo>
                    <a:cubicBezTo>
                      <a:pt x="159" y="205"/>
                      <a:pt x="159" y="205"/>
                      <a:pt x="159" y="205"/>
                    </a:cubicBezTo>
                    <a:cubicBezTo>
                      <a:pt x="159" y="205"/>
                      <a:pt x="159" y="205"/>
                      <a:pt x="159" y="204"/>
                    </a:cubicBezTo>
                    <a:cubicBezTo>
                      <a:pt x="159" y="204"/>
                      <a:pt x="159" y="204"/>
                      <a:pt x="159" y="204"/>
                    </a:cubicBezTo>
                    <a:cubicBezTo>
                      <a:pt x="159" y="204"/>
                      <a:pt x="159" y="204"/>
                      <a:pt x="159" y="204"/>
                    </a:cubicBezTo>
                    <a:cubicBezTo>
                      <a:pt x="159" y="204"/>
                      <a:pt x="159" y="204"/>
                      <a:pt x="159" y="204"/>
                    </a:cubicBezTo>
                    <a:cubicBezTo>
                      <a:pt x="159" y="203"/>
                      <a:pt x="159" y="203"/>
                      <a:pt x="159" y="203"/>
                    </a:cubicBezTo>
                    <a:cubicBezTo>
                      <a:pt x="159" y="203"/>
                      <a:pt x="159" y="203"/>
                      <a:pt x="159" y="203"/>
                    </a:cubicBezTo>
                    <a:cubicBezTo>
                      <a:pt x="159" y="203"/>
                      <a:pt x="159" y="203"/>
                      <a:pt x="159" y="202"/>
                    </a:cubicBezTo>
                    <a:cubicBezTo>
                      <a:pt x="159" y="202"/>
                      <a:pt x="159" y="202"/>
                      <a:pt x="159" y="202"/>
                    </a:cubicBezTo>
                    <a:cubicBezTo>
                      <a:pt x="159" y="202"/>
                      <a:pt x="159" y="202"/>
                      <a:pt x="159" y="202"/>
                    </a:cubicBezTo>
                    <a:cubicBezTo>
                      <a:pt x="159" y="202"/>
                      <a:pt x="159" y="202"/>
                      <a:pt x="159" y="202"/>
                    </a:cubicBezTo>
                    <a:cubicBezTo>
                      <a:pt x="159" y="201"/>
                      <a:pt x="159" y="201"/>
                      <a:pt x="159" y="201"/>
                    </a:cubicBezTo>
                    <a:cubicBezTo>
                      <a:pt x="159" y="201"/>
                      <a:pt x="159" y="201"/>
                      <a:pt x="159" y="201"/>
                    </a:cubicBezTo>
                    <a:cubicBezTo>
                      <a:pt x="159" y="201"/>
                      <a:pt x="159" y="201"/>
                      <a:pt x="159" y="201"/>
                    </a:cubicBezTo>
                    <a:cubicBezTo>
                      <a:pt x="159" y="200"/>
                      <a:pt x="159" y="200"/>
                      <a:pt x="159" y="200"/>
                    </a:cubicBezTo>
                    <a:cubicBezTo>
                      <a:pt x="159" y="200"/>
                      <a:pt x="159" y="200"/>
                      <a:pt x="159" y="200"/>
                    </a:cubicBezTo>
                    <a:cubicBezTo>
                      <a:pt x="159" y="200"/>
                      <a:pt x="159" y="200"/>
                      <a:pt x="159" y="200"/>
                    </a:cubicBezTo>
                    <a:cubicBezTo>
                      <a:pt x="159" y="199"/>
                      <a:pt x="159" y="199"/>
                      <a:pt x="159" y="199"/>
                    </a:cubicBezTo>
                    <a:cubicBezTo>
                      <a:pt x="159" y="199"/>
                      <a:pt x="159" y="199"/>
                      <a:pt x="159" y="199"/>
                    </a:cubicBezTo>
                    <a:cubicBezTo>
                      <a:pt x="159" y="199"/>
                      <a:pt x="159" y="199"/>
                      <a:pt x="159" y="199"/>
                    </a:cubicBezTo>
                    <a:cubicBezTo>
                      <a:pt x="159" y="198"/>
                      <a:pt x="159" y="198"/>
                      <a:pt x="159" y="198"/>
                    </a:cubicBezTo>
                    <a:cubicBezTo>
                      <a:pt x="159" y="198"/>
                      <a:pt x="159" y="198"/>
                      <a:pt x="159" y="198"/>
                    </a:cubicBezTo>
                    <a:cubicBezTo>
                      <a:pt x="159" y="198"/>
                      <a:pt x="159" y="198"/>
                      <a:pt x="159" y="198"/>
                    </a:cubicBezTo>
                    <a:cubicBezTo>
                      <a:pt x="159" y="197"/>
                      <a:pt x="159" y="197"/>
                      <a:pt x="159" y="197"/>
                    </a:cubicBezTo>
                    <a:cubicBezTo>
                      <a:pt x="159" y="197"/>
                      <a:pt x="159" y="197"/>
                      <a:pt x="159" y="197"/>
                    </a:cubicBezTo>
                    <a:cubicBezTo>
                      <a:pt x="159" y="197"/>
                      <a:pt x="159" y="197"/>
                      <a:pt x="159" y="197"/>
                    </a:cubicBezTo>
                    <a:cubicBezTo>
                      <a:pt x="159" y="196"/>
                      <a:pt x="159" y="196"/>
                      <a:pt x="159" y="196"/>
                    </a:cubicBezTo>
                    <a:cubicBezTo>
                      <a:pt x="159" y="196"/>
                      <a:pt x="159" y="196"/>
                      <a:pt x="159" y="196"/>
                    </a:cubicBezTo>
                    <a:cubicBezTo>
                      <a:pt x="159" y="196"/>
                      <a:pt x="159" y="196"/>
                      <a:pt x="159" y="196"/>
                    </a:cubicBezTo>
                    <a:cubicBezTo>
                      <a:pt x="159" y="196"/>
                      <a:pt x="159" y="195"/>
                      <a:pt x="159" y="195"/>
                    </a:cubicBezTo>
                    <a:cubicBezTo>
                      <a:pt x="159" y="195"/>
                      <a:pt x="159" y="195"/>
                      <a:pt x="159" y="195"/>
                    </a:cubicBezTo>
                    <a:cubicBezTo>
                      <a:pt x="159" y="195"/>
                      <a:pt x="159" y="195"/>
                      <a:pt x="159" y="195"/>
                    </a:cubicBezTo>
                    <a:cubicBezTo>
                      <a:pt x="159" y="195"/>
                      <a:pt x="159" y="194"/>
                      <a:pt x="159" y="194"/>
                    </a:cubicBezTo>
                    <a:cubicBezTo>
                      <a:pt x="159" y="194"/>
                      <a:pt x="159" y="194"/>
                      <a:pt x="159" y="194"/>
                    </a:cubicBezTo>
                    <a:cubicBezTo>
                      <a:pt x="159" y="194"/>
                      <a:pt x="159" y="194"/>
                      <a:pt x="159" y="194"/>
                    </a:cubicBezTo>
                    <a:cubicBezTo>
                      <a:pt x="159" y="194"/>
                      <a:pt x="159" y="193"/>
                      <a:pt x="159" y="193"/>
                    </a:cubicBezTo>
                    <a:cubicBezTo>
                      <a:pt x="159" y="193"/>
                      <a:pt x="159" y="193"/>
                      <a:pt x="159" y="193"/>
                    </a:cubicBezTo>
                    <a:cubicBezTo>
                      <a:pt x="159" y="193"/>
                      <a:pt x="159" y="193"/>
                      <a:pt x="159" y="193"/>
                    </a:cubicBezTo>
                    <a:cubicBezTo>
                      <a:pt x="159" y="193"/>
                      <a:pt x="159" y="193"/>
                      <a:pt x="159" y="192"/>
                    </a:cubicBezTo>
                    <a:cubicBezTo>
                      <a:pt x="159" y="192"/>
                      <a:pt x="159" y="192"/>
                      <a:pt x="159" y="192"/>
                    </a:cubicBezTo>
                    <a:cubicBezTo>
                      <a:pt x="159" y="192"/>
                      <a:pt x="159" y="192"/>
                      <a:pt x="159" y="192"/>
                    </a:cubicBezTo>
                    <a:cubicBezTo>
                      <a:pt x="159" y="192"/>
                      <a:pt x="159" y="192"/>
                      <a:pt x="159" y="191"/>
                    </a:cubicBezTo>
                    <a:cubicBezTo>
                      <a:pt x="159" y="191"/>
                      <a:pt x="159" y="191"/>
                      <a:pt x="159" y="191"/>
                    </a:cubicBezTo>
                    <a:cubicBezTo>
                      <a:pt x="159" y="191"/>
                      <a:pt x="159" y="191"/>
                      <a:pt x="159" y="191"/>
                    </a:cubicBezTo>
                    <a:cubicBezTo>
                      <a:pt x="159" y="191"/>
                      <a:pt x="159" y="191"/>
                      <a:pt x="159" y="190"/>
                    </a:cubicBezTo>
                    <a:cubicBezTo>
                      <a:pt x="159" y="190"/>
                      <a:pt x="159" y="190"/>
                      <a:pt x="159" y="190"/>
                    </a:cubicBezTo>
                    <a:cubicBezTo>
                      <a:pt x="159" y="190"/>
                      <a:pt x="159" y="190"/>
                      <a:pt x="159" y="190"/>
                    </a:cubicBezTo>
                    <a:cubicBezTo>
                      <a:pt x="159" y="190"/>
                      <a:pt x="159" y="190"/>
                      <a:pt x="159" y="189"/>
                    </a:cubicBezTo>
                    <a:cubicBezTo>
                      <a:pt x="159" y="189"/>
                      <a:pt x="159" y="189"/>
                      <a:pt x="159" y="189"/>
                    </a:cubicBezTo>
                    <a:cubicBezTo>
                      <a:pt x="159" y="189"/>
                      <a:pt x="159" y="189"/>
                      <a:pt x="159" y="189"/>
                    </a:cubicBezTo>
                    <a:cubicBezTo>
                      <a:pt x="159" y="189"/>
                      <a:pt x="159" y="189"/>
                      <a:pt x="159" y="189"/>
                    </a:cubicBezTo>
                    <a:cubicBezTo>
                      <a:pt x="159" y="188"/>
                      <a:pt x="159" y="188"/>
                      <a:pt x="159" y="188"/>
                    </a:cubicBezTo>
                    <a:cubicBezTo>
                      <a:pt x="159" y="188"/>
                      <a:pt x="159" y="188"/>
                      <a:pt x="159" y="188"/>
                    </a:cubicBezTo>
                    <a:cubicBezTo>
                      <a:pt x="159" y="188"/>
                      <a:pt x="159" y="188"/>
                      <a:pt x="159" y="187"/>
                    </a:cubicBezTo>
                    <a:cubicBezTo>
                      <a:pt x="159" y="187"/>
                      <a:pt x="159" y="187"/>
                      <a:pt x="159" y="187"/>
                    </a:cubicBezTo>
                    <a:cubicBezTo>
                      <a:pt x="159" y="187"/>
                      <a:pt x="159" y="187"/>
                      <a:pt x="159" y="187"/>
                    </a:cubicBezTo>
                    <a:cubicBezTo>
                      <a:pt x="159" y="187"/>
                      <a:pt x="158" y="187"/>
                      <a:pt x="158" y="187"/>
                    </a:cubicBezTo>
                    <a:cubicBezTo>
                      <a:pt x="158" y="186"/>
                      <a:pt x="158" y="186"/>
                      <a:pt x="158" y="185"/>
                    </a:cubicBezTo>
                    <a:cubicBezTo>
                      <a:pt x="158" y="185"/>
                      <a:pt x="158" y="185"/>
                      <a:pt x="158" y="185"/>
                    </a:cubicBezTo>
                    <a:cubicBezTo>
                      <a:pt x="158" y="185"/>
                      <a:pt x="158" y="185"/>
                      <a:pt x="158" y="185"/>
                    </a:cubicBezTo>
                    <a:cubicBezTo>
                      <a:pt x="158" y="185"/>
                      <a:pt x="158" y="185"/>
                      <a:pt x="158" y="185"/>
                    </a:cubicBezTo>
                    <a:cubicBezTo>
                      <a:pt x="158" y="184"/>
                      <a:pt x="158" y="184"/>
                      <a:pt x="158" y="184"/>
                    </a:cubicBezTo>
                    <a:cubicBezTo>
                      <a:pt x="158" y="184"/>
                      <a:pt x="158" y="184"/>
                      <a:pt x="158" y="184"/>
                    </a:cubicBezTo>
                    <a:cubicBezTo>
                      <a:pt x="158" y="184"/>
                      <a:pt x="158" y="184"/>
                      <a:pt x="158" y="183"/>
                    </a:cubicBezTo>
                    <a:cubicBezTo>
                      <a:pt x="158" y="183"/>
                      <a:pt x="158" y="183"/>
                      <a:pt x="158" y="183"/>
                    </a:cubicBezTo>
                    <a:cubicBezTo>
                      <a:pt x="158" y="183"/>
                      <a:pt x="158" y="183"/>
                      <a:pt x="158" y="183"/>
                    </a:cubicBezTo>
                    <a:cubicBezTo>
                      <a:pt x="158" y="183"/>
                      <a:pt x="158" y="183"/>
                      <a:pt x="158" y="183"/>
                    </a:cubicBezTo>
                    <a:cubicBezTo>
                      <a:pt x="158" y="182"/>
                      <a:pt x="158" y="182"/>
                      <a:pt x="158" y="182"/>
                    </a:cubicBezTo>
                    <a:cubicBezTo>
                      <a:pt x="158" y="182"/>
                      <a:pt x="158" y="182"/>
                      <a:pt x="158" y="182"/>
                    </a:cubicBezTo>
                    <a:cubicBezTo>
                      <a:pt x="158" y="182"/>
                      <a:pt x="158" y="182"/>
                      <a:pt x="158" y="181"/>
                    </a:cubicBezTo>
                    <a:cubicBezTo>
                      <a:pt x="158" y="181"/>
                      <a:pt x="158" y="181"/>
                      <a:pt x="158" y="181"/>
                    </a:cubicBezTo>
                    <a:cubicBezTo>
                      <a:pt x="158" y="181"/>
                      <a:pt x="158" y="181"/>
                      <a:pt x="158" y="181"/>
                    </a:cubicBezTo>
                    <a:cubicBezTo>
                      <a:pt x="158" y="181"/>
                      <a:pt x="158" y="181"/>
                      <a:pt x="158" y="181"/>
                    </a:cubicBezTo>
                    <a:cubicBezTo>
                      <a:pt x="158" y="181"/>
                      <a:pt x="158" y="180"/>
                      <a:pt x="158" y="180"/>
                    </a:cubicBezTo>
                    <a:cubicBezTo>
                      <a:pt x="158" y="180"/>
                      <a:pt x="158" y="180"/>
                      <a:pt x="158" y="180"/>
                    </a:cubicBezTo>
                    <a:cubicBezTo>
                      <a:pt x="158" y="180"/>
                      <a:pt x="158" y="180"/>
                      <a:pt x="158" y="180"/>
                    </a:cubicBezTo>
                    <a:cubicBezTo>
                      <a:pt x="158" y="180"/>
                      <a:pt x="158" y="179"/>
                      <a:pt x="158" y="179"/>
                    </a:cubicBezTo>
                    <a:cubicBezTo>
                      <a:pt x="158" y="179"/>
                      <a:pt x="158" y="179"/>
                      <a:pt x="158" y="179"/>
                    </a:cubicBezTo>
                    <a:cubicBezTo>
                      <a:pt x="158" y="179"/>
                      <a:pt x="158" y="179"/>
                      <a:pt x="158" y="179"/>
                    </a:cubicBezTo>
                    <a:cubicBezTo>
                      <a:pt x="158" y="179"/>
                      <a:pt x="158" y="178"/>
                      <a:pt x="158" y="178"/>
                    </a:cubicBezTo>
                    <a:cubicBezTo>
                      <a:pt x="158" y="178"/>
                      <a:pt x="158" y="178"/>
                      <a:pt x="158" y="178"/>
                    </a:cubicBezTo>
                    <a:cubicBezTo>
                      <a:pt x="158" y="178"/>
                      <a:pt x="158" y="178"/>
                      <a:pt x="158" y="178"/>
                    </a:cubicBezTo>
                    <a:cubicBezTo>
                      <a:pt x="158" y="178"/>
                      <a:pt x="158" y="178"/>
                      <a:pt x="158" y="177"/>
                    </a:cubicBezTo>
                    <a:cubicBezTo>
                      <a:pt x="158" y="177"/>
                      <a:pt x="158" y="177"/>
                      <a:pt x="158" y="177"/>
                    </a:cubicBezTo>
                    <a:cubicBezTo>
                      <a:pt x="158" y="177"/>
                      <a:pt x="158" y="177"/>
                      <a:pt x="158" y="177"/>
                    </a:cubicBezTo>
                    <a:cubicBezTo>
                      <a:pt x="158" y="177"/>
                      <a:pt x="158" y="177"/>
                      <a:pt x="157" y="176"/>
                    </a:cubicBezTo>
                    <a:cubicBezTo>
                      <a:pt x="157" y="176"/>
                      <a:pt x="157" y="176"/>
                      <a:pt x="157" y="176"/>
                    </a:cubicBezTo>
                    <a:cubicBezTo>
                      <a:pt x="157" y="176"/>
                      <a:pt x="157" y="176"/>
                      <a:pt x="157" y="176"/>
                    </a:cubicBezTo>
                    <a:cubicBezTo>
                      <a:pt x="157" y="176"/>
                      <a:pt x="157" y="176"/>
                      <a:pt x="157" y="176"/>
                    </a:cubicBezTo>
                    <a:cubicBezTo>
                      <a:pt x="157" y="175"/>
                      <a:pt x="157" y="175"/>
                      <a:pt x="157" y="175"/>
                    </a:cubicBezTo>
                    <a:cubicBezTo>
                      <a:pt x="157" y="175"/>
                      <a:pt x="157" y="175"/>
                      <a:pt x="157" y="175"/>
                    </a:cubicBezTo>
                    <a:cubicBezTo>
                      <a:pt x="157" y="175"/>
                      <a:pt x="157" y="175"/>
                      <a:pt x="157" y="174"/>
                    </a:cubicBezTo>
                    <a:cubicBezTo>
                      <a:pt x="157" y="174"/>
                      <a:pt x="157" y="174"/>
                      <a:pt x="157" y="174"/>
                    </a:cubicBezTo>
                    <a:cubicBezTo>
                      <a:pt x="157" y="174"/>
                      <a:pt x="157" y="174"/>
                      <a:pt x="157" y="174"/>
                    </a:cubicBezTo>
                    <a:cubicBezTo>
                      <a:pt x="157" y="174"/>
                      <a:pt x="157" y="174"/>
                      <a:pt x="157" y="174"/>
                    </a:cubicBezTo>
                    <a:cubicBezTo>
                      <a:pt x="157" y="173"/>
                      <a:pt x="157" y="173"/>
                      <a:pt x="157" y="173"/>
                    </a:cubicBezTo>
                    <a:cubicBezTo>
                      <a:pt x="157" y="173"/>
                      <a:pt x="157" y="173"/>
                      <a:pt x="157" y="173"/>
                    </a:cubicBezTo>
                    <a:cubicBezTo>
                      <a:pt x="157" y="173"/>
                      <a:pt x="157" y="173"/>
                      <a:pt x="157" y="173"/>
                    </a:cubicBezTo>
                    <a:cubicBezTo>
                      <a:pt x="157" y="173"/>
                      <a:pt x="157" y="172"/>
                      <a:pt x="157" y="172"/>
                    </a:cubicBezTo>
                    <a:cubicBezTo>
                      <a:pt x="157" y="172"/>
                      <a:pt x="157" y="172"/>
                      <a:pt x="157" y="172"/>
                    </a:cubicBezTo>
                    <a:cubicBezTo>
                      <a:pt x="157" y="172"/>
                      <a:pt x="157" y="172"/>
                      <a:pt x="157" y="172"/>
                    </a:cubicBezTo>
                    <a:cubicBezTo>
                      <a:pt x="157" y="172"/>
                      <a:pt x="157" y="171"/>
                      <a:pt x="157" y="171"/>
                    </a:cubicBezTo>
                    <a:cubicBezTo>
                      <a:pt x="157" y="171"/>
                      <a:pt x="157" y="171"/>
                      <a:pt x="157" y="171"/>
                    </a:cubicBezTo>
                    <a:cubicBezTo>
                      <a:pt x="157" y="171"/>
                      <a:pt x="157" y="171"/>
                      <a:pt x="157" y="171"/>
                    </a:cubicBezTo>
                    <a:cubicBezTo>
                      <a:pt x="157" y="171"/>
                      <a:pt x="157" y="171"/>
                      <a:pt x="157" y="171"/>
                    </a:cubicBezTo>
                    <a:cubicBezTo>
                      <a:pt x="157" y="170"/>
                      <a:pt x="157" y="170"/>
                      <a:pt x="157" y="170"/>
                    </a:cubicBezTo>
                    <a:cubicBezTo>
                      <a:pt x="157" y="170"/>
                      <a:pt x="157" y="170"/>
                      <a:pt x="157" y="170"/>
                    </a:cubicBezTo>
                    <a:cubicBezTo>
                      <a:pt x="157" y="170"/>
                      <a:pt x="157" y="170"/>
                      <a:pt x="157" y="169"/>
                    </a:cubicBezTo>
                    <a:cubicBezTo>
                      <a:pt x="157" y="169"/>
                      <a:pt x="157" y="169"/>
                      <a:pt x="157" y="169"/>
                    </a:cubicBezTo>
                    <a:cubicBezTo>
                      <a:pt x="156" y="167"/>
                      <a:pt x="156" y="165"/>
                      <a:pt x="155" y="162"/>
                    </a:cubicBezTo>
                    <a:cubicBezTo>
                      <a:pt x="155" y="162"/>
                      <a:pt x="155" y="162"/>
                      <a:pt x="155" y="162"/>
                    </a:cubicBezTo>
                    <a:cubicBezTo>
                      <a:pt x="155" y="162"/>
                      <a:pt x="155" y="162"/>
                      <a:pt x="155" y="162"/>
                    </a:cubicBezTo>
                    <a:cubicBezTo>
                      <a:pt x="155" y="162"/>
                      <a:pt x="155" y="162"/>
                      <a:pt x="155" y="162"/>
                    </a:cubicBezTo>
                    <a:cubicBezTo>
                      <a:pt x="155" y="161"/>
                      <a:pt x="155" y="161"/>
                      <a:pt x="155" y="161"/>
                    </a:cubicBezTo>
                    <a:cubicBezTo>
                      <a:pt x="155" y="161"/>
                      <a:pt x="155" y="161"/>
                      <a:pt x="155" y="161"/>
                    </a:cubicBezTo>
                    <a:cubicBezTo>
                      <a:pt x="155" y="161"/>
                      <a:pt x="155" y="161"/>
                      <a:pt x="155" y="160"/>
                    </a:cubicBezTo>
                    <a:cubicBezTo>
                      <a:pt x="155" y="160"/>
                      <a:pt x="155" y="160"/>
                      <a:pt x="155" y="160"/>
                    </a:cubicBezTo>
                    <a:cubicBezTo>
                      <a:pt x="155" y="160"/>
                      <a:pt x="155" y="160"/>
                      <a:pt x="155" y="160"/>
                    </a:cubicBezTo>
                    <a:cubicBezTo>
                      <a:pt x="155" y="160"/>
                      <a:pt x="155" y="160"/>
                      <a:pt x="155" y="160"/>
                    </a:cubicBezTo>
                    <a:cubicBezTo>
                      <a:pt x="155" y="160"/>
                      <a:pt x="155" y="159"/>
                      <a:pt x="155" y="159"/>
                    </a:cubicBezTo>
                    <a:cubicBezTo>
                      <a:pt x="155" y="159"/>
                      <a:pt x="155" y="159"/>
                      <a:pt x="155" y="159"/>
                    </a:cubicBezTo>
                    <a:cubicBezTo>
                      <a:pt x="155" y="159"/>
                      <a:pt x="155" y="159"/>
                      <a:pt x="155" y="159"/>
                    </a:cubicBezTo>
                    <a:cubicBezTo>
                      <a:pt x="155" y="159"/>
                      <a:pt x="155" y="159"/>
                      <a:pt x="155" y="159"/>
                    </a:cubicBezTo>
                    <a:cubicBezTo>
                      <a:pt x="155" y="158"/>
                      <a:pt x="155" y="158"/>
                      <a:pt x="155" y="158"/>
                    </a:cubicBezTo>
                    <a:cubicBezTo>
                      <a:pt x="155" y="158"/>
                      <a:pt x="155" y="158"/>
                      <a:pt x="155" y="158"/>
                    </a:cubicBezTo>
                    <a:cubicBezTo>
                      <a:pt x="155" y="158"/>
                      <a:pt x="155" y="158"/>
                      <a:pt x="154" y="157"/>
                    </a:cubicBezTo>
                    <a:cubicBezTo>
                      <a:pt x="154" y="157"/>
                      <a:pt x="154" y="157"/>
                      <a:pt x="154" y="157"/>
                    </a:cubicBezTo>
                    <a:cubicBezTo>
                      <a:pt x="154" y="157"/>
                      <a:pt x="154" y="157"/>
                      <a:pt x="154" y="157"/>
                    </a:cubicBezTo>
                    <a:cubicBezTo>
                      <a:pt x="154" y="157"/>
                      <a:pt x="154" y="157"/>
                      <a:pt x="154" y="157"/>
                    </a:cubicBezTo>
                    <a:cubicBezTo>
                      <a:pt x="154" y="157"/>
                      <a:pt x="154" y="156"/>
                      <a:pt x="154" y="156"/>
                    </a:cubicBezTo>
                    <a:cubicBezTo>
                      <a:pt x="154" y="156"/>
                      <a:pt x="154" y="156"/>
                      <a:pt x="154" y="156"/>
                    </a:cubicBezTo>
                    <a:cubicBezTo>
                      <a:pt x="154" y="156"/>
                      <a:pt x="154" y="156"/>
                      <a:pt x="154" y="156"/>
                    </a:cubicBezTo>
                    <a:cubicBezTo>
                      <a:pt x="154" y="156"/>
                      <a:pt x="154" y="155"/>
                      <a:pt x="154" y="155"/>
                    </a:cubicBezTo>
                    <a:cubicBezTo>
                      <a:pt x="154" y="155"/>
                      <a:pt x="154" y="155"/>
                      <a:pt x="154" y="155"/>
                    </a:cubicBezTo>
                    <a:cubicBezTo>
                      <a:pt x="154" y="155"/>
                      <a:pt x="154" y="155"/>
                      <a:pt x="154" y="155"/>
                    </a:cubicBezTo>
                    <a:cubicBezTo>
                      <a:pt x="154" y="155"/>
                      <a:pt x="154" y="154"/>
                      <a:pt x="154" y="154"/>
                    </a:cubicBezTo>
                    <a:cubicBezTo>
                      <a:pt x="154" y="154"/>
                      <a:pt x="154" y="154"/>
                      <a:pt x="154" y="154"/>
                    </a:cubicBezTo>
                    <a:cubicBezTo>
                      <a:pt x="154" y="154"/>
                      <a:pt x="154" y="154"/>
                      <a:pt x="154" y="154"/>
                    </a:cubicBezTo>
                    <a:cubicBezTo>
                      <a:pt x="154" y="154"/>
                      <a:pt x="154" y="154"/>
                      <a:pt x="154" y="154"/>
                    </a:cubicBezTo>
                    <a:cubicBezTo>
                      <a:pt x="154" y="153"/>
                      <a:pt x="154" y="153"/>
                      <a:pt x="154" y="153"/>
                    </a:cubicBezTo>
                    <a:cubicBezTo>
                      <a:pt x="154" y="153"/>
                      <a:pt x="154" y="153"/>
                      <a:pt x="154" y="153"/>
                    </a:cubicBezTo>
                    <a:cubicBezTo>
                      <a:pt x="154" y="153"/>
                      <a:pt x="153" y="153"/>
                      <a:pt x="153" y="152"/>
                    </a:cubicBezTo>
                    <a:cubicBezTo>
                      <a:pt x="153" y="152"/>
                      <a:pt x="153" y="152"/>
                      <a:pt x="153" y="152"/>
                    </a:cubicBezTo>
                    <a:cubicBezTo>
                      <a:pt x="153" y="152"/>
                      <a:pt x="153" y="151"/>
                      <a:pt x="153" y="150"/>
                    </a:cubicBezTo>
                    <a:cubicBezTo>
                      <a:pt x="153" y="150"/>
                      <a:pt x="153" y="150"/>
                      <a:pt x="153" y="150"/>
                    </a:cubicBezTo>
                    <a:cubicBezTo>
                      <a:pt x="152" y="147"/>
                      <a:pt x="151" y="143"/>
                      <a:pt x="150" y="140"/>
                    </a:cubicBezTo>
                    <a:cubicBezTo>
                      <a:pt x="150" y="140"/>
                      <a:pt x="150" y="140"/>
                      <a:pt x="150" y="140"/>
                    </a:cubicBezTo>
                    <a:cubicBezTo>
                      <a:pt x="150" y="140"/>
                      <a:pt x="150" y="139"/>
                      <a:pt x="150" y="139"/>
                    </a:cubicBezTo>
                    <a:cubicBezTo>
                      <a:pt x="150" y="139"/>
                      <a:pt x="150" y="139"/>
                      <a:pt x="150" y="139"/>
                    </a:cubicBezTo>
                    <a:cubicBezTo>
                      <a:pt x="150" y="139"/>
                      <a:pt x="150" y="139"/>
                      <a:pt x="150" y="138"/>
                    </a:cubicBezTo>
                    <a:cubicBezTo>
                      <a:pt x="150" y="138"/>
                      <a:pt x="150" y="138"/>
                      <a:pt x="150" y="138"/>
                    </a:cubicBezTo>
                    <a:cubicBezTo>
                      <a:pt x="150" y="138"/>
                      <a:pt x="150" y="138"/>
                      <a:pt x="150" y="138"/>
                    </a:cubicBezTo>
                    <a:cubicBezTo>
                      <a:pt x="150" y="138"/>
                      <a:pt x="150" y="138"/>
                      <a:pt x="150" y="138"/>
                    </a:cubicBezTo>
                    <a:cubicBezTo>
                      <a:pt x="150" y="138"/>
                      <a:pt x="150" y="137"/>
                      <a:pt x="150" y="137"/>
                    </a:cubicBezTo>
                    <a:cubicBezTo>
                      <a:pt x="150" y="137"/>
                      <a:pt x="150" y="137"/>
                      <a:pt x="150" y="137"/>
                    </a:cubicBezTo>
                    <a:cubicBezTo>
                      <a:pt x="150" y="137"/>
                      <a:pt x="149" y="137"/>
                      <a:pt x="149" y="137"/>
                    </a:cubicBezTo>
                    <a:cubicBezTo>
                      <a:pt x="149" y="137"/>
                      <a:pt x="149" y="137"/>
                      <a:pt x="149" y="137"/>
                    </a:cubicBezTo>
                    <a:cubicBezTo>
                      <a:pt x="149" y="136"/>
                      <a:pt x="149" y="136"/>
                      <a:pt x="149" y="136"/>
                    </a:cubicBezTo>
                    <a:cubicBezTo>
                      <a:pt x="149" y="136"/>
                      <a:pt x="149" y="136"/>
                      <a:pt x="149" y="136"/>
                    </a:cubicBezTo>
                    <a:cubicBezTo>
                      <a:pt x="149" y="136"/>
                      <a:pt x="149" y="136"/>
                      <a:pt x="149" y="136"/>
                    </a:cubicBezTo>
                    <a:cubicBezTo>
                      <a:pt x="149" y="136"/>
                      <a:pt x="149" y="136"/>
                      <a:pt x="149" y="135"/>
                    </a:cubicBezTo>
                    <a:cubicBezTo>
                      <a:pt x="149" y="135"/>
                      <a:pt x="149" y="135"/>
                      <a:pt x="149" y="135"/>
                    </a:cubicBezTo>
                    <a:cubicBezTo>
                      <a:pt x="149" y="135"/>
                      <a:pt x="149" y="135"/>
                      <a:pt x="149" y="135"/>
                    </a:cubicBezTo>
                    <a:cubicBezTo>
                      <a:pt x="149" y="135"/>
                      <a:pt x="149" y="135"/>
                      <a:pt x="149" y="134"/>
                    </a:cubicBezTo>
                    <a:cubicBezTo>
                      <a:pt x="149" y="134"/>
                      <a:pt x="149" y="134"/>
                      <a:pt x="149" y="134"/>
                    </a:cubicBezTo>
                    <a:cubicBezTo>
                      <a:pt x="149" y="134"/>
                      <a:pt x="149" y="134"/>
                      <a:pt x="149" y="134"/>
                    </a:cubicBezTo>
                    <a:cubicBezTo>
                      <a:pt x="149" y="134"/>
                      <a:pt x="149" y="134"/>
                      <a:pt x="149" y="134"/>
                    </a:cubicBezTo>
                    <a:cubicBezTo>
                      <a:pt x="148" y="134"/>
                      <a:pt x="148" y="133"/>
                      <a:pt x="148" y="133"/>
                    </a:cubicBezTo>
                    <a:cubicBezTo>
                      <a:pt x="148" y="133"/>
                      <a:pt x="148" y="133"/>
                      <a:pt x="148" y="133"/>
                    </a:cubicBezTo>
                    <a:cubicBezTo>
                      <a:pt x="147" y="130"/>
                      <a:pt x="146" y="126"/>
                      <a:pt x="145" y="123"/>
                    </a:cubicBezTo>
                    <a:cubicBezTo>
                      <a:pt x="145" y="123"/>
                      <a:pt x="145" y="123"/>
                      <a:pt x="145" y="123"/>
                    </a:cubicBezTo>
                    <a:cubicBezTo>
                      <a:pt x="145" y="122"/>
                      <a:pt x="145" y="122"/>
                      <a:pt x="145" y="122"/>
                    </a:cubicBezTo>
                    <a:cubicBezTo>
                      <a:pt x="145" y="122"/>
                      <a:pt x="145" y="122"/>
                      <a:pt x="145" y="122"/>
                    </a:cubicBezTo>
                    <a:cubicBezTo>
                      <a:pt x="145" y="122"/>
                      <a:pt x="145" y="122"/>
                      <a:pt x="144" y="122"/>
                    </a:cubicBezTo>
                    <a:cubicBezTo>
                      <a:pt x="144" y="122"/>
                      <a:pt x="144" y="122"/>
                      <a:pt x="144" y="121"/>
                    </a:cubicBezTo>
                    <a:cubicBezTo>
                      <a:pt x="144" y="121"/>
                      <a:pt x="144" y="121"/>
                      <a:pt x="144" y="121"/>
                    </a:cubicBezTo>
                    <a:cubicBezTo>
                      <a:pt x="144" y="121"/>
                      <a:pt x="144" y="121"/>
                      <a:pt x="144" y="121"/>
                    </a:cubicBezTo>
                    <a:cubicBezTo>
                      <a:pt x="144" y="121"/>
                      <a:pt x="144" y="121"/>
                      <a:pt x="144" y="120"/>
                    </a:cubicBezTo>
                    <a:cubicBezTo>
                      <a:pt x="144" y="120"/>
                      <a:pt x="144" y="120"/>
                      <a:pt x="144" y="120"/>
                    </a:cubicBezTo>
                    <a:cubicBezTo>
                      <a:pt x="144" y="120"/>
                      <a:pt x="144" y="120"/>
                      <a:pt x="144" y="120"/>
                    </a:cubicBezTo>
                    <a:cubicBezTo>
                      <a:pt x="144" y="120"/>
                      <a:pt x="144" y="120"/>
                      <a:pt x="144" y="120"/>
                    </a:cubicBezTo>
                    <a:cubicBezTo>
                      <a:pt x="144" y="120"/>
                      <a:pt x="144" y="119"/>
                      <a:pt x="144" y="119"/>
                    </a:cubicBezTo>
                    <a:cubicBezTo>
                      <a:pt x="144" y="119"/>
                      <a:pt x="144" y="119"/>
                      <a:pt x="144" y="119"/>
                    </a:cubicBezTo>
                    <a:cubicBezTo>
                      <a:pt x="144" y="119"/>
                      <a:pt x="143" y="119"/>
                      <a:pt x="143" y="119"/>
                    </a:cubicBezTo>
                    <a:cubicBezTo>
                      <a:pt x="143" y="119"/>
                      <a:pt x="143" y="119"/>
                      <a:pt x="143" y="119"/>
                    </a:cubicBezTo>
                    <a:cubicBezTo>
                      <a:pt x="143" y="119"/>
                      <a:pt x="143" y="118"/>
                      <a:pt x="143" y="118"/>
                    </a:cubicBezTo>
                    <a:cubicBezTo>
                      <a:pt x="143" y="118"/>
                      <a:pt x="143" y="118"/>
                      <a:pt x="143" y="118"/>
                    </a:cubicBezTo>
                    <a:cubicBezTo>
                      <a:pt x="143" y="118"/>
                      <a:pt x="143" y="118"/>
                      <a:pt x="143" y="118"/>
                    </a:cubicBezTo>
                    <a:cubicBezTo>
                      <a:pt x="143" y="118"/>
                      <a:pt x="143" y="118"/>
                      <a:pt x="143" y="118"/>
                    </a:cubicBezTo>
                    <a:cubicBezTo>
                      <a:pt x="143" y="117"/>
                      <a:pt x="143" y="117"/>
                      <a:pt x="143" y="117"/>
                    </a:cubicBezTo>
                    <a:cubicBezTo>
                      <a:pt x="143" y="117"/>
                      <a:pt x="143" y="117"/>
                      <a:pt x="143" y="117"/>
                    </a:cubicBezTo>
                    <a:cubicBezTo>
                      <a:pt x="143" y="117"/>
                      <a:pt x="143" y="117"/>
                      <a:pt x="143" y="117"/>
                    </a:cubicBezTo>
                    <a:cubicBezTo>
                      <a:pt x="143" y="116"/>
                      <a:pt x="142" y="116"/>
                      <a:pt x="142" y="116"/>
                    </a:cubicBezTo>
                    <a:cubicBezTo>
                      <a:pt x="142" y="116"/>
                      <a:pt x="142" y="116"/>
                      <a:pt x="142" y="116"/>
                    </a:cubicBezTo>
                    <a:cubicBezTo>
                      <a:pt x="142" y="116"/>
                      <a:pt x="142" y="116"/>
                      <a:pt x="142" y="116"/>
                    </a:cubicBezTo>
                    <a:cubicBezTo>
                      <a:pt x="142" y="116"/>
                      <a:pt x="142" y="116"/>
                      <a:pt x="142" y="115"/>
                    </a:cubicBezTo>
                    <a:cubicBezTo>
                      <a:pt x="142" y="115"/>
                      <a:pt x="142" y="115"/>
                      <a:pt x="142" y="115"/>
                    </a:cubicBezTo>
                    <a:cubicBezTo>
                      <a:pt x="142" y="115"/>
                      <a:pt x="142" y="115"/>
                      <a:pt x="142" y="115"/>
                    </a:cubicBezTo>
                    <a:cubicBezTo>
                      <a:pt x="142" y="115"/>
                      <a:pt x="142" y="115"/>
                      <a:pt x="142" y="115"/>
                    </a:cubicBezTo>
                    <a:cubicBezTo>
                      <a:pt x="142" y="115"/>
                      <a:pt x="142" y="114"/>
                      <a:pt x="142" y="114"/>
                    </a:cubicBezTo>
                    <a:cubicBezTo>
                      <a:pt x="142" y="114"/>
                      <a:pt x="142" y="114"/>
                      <a:pt x="142" y="114"/>
                    </a:cubicBezTo>
                    <a:cubicBezTo>
                      <a:pt x="142" y="114"/>
                      <a:pt x="141" y="114"/>
                      <a:pt x="141" y="114"/>
                    </a:cubicBezTo>
                    <a:cubicBezTo>
                      <a:pt x="141" y="114"/>
                      <a:pt x="141" y="114"/>
                      <a:pt x="141" y="114"/>
                    </a:cubicBezTo>
                    <a:cubicBezTo>
                      <a:pt x="141" y="113"/>
                      <a:pt x="141" y="113"/>
                      <a:pt x="141" y="113"/>
                    </a:cubicBezTo>
                    <a:cubicBezTo>
                      <a:pt x="141" y="113"/>
                      <a:pt x="141" y="113"/>
                      <a:pt x="141" y="113"/>
                    </a:cubicBezTo>
                    <a:cubicBezTo>
                      <a:pt x="140" y="111"/>
                      <a:pt x="140" y="110"/>
                      <a:pt x="139" y="108"/>
                    </a:cubicBezTo>
                    <a:cubicBezTo>
                      <a:pt x="139" y="108"/>
                      <a:pt x="139" y="108"/>
                      <a:pt x="139" y="108"/>
                    </a:cubicBezTo>
                    <a:cubicBezTo>
                      <a:pt x="139" y="108"/>
                      <a:pt x="139" y="108"/>
                      <a:pt x="139" y="108"/>
                    </a:cubicBezTo>
                    <a:cubicBezTo>
                      <a:pt x="139" y="108"/>
                      <a:pt x="139" y="108"/>
                      <a:pt x="139" y="108"/>
                    </a:cubicBezTo>
                    <a:cubicBezTo>
                      <a:pt x="139" y="107"/>
                      <a:pt x="139" y="107"/>
                      <a:pt x="139" y="107"/>
                    </a:cubicBezTo>
                    <a:cubicBezTo>
                      <a:pt x="139" y="107"/>
                      <a:pt x="139" y="107"/>
                      <a:pt x="138" y="107"/>
                    </a:cubicBezTo>
                    <a:cubicBezTo>
                      <a:pt x="138" y="107"/>
                      <a:pt x="138" y="107"/>
                      <a:pt x="138" y="106"/>
                    </a:cubicBezTo>
                    <a:cubicBezTo>
                      <a:pt x="138" y="106"/>
                      <a:pt x="138" y="106"/>
                      <a:pt x="138" y="106"/>
                    </a:cubicBezTo>
                    <a:cubicBezTo>
                      <a:pt x="138" y="106"/>
                      <a:pt x="138" y="106"/>
                      <a:pt x="138" y="106"/>
                    </a:cubicBezTo>
                    <a:cubicBezTo>
                      <a:pt x="138" y="106"/>
                      <a:pt x="138" y="106"/>
                      <a:pt x="138" y="106"/>
                    </a:cubicBezTo>
                    <a:cubicBezTo>
                      <a:pt x="138" y="106"/>
                      <a:pt x="138" y="106"/>
                      <a:pt x="138" y="105"/>
                    </a:cubicBezTo>
                    <a:cubicBezTo>
                      <a:pt x="138" y="105"/>
                      <a:pt x="138" y="105"/>
                      <a:pt x="138" y="105"/>
                    </a:cubicBezTo>
                    <a:cubicBezTo>
                      <a:pt x="138" y="105"/>
                      <a:pt x="138" y="105"/>
                      <a:pt x="138" y="105"/>
                    </a:cubicBezTo>
                    <a:cubicBezTo>
                      <a:pt x="138" y="105"/>
                      <a:pt x="138" y="105"/>
                      <a:pt x="137" y="105"/>
                    </a:cubicBezTo>
                    <a:cubicBezTo>
                      <a:pt x="137" y="105"/>
                      <a:pt x="137" y="104"/>
                      <a:pt x="137" y="104"/>
                    </a:cubicBezTo>
                    <a:cubicBezTo>
                      <a:pt x="137" y="104"/>
                      <a:pt x="137" y="104"/>
                      <a:pt x="137" y="104"/>
                    </a:cubicBezTo>
                    <a:cubicBezTo>
                      <a:pt x="137" y="104"/>
                      <a:pt x="137" y="104"/>
                      <a:pt x="137" y="104"/>
                    </a:cubicBezTo>
                    <a:cubicBezTo>
                      <a:pt x="137" y="104"/>
                      <a:pt x="137" y="104"/>
                      <a:pt x="137" y="104"/>
                    </a:cubicBezTo>
                    <a:cubicBezTo>
                      <a:pt x="137" y="104"/>
                      <a:pt x="137" y="103"/>
                      <a:pt x="137" y="103"/>
                    </a:cubicBezTo>
                    <a:cubicBezTo>
                      <a:pt x="137" y="103"/>
                      <a:pt x="137" y="103"/>
                      <a:pt x="137" y="103"/>
                    </a:cubicBezTo>
                    <a:cubicBezTo>
                      <a:pt x="137" y="103"/>
                      <a:pt x="137" y="103"/>
                      <a:pt x="137" y="103"/>
                    </a:cubicBezTo>
                    <a:cubicBezTo>
                      <a:pt x="137" y="103"/>
                      <a:pt x="137" y="103"/>
                      <a:pt x="136" y="103"/>
                    </a:cubicBezTo>
                    <a:cubicBezTo>
                      <a:pt x="136" y="102"/>
                      <a:pt x="136" y="102"/>
                      <a:pt x="136" y="102"/>
                    </a:cubicBezTo>
                    <a:cubicBezTo>
                      <a:pt x="136" y="102"/>
                      <a:pt x="136" y="102"/>
                      <a:pt x="136" y="102"/>
                    </a:cubicBezTo>
                    <a:cubicBezTo>
                      <a:pt x="136" y="102"/>
                      <a:pt x="136" y="102"/>
                      <a:pt x="136" y="102"/>
                    </a:cubicBezTo>
                    <a:cubicBezTo>
                      <a:pt x="136" y="102"/>
                      <a:pt x="136" y="102"/>
                      <a:pt x="136" y="102"/>
                    </a:cubicBezTo>
                    <a:cubicBezTo>
                      <a:pt x="136" y="101"/>
                      <a:pt x="136" y="101"/>
                      <a:pt x="136" y="101"/>
                    </a:cubicBezTo>
                    <a:cubicBezTo>
                      <a:pt x="136" y="101"/>
                      <a:pt x="136" y="101"/>
                      <a:pt x="136" y="101"/>
                    </a:cubicBezTo>
                    <a:cubicBezTo>
                      <a:pt x="136" y="101"/>
                      <a:pt x="136" y="101"/>
                      <a:pt x="136" y="101"/>
                    </a:cubicBezTo>
                    <a:cubicBezTo>
                      <a:pt x="136" y="101"/>
                      <a:pt x="135" y="101"/>
                      <a:pt x="135" y="100"/>
                    </a:cubicBezTo>
                    <a:cubicBezTo>
                      <a:pt x="135" y="100"/>
                      <a:pt x="135" y="100"/>
                      <a:pt x="135" y="100"/>
                    </a:cubicBezTo>
                    <a:cubicBezTo>
                      <a:pt x="135" y="100"/>
                      <a:pt x="135" y="100"/>
                      <a:pt x="135" y="100"/>
                    </a:cubicBezTo>
                    <a:cubicBezTo>
                      <a:pt x="135" y="100"/>
                      <a:pt x="135" y="100"/>
                      <a:pt x="135" y="100"/>
                    </a:cubicBezTo>
                    <a:cubicBezTo>
                      <a:pt x="135" y="100"/>
                      <a:pt x="135" y="99"/>
                      <a:pt x="135" y="99"/>
                    </a:cubicBezTo>
                    <a:cubicBezTo>
                      <a:pt x="135" y="99"/>
                      <a:pt x="135" y="99"/>
                      <a:pt x="135" y="99"/>
                    </a:cubicBezTo>
                    <a:cubicBezTo>
                      <a:pt x="135" y="99"/>
                      <a:pt x="135" y="99"/>
                      <a:pt x="135" y="99"/>
                    </a:cubicBezTo>
                    <a:cubicBezTo>
                      <a:pt x="135" y="99"/>
                      <a:pt x="135" y="99"/>
                      <a:pt x="135" y="99"/>
                    </a:cubicBezTo>
                    <a:cubicBezTo>
                      <a:pt x="134" y="99"/>
                      <a:pt x="134" y="98"/>
                      <a:pt x="134" y="98"/>
                    </a:cubicBezTo>
                    <a:cubicBezTo>
                      <a:pt x="134" y="98"/>
                      <a:pt x="134" y="98"/>
                      <a:pt x="134" y="98"/>
                    </a:cubicBezTo>
                    <a:cubicBezTo>
                      <a:pt x="134" y="98"/>
                      <a:pt x="134" y="98"/>
                      <a:pt x="134" y="98"/>
                    </a:cubicBezTo>
                    <a:cubicBezTo>
                      <a:pt x="134" y="98"/>
                      <a:pt x="134" y="98"/>
                      <a:pt x="134" y="98"/>
                    </a:cubicBezTo>
                    <a:cubicBezTo>
                      <a:pt x="134" y="97"/>
                      <a:pt x="134" y="97"/>
                      <a:pt x="134" y="97"/>
                    </a:cubicBezTo>
                    <a:cubicBezTo>
                      <a:pt x="134" y="97"/>
                      <a:pt x="134" y="97"/>
                      <a:pt x="134" y="97"/>
                    </a:cubicBezTo>
                    <a:cubicBezTo>
                      <a:pt x="134" y="97"/>
                      <a:pt x="134" y="97"/>
                      <a:pt x="134" y="97"/>
                    </a:cubicBezTo>
                    <a:cubicBezTo>
                      <a:pt x="134" y="97"/>
                      <a:pt x="134" y="97"/>
                      <a:pt x="133" y="97"/>
                    </a:cubicBezTo>
                    <a:cubicBezTo>
                      <a:pt x="133" y="96"/>
                      <a:pt x="133" y="96"/>
                      <a:pt x="133" y="96"/>
                    </a:cubicBezTo>
                    <a:cubicBezTo>
                      <a:pt x="133" y="96"/>
                      <a:pt x="133" y="96"/>
                      <a:pt x="133" y="96"/>
                    </a:cubicBezTo>
                    <a:cubicBezTo>
                      <a:pt x="133" y="96"/>
                      <a:pt x="133" y="96"/>
                      <a:pt x="133" y="96"/>
                    </a:cubicBezTo>
                    <a:cubicBezTo>
                      <a:pt x="133" y="96"/>
                      <a:pt x="133" y="96"/>
                      <a:pt x="133" y="96"/>
                    </a:cubicBezTo>
                    <a:cubicBezTo>
                      <a:pt x="133" y="95"/>
                      <a:pt x="133" y="95"/>
                      <a:pt x="133" y="95"/>
                    </a:cubicBezTo>
                    <a:cubicBezTo>
                      <a:pt x="133" y="95"/>
                      <a:pt x="133" y="95"/>
                      <a:pt x="133" y="95"/>
                    </a:cubicBezTo>
                    <a:cubicBezTo>
                      <a:pt x="133" y="95"/>
                      <a:pt x="133" y="95"/>
                      <a:pt x="133" y="95"/>
                    </a:cubicBezTo>
                    <a:cubicBezTo>
                      <a:pt x="133" y="95"/>
                      <a:pt x="132" y="95"/>
                      <a:pt x="132" y="95"/>
                    </a:cubicBezTo>
                    <a:cubicBezTo>
                      <a:pt x="132" y="94"/>
                      <a:pt x="132" y="94"/>
                      <a:pt x="132" y="94"/>
                    </a:cubicBezTo>
                    <a:cubicBezTo>
                      <a:pt x="132" y="94"/>
                      <a:pt x="132" y="94"/>
                      <a:pt x="132" y="94"/>
                    </a:cubicBezTo>
                    <a:cubicBezTo>
                      <a:pt x="132" y="93"/>
                      <a:pt x="131" y="91"/>
                      <a:pt x="130" y="90"/>
                    </a:cubicBezTo>
                    <a:cubicBezTo>
                      <a:pt x="130" y="90"/>
                      <a:pt x="130" y="90"/>
                      <a:pt x="130" y="90"/>
                    </a:cubicBezTo>
                    <a:cubicBezTo>
                      <a:pt x="130" y="90"/>
                      <a:pt x="130" y="90"/>
                      <a:pt x="130" y="90"/>
                    </a:cubicBezTo>
                    <a:cubicBezTo>
                      <a:pt x="130" y="90"/>
                      <a:pt x="130" y="90"/>
                      <a:pt x="130" y="90"/>
                    </a:cubicBezTo>
                    <a:cubicBezTo>
                      <a:pt x="130" y="90"/>
                      <a:pt x="130" y="89"/>
                      <a:pt x="130" y="89"/>
                    </a:cubicBezTo>
                    <a:cubicBezTo>
                      <a:pt x="130" y="89"/>
                      <a:pt x="130" y="89"/>
                      <a:pt x="130" y="89"/>
                    </a:cubicBezTo>
                    <a:cubicBezTo>
                      <a:pt x="129" y="89"/>
                      <a:pt x="129" y="89"/>
                      <a:pt x="129" y="89"/>
                    </a:cubicBezTo>
                    <a:cubicBezTo>
                      <a:pt x="129" y="89"/>
                      <a:pt x="129" y="89"/>
                      <a:pt x="129" y="89"/>
                    </a:cubicBezTo>
                    <a:cubicBezTo>
                      <a:pt x="129" y="89"/>
                      <a:pt x="129" y="88"/>
                      <a:pt x="129" y="88"/>
                    </a:cubicBezTo>
                    <a:cubicBezTo>
                      <a:pt x="129" y="88"/>
                      <a:pt x="129" y="88"/>
                      <a:pt x="129" y="88"/>
                    </a:cubicBezTo>
                    <a:cubicBezTo>
                      <a:pt x="129" y="88"/>
                      <a:pt x="129" y="88"/>
                      <a:pt x="129" y="88"/>
                    </a:cubicBezTo>
                    <a:cubicBezTo>
                      <a:pt x="129" y="88"/>
                      <a:pt x="129" y="88"/>
                      <a:pt x="129" y="88"/>
                    </a:cubicBezTo>
                    <a:cubicBezTo>
                      <a:pt x="129" y="88"/>
                      <a:pt x="129" y="87"/>
                      <a:pt x="128" y="87"/>
                    </a:cubicBezTo>
                    <a:cubicBezTo>
                      <a:pt x="128" y="87"/>
                      <a:pt x="128" y="87"/>
                      <a:pt x="128" y="87"/>
                    </a:cubicBezTo>
                    <a:cubicBezTo>
                      <a:pt x="128" y="87"/>
                      <a:pt x="128" y="87"/>
                      <a:pt x="128" y="87"/>
                    </a:cubicBezTo>
                    <a:cubicBezTo>
                      <a:pt x="128" y="87"/>
                      <a:pt x="128" y="87"/>
                      <a:pt x="128" y="87"/>
                    </a:cubicBezTo>
                    <a:cubicBezTo>
                      <a:pt x="128" y="87"/>
                      <a:pt x="128" y="86"/>
                      <a:pt x="128" y="86"/>
                    </a:cubicBezTo>
                    <a:cubicBezTo>
                      <a:pt x="128" y="86"/>
                      <a:pt x="128" y="86"/>
                      <a:pt x="128" y="86"/>
                    </a:cubicBezTo>
                    <a:cubicBezTo>
                      <a:pt x="128" y="86"/>
                      <a:pt x="128" y="86"/>
                      <a:pt x="128" y="86"/>
                    </a:cubicBezTo>
                    <a:cubicBezTo>
                      <a:pt x="128" y="86"/>
                      <a:pt x="128" y="86"/>
                      <a:pt x="128" y="86"/>
                    </a:cubicBezTo>
                    <a:cubicBezTo>
                      <a:pt x="127" y="86"/>
                      <a:pt x="127" y="85"/>
                      <a:pt x="127" y="85"/>
                    </a:cubicBezTo>
                    <a:cubicBezTo>
                      <a:pt x="127" y="85"/>
                      <a:pt x="127" y="85"/>
                      <a:pt x="127" y="85"/>
                    </a:cubicBezTo>
                    <a:cubicBezTo>
                      <a:pt x="127" y="85"/>
                      <a:pt x="127" y="85"/>
                      <a:pt x="127" y="84"/>
                    </a:cubicBezTo>
                    <a:cubicBezTo>
                      <a:pt x="127" y="84"/>
                      <a:pt x="127" y="84"/>
                      <a:pt x="127" y="84"/>
                    </a:cubicBezTo>
                    <a:cubicBezTo>
                      <a:pt x="98" y="36"/>
                      <a:pt x="52" y="4"/>
                      <a:pt x="0" y="0"/>
                    </a:cubicBezTo>
                  </a:path>
                </a:pathLst>
              </a:custGeom>
              <a:solidFill>
                <a:srgbClr val="253F56">
                  <a:alpha val="75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40"/>
              <p:cNvSpPr/>
              <p:nvPr/>
            </p:nvSpPr>
            <p:spPr>
              <a:xfrm>
                <a:off x="2608338" y="607751"/>
                <a:ext cx="593725" cy="1476375"/>
              </a:xfrm>
              <a:custGeom>
                <a:avLst/>
                <a:gdLst/>
                <a:ahLst/>
                <a:cxnLst/>
                <a:rect l="l" t="t" r="r" b="b"/>
                <a:pathLst>
                  <a:path w="317" h="789" extrusionOk="0">
                    <a:moveTo>
                      <a:pt x="187" y="0"/>
                    </a:moveTo>
                    <a:cubicBezTo>
                      <a:pt x="166" y="0"/>
                      <a:pt x="166" y="0"/>
                      <a:pt x="166" y="0"/>
                    </a:cubicBezTo>
                    <a:cubicBezTo>
                      <a:pt x="82" y="0"/>
                      <a:pt x="12" y="77"/>
                      <a:pt x="0" y="176"/>
                    </a:cubicBezTo>
                    <a:cubicBezTo>
                      <a:pt x="10" y="97"/>
                      <a:pt x="56" y="32"/>
                      <a:pt x="117" y="9"/>
                    </a:cubicBezTo>
                    <a:cubicBezTo>
                      <a:pt x="117" y="9"/>
                      <a:pt x="117" y="9"/>
                      <a:pt x="117" y="9"/>
                    </a:cubicBezTo>
                    <a:cubicBezTo>
                      <a:pt x="117" y="9"/>
                      <a:pt x="117" y="9"/>
                      <a:pt x="117" y="9"/>
                    </a:cubicBezTo>
                    <a:cubicBezTo>
                      <a:pt x="93" y="45"/>
                      <a:pt x="79" y="92"/>
                      <a:pt x="79" y="142"/>
                    </a:cubicBezTo>
                    <a:cubicBezTo>
                      <a:pt x="66" y="778"/>
                      <a:pt x="66" y="778"/>
                      <a:pt x="66" y="778"/>
                    </a:cubicBezTo>
                    <a:cubicBezTo>
                      <a:pt x="66" y="778"/>
                      <a:pt x="208" y="784"/>
                      <a:pt x="317" y="789"/>
                    </a:cubicBezTo>
                    <a:cubicBezTo>
                      <a:pt x="317" y="695"/>
                      <a:pt x="317" y="695"/>
                      <a:pt x="317" y="695"/>
                    </a:cubicBezTo>
                    <a:cubicBezTo>
                      <a:pt x="174" y="695"/>
                      <a:pt x="174" y="695"/>
                      <a:pt x="174" y="695"/>
                    </a:cubicBezTo>
                    <a:cubicBezTo>
                      <a:pt x="174" y="694"/>
                      <a:pt x="174" y="694"/>
                      <a:pt x="174" y="694"/>
                    </a:cubicBezTo>
                    <a:cubicBezTo>
                      <a:pt x="174" y="78"/>
                      <a:pt x="174" y="78"/>
                      <a:pt x="174" y="78"/>
                    </a:cubicBezTo>
                    <a:cubicBezTo>
                      <a:pt x="174" y="51"/>
                      <a:pt x="179" y="24"/>
                      <a:pt x="187"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40"/>
              <p:cNvSpPr/>
              <p:nvPr/>
            </p:nvSpPr>
            <p:spPr>
              <a:xfrm>
                <a:off x="3202063" y="1909501"/>
                <a:ext cx="77787" cy="179388"/>
              </a:xfrm>
              <a:custGeom>
                <a:avLst/>
                <a:gdLst/>
                <a:ahLst/>
                <a:cxnLst/>
                <a:rect l="l" t="t" r="r" b="b"/>
                <a:pathLst>
                  <a:path w="41" h="96" extrusionOk="0">
                    <a:moveTo>
                      <a:pt x="41" y="0"/>
                    </a:moveTo>
                    <a:cubicBezTo>
                      <a:pt x="0" y="0"/>
                      <a:pt x="0" y="0"/>
                      <a:pt x="0" y="0"/>
                    </a:cubicBezTo>
                    <a:cubicBezTo>
                      <a:pt x="0" y="94"/>
                      <a:pt x="0" y="94"/>
                      <a:pt x="0" y="94"/>
                    </a:cubicBezTo>
                    <a:cubicBezTo>
                      <a:pt x="14" y="94"/>
                      <a:pt x="28" y="95"/>
                      <a:pt x="41" y="96"/>
                    </a:cubicBezTo>
                    <a:cubicBezTo>
                      <a:pt x="41" y="0"/>
                      <a:pt x="41" y="0"/>
                      <a:pt x="4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40"/>
              <p:cNvSpPr/>
              <p:nvPr/>
            </p:nvSpPr>
            <p:spPr>
              <a:xfrm>
                <a:off x="2608338" y="936363"/>
                <a:ext cx="0" cy="6350"/>
              </a:xfrm>
              <a:custGeom>
                <a:avLst/>
                <a:gdLst/>
                <a:ahLst/>
                <a:cxnLst/>
                <a:rect l="l" t="t" r="r" b="b"/>
                <a:pathLst>
                  <a:path w="120000" h="3" extrusionOk="0">
                    <a:moveTo>
                      <a:pt x="0" y="0"/>
                    </a:moveTo>
                    <a:cubicBezTo>
                      <a:pt x="0" y="1"/>
                      <a:pt x="0" y="2"/>
                      <a:pt x="0" y="3"/>
                    </a:cubicBezTo>
                    <a:cubicBezTo>
                      <a:pt x="0" y="2"/>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40"/>
              <p:cNvSpPr/>
              <p:nvPr/>
            </p:nvSpPr>
            <p:spPr>
              <a:xfrm>
                <a:off x="2608338" y="9427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40"/>
              <p:cNvSpPr/>
              <p:nvPr/>
            </p:nvSpPr>
            <p:spPr>
              <a:xfrm>
                <a:off x="2606750" y="942713"/>
                <a:ext cx="1587" cy="3175"/>
              </a:xfrm>
              <a:custGeom>
                <a:avLst/>
                <a:gdLst/>
                <a:ahLst/>
                <a:cxnLst/>
                <a:rect l="l" t="t" r="r" b="b"/>
                <a:pathLst>
                  <a:path w="1" h="2" extrusionOk="0">
                    <a:moveTo>
                      <a:pt x="1" y="0"/>
                    </a:moveTo>
                    <a:cubicBezTo>
                      <a:pt x="1" y="1"/>
                      <a:pt x="1" y="1"/>
                      <a:pt x="0" y="2"/>
                    </a:cubicBezTo>
                    <a:cubicBezTo>
                      <a:pt x="1" y="1"/>
                      <a:pt x="1" y="1"/>
                      <a:pt x="1"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40"/>
              <p:cNvSpPr/>
              <p:nvPr/>
            </p:nvSpPr>
            <p:spPr>
              <a:xfrm>
                <a:off x="2606750" y="94588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40"/>
              <p:cNvSpPr/>
              <p:nvPr/>
            </p:nvSpPr>
            <p:spPr>
              <a:xfrm>
                <a:off x="2606750" y="9474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40"/>
              <p:cNvSpPr/>
              <p:nvPr/>
            </p:nvSpPr>
            <p:spPr>
              <a:xfrm>
                <a:off x="2606750" y="947476"/>
                <a:ext cx="0" cy="4763"/>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40"/>
              <p:cNvSpPr/>
              <p:nvPr/>
            </p:nvSpPr>
            <p:spPr>
              <a:xfrm>
                <a:off x="2606750" y="9522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40"/>
              <p:cNvSpPr/>
              <p:nvPr/>
            </p:nvSpPr>
            <p:spPr>
              <a:xfrm>
                <a:off x="2606750" y="952238"/>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40"/>
              <p:cNvSpPr/>
              <p:nvPr/>
            </p:nvSpPr>
            <p:spPr>
              <a:xfrm>
                <a:off x="2606750" y="9538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40"/>
              <p:cNvSpPr/>
              <p:nvPr/>
            </p:nvSpPr>
            <p:spPr>
              <a:xfrm>
                <a:off x="2606750" y="9554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4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40"/>
              <p:cNvSpPr/>
              <p:nvPr/>
            </p:nvSpPr>
            <p:spPr>
              <a:xfrm>
                <a:off x="2606750" y="9570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40"/>
              <p:cNvSpPr/>
              <p:nvPr/>
            </p:nvSpPr>
            <p:spPr>
              <a:xfrm>
                <a:off x="2606750" y="9601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40"/>
              <p:cNvSpPr/>
              <p:nvPr/>
            </p:nvSpPr>
            <p:spPr>
              <a:xfrm>
                <a:off x="2606750" y="960176"/>
                <a:ext cx="0" cy="3175"/>
              </a:xfrm>
              <a:custGeom>
                <a:avLst/>
                <a:gdLst/>
                <a:ahLst/>
                <a:cxnLst/>
                <a:rect l="l" t="t" r="r" b="b"/>
                <a:pathLst>
                  <a:path w="120000" h="2" extrusionOk="0">
                    <a:moveTo>
                      <a:pt x="0" y="0"/>
                    </a:moveTo>
                    <a:cubicBezTo>
                      <a:pt x="0" y="1"/>
                      <a:pt x="0" y="1"/>
                      <a:pt x="0" y="2"/>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40"/>
              <p:cNvSpPr/>
              <p:nvPr/>
            </p:nvSpPr>
            <p:spPr>
              <a:xfrm>
                <a:off x="2606750" y="9633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40"/>
              <p:cNvSpPr/>
              <p:nvPr/>
            </p:nvSpPr>
            <p:spPr>
              <a:xfrm>
                <a:off x="2606750" y="963351"/>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40"/>
              <p:cNvSpPr/>
              <p:nvPr/>
            </p:nvSpPr>
            <p:spPr>
              <a:xfrm>
                <a:off x="2606750" y="9649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40"/>
              <p:cNvSpPr/>
              <p:nvPr/>
            </p:nvSpPr>
            <p:spPr>
              <a:xfrm>
                <a:off x="2606750" y="9665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40"/>
              <p:cNvSpPr/>
              <p:nvPr/>
            </p:nvSpPr>
            <p:spPr>
              <a:xfrm>
                <a:off x="2606750" y="96652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40"/>
              <p:cNvSpPr/>
              <p:nvPr/>
            </p:nvSpPr>
            <p:spPr>
              <a:xfrm>
                <a:off x="2606750" y="9681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40"/>
              <p:cNvSpPr/>
              <p:nvPr/>
            </p:nvSpPr>
            <p:spPr>
              <a:xfrm>
                <a:off x="2606750" y="9712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40"/>
              <p:cNvSpPr/>
              <p:nvPr/>
            </p:nvSpPr>
            <p:spPr>
              <a:xfrm>
                <a:off x="2606750" y="971288"/>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40"/>
              <p:cNvSpPr/>
              <p:nvPr/>
            </p:nvSpPr>
            <p:spPr>
              <a:xfrm>
                <a:off x="2605163" y="9728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40"/>
              <p:cNvSpPr/>
              <p:nvPr/>
            </p:nvSpPr>
            <p:spPr>
              <a:xfrm>
                <a:off x="2605163" y="9744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40"/>
              <p:cNvSpPr/>
              <p:nvPr/>
            </p:nvSpPr>
            <p:spPr>
              <a:xfrm>
                <a:off x="2605163" y="974463"/>
                <a:ext cx="0" cy="1588"/>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40"/>
              <p:cNvSpPr/>
              <p:nvPr/>
            </p:nvSpPr>
            <p:spPr>
              <a:xfrm>
                <a:off x="2605163" y="9760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40"/>
              <p:cNvSpPr/>
              <p:nvPr/>
            </p:nvSpPr>
            <p:spPr>
              <a:xfrm>
                <a:off x="2605163" y="97763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40"/>
              <p:cNvSpPr/>
              <p:nvPr/>
            </p:nvSpPr>
            <p:spPr>
              <a:xfrm>
                <a:off x="2605163" y="977638"/>
                <a:ext cx="0" cy="1588"/>
              </a:xfrm>
              <a:custGeom>
                <a:avLst/>
                <a:gdLst/>
                <a:ahLst/>
                <a:cxnLst/>
                <a:rect l="l" t="t" r="r" b="b"/>
                <a:pathLst>
                  <a:path w="120000" h="1" extrusionOk="0">
                    <a:moveTo>
                      <a:pt x="0" y="0"/>
                    </a:moveTo>
                    <a:cubicBezTo>
                      <a:pt x="0" y="0"/>
                      <a:pt x="0" y="1"/>
                      <a:pt x="0" y="1"/>
                    </a:cubicBezTo>
                    <a:cubicBezTo>
                      <a:pt x="0" y="1"/>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40"/>
              <p:cNvSpPr/>
              <p:nvPr/>
            </p:nvSpPr>
            <p:spPr>
              <a:xfrm>
                <a:off x="2605163" y="9792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4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40"/>
              <p:cNvSpPr/>
              <p:nvPr/>
            </p:nvSpPr>
            <p:spPr>
              <a:xfrm>
                <a:off x="2605163" y="98240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40"/>
              <p:cNvSpPr/>
              <p:nvPr/>
            </p:nvSpPr>
            <p:spPr>
              <a:xfrm>
                <a:off x="2605163" y="983988"/>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4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40"/>
              <p:cNvSpPr/>
              <p:nvPr/>
            </p:nvSpPr>
            <p:spPr>
              <a:xfrm>
                <a:off x="2605163" y="98557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40"/>
              <p:cNvSpPr/>
              <p:nvPr/>
            </p:nvSpPr>
            <p:spPr>
              <a:xfrm>
                <a:off x="2605163" y="98716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40"/>
              <p:cNvSpPr/>
              <p:nvPr/>
            </p:nvSpPr>
            <p:spPr>
              <a:xfrm>
                <a:off x="2605163" y="988751"/>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40"/>
              <p:cNvSpPr/>
              <p:nvPr/>
            </p:nvSpPr>
            <p:spPr>
              <a:xfrm>
                <a:off x="2605163" y="988751"/>
                <a:ext cx="0" cy="3175"/>
              </a:xfrm>
              <a:custGeom>
                <a:avLst/>
                <a:gdLst/>
                <a:ahLst/>
                <a:cxnLst/>
                <a:rect l="l" t="t" r="r" b="b"/>
                <a:pathLst>
                  <a:path w="120000" h="1" extrusionOk="0">
                    <a:moveTo>
                      <a:pt x="0" y="0"/>
                    </a:moveTo>
                    <a:cubicBezTo>
                      <a:pt x="0" y="0"/>
                      <a:pt x="0" y="0"/>
                      <a:pt x="0" y="1"/>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40"/>
              <p:cNvSpPr/>
              <p:nvPr/>
            </p:nvSpPr>
            <p:spPr>
              <a:xfrm>
                <a:off x="2605163" y="991926"/>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40"/>
              <p:cNvSpPr/>
              <p:nvPr/>
            </p:nvSpPr>
            <p:spPr>
              <a:xfrm>
                <a:off x="2605163" y="99351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B7C1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40"/>
              <p:cNvSpPr/>
              <p:nvPr/>
            </p:nvSpPr>
            <p:spPr>
              <a:xfrm>
                <a:off x="2605163" y="936363"/>
                <a:ext cx="3175" cy="57150"/>
              </a:xfrm>
              <a:custGeom>
                <a:avLst/>
                <a:gdLst/>
                <a:ahLst/>
                <a:cxnLst/>
                <a:rect l="l" t="t" r="r" b="b"/>
                <a:pathLst>
                  <a:path w="2" h="30" extrusionOk="0">
                    <a:moveTo>
                      <a:pt x="0" y="30"/>
                    </a:moveTo>
                    <a:cubicBezTo>
                      <a:pt x="0" y="30"/>
                      <a:pt x="0" y="30"/>
                      <a:pt x="0" y="30"/>
                    </a:cubicBezTo>
                    <a:cubicBezTo>
                      <a:pt x="0" y="30"/>
                      <a:pt x="0" y="30"/>
                      <a:pt x="0" y="30"/>
                    </a:cubicBezTo>
                    <a:cubicBezTo>
                      <a:pt x="0" y="30"/>
                      <a:pt x="0" y="30"/>
                      <a:pt x="0" y="30"/>
                    </a:cubicBezTo>
                    <a:moveTo>
                      <a:pt x="0" y="29"/>
                    </a:moveTo>
                    <a:cubicBezTo>
                      <a:pt x="0" y="29"/>
                      <a:pt x="0" y="29"/>
                      <a:pt x="0" y="30"/>
                    </a:cubicBezTo>
                    <a:cubicBezTo>
                      <a:pt x="0" y="29"/>
                      <a:pt x="0" y="29"/>
                      <a:pt x="0" y="29"/>
                    </a:cubicBezTo>
                    <a:moveTo>
                      <a:pt x="0" y="29"/>
                    </a:moveTo>
                    <a:cubicBezTo>
                      <a:pt x="0" y="29"/>
                      <a:pt x="0" y="29"/>
                      <a:pt x="0" y="29"/>
                    </a:cubicBezTo>
                    <a:cubicBezTo>
                      <a:pt x="0" y="29"/>
                      <a:pt x="0" y="29"/>
                      <a:pt x="0" y="29"/>
                    </a:cubicBezTo>
                    <a:moveTo>
                      <a:pt x="0" y="28"/>
                    </a:moveTo>
                    <a:cubicBezTo>
                      <a:pt x="0" y="28"/>
                      <a:pt x="0" y="28"/>
                      <a:pt x="0" y="28"/>
                    </a:cubicBezTo>
                    <a:cubicBezTo>
                      <a:pt x="0" y="28"/>
                      <a:pt x="0" y="28"/>
                      <a:pt x="0" y="28"/>
                    </a:cubicBezTo>
                    <a:moveTo>
                      <a:pt x="0" y="27"/>
                    </a:moveTo>
                    <a:cubicBezTo>
                      <a:pt x="0" y="27"/>
                      <a:pt x="0" y="28"/>
                      <a:pt x="0" y="28"/>
                    </a:cubicBezTo>
                    <a:cubicBezTo>
                      <a:pt x="0" y="28"/>
                      <a:pt x="0" y="27"/>
                      <a:pt x="0" y="27"/>
                    </a:cubicBezTo>
                    <a:moveTo>
                      <a:pt x="0" y="26"/>
                    </a:moveTo>
                    <a:cubicBezTo>
                      <a:pt x="0" y="27"/>
                      <a:pt x="0" y="27"/>
                      <a:pt x="0" y="27"/>
                    </a:cubicBezTo>
                    <a:cubicBezTo>
                      <a:pt x="0" y="27"/>
                      <a:pt x="0" y="27"/>
                      <a:pt x="0" y="26"/>
                    </a:cubicBezTo>
                    <a:moveTo>
                      <a:pt x="0" y="26"/>
                    </a:moveTo>
                    <a:cubicBezTo>
                      <a:pt x="0" y="26"/>
                      <a:pt x="0" y="26"/>
                      <a:pt x="0" y="26"/>
                    </a:cubicBezTo>
                    <a:cubicBezTo>
                      <a:pt x="0" y="26"/>
                      <a:pt x="0" y="26"/>
                      <a:pt x="0" y="26"/>
                    </a:cubicBezTo>
                    <a:moveTo>
                      <a:pt x="0" y="25"/>
                    </a:moveTo>
                    <a:cubicBezTo>
                      <a:pt x="0" y="25"/>
                      <a:pt x="0" y="26"/>
                      <a:pt x="0" y="26"/>
                    </a:cubicBezTo>
                    <a:cubicBezTo>
                      <a:pt x="0" y="26"/>
                      <a:pt x="0" y="25"/>
                      <a:pt x="0" y="25"/>
                    </a:cubicBezTo>
                    <a:moveTo>
                      <a:pt x="0" y="24"/>
                    </a:moveTo>
                    <a:cubicBezTo>
                      <a:pt x="0" y="25"/>
                      <a:pt x="0" y="25"/>
                      <a:pt x="0" y="25"/>
                    </a:cubicBezTo>
                    <a:cubicBezTo>
                      <a:pt x="0" y="25"/>
                      <a:pt x="0" y="25"/>
                      <a:pt x="0" y="24"/>
                    </a:cubicBezTo>
                    <a:moveTo>
                      <a:pt x="0" y="24"/>
                    </a:moveTo>
                    <a:cubicBezTo>
                      <a:pt x="0" y="24"/>
                      <a:pt x="0" y="24"/>
                      <a:pt x="0" y="24"/>
                    </a:cubicBezTo>
                    <a:cubicBezTo>
                      <a:pt x="0" y="24"/>
                      <a:pt x="0" y="24"/>
                      <a:pt x="0" y="24"/>
                    </a:cubicBezTo>
                    <a:moveTo>
                      <a:pt x="0" y="23"/>
                    </a:moveTo>
                    <a:cubicBezTo>
                      <a:pt x="0" y="23"/>
                      <a:pt x="0" y="23"/>
                      <a:pt x="0" y="24"/>
                    </a:cubicBezTo>
                    <a:cubicBezTo>
                      <a:pt x="0" y="23"/>
                      <a:pt x="0" y="23"/>
                      <a:pt x="0" y="23"/>
                    </a:cubicBezTo>
                    <a:moveTo>
                      <a:pt x="0" y="23"/>
                    </a:moveTo>
                    <a:cubicBezTo>
                      <a:pt x="0" y="23"/>
                      <a:pt x="0" y="23"/>
                      <a:pt x="0" y="23"/>
                    </a:cubicBezTo>
                    <a:cubicBezTo>
                      <a:pt x="0" y="23"/>
                      <a:pt x="0" y="23"/>
                      <a:pt x="0" y="23"/>
                    </a:cubicBezTo>
                    <a:moveTo>
                      <a:pt x="0" y="22"/>
                    </a:moveTo>
                    <a:cubicBezTo>
                      <a:pt x="0" y="22"/>
                      <a:pt x="0" y="22"/>
                      <a:pt x="0" y="22"/>
                    </a:cubicBezTo>
                    <a:cubicBezTo>
                      <a:pt x="0" y="22"/>
                      <a:pt x="0" y="22"/>
                      <a:pt x="0" y="22"/>
                    </a:cubicBezTo>
                    <a:moveTo>
                      <a:pt x="0" y="21"/>
                    </a:moveTo>
                    <a:cubicBezTo>
                      <a:pt x="0" y="21"/>
                      <a:pt x="0" y="21"/>
                      <a:pt x="0" y="22"/>
                    </a:cubicBezTo>
                    <a:cubicBezTo>
                      <a:pt x="0" y="21"/>
                      <a:pt x="0" y="21"/>
                      <a:pt x="0" y="21"/>
                    </a:cubicBezTo>
                    <a:moveTo>
                      <a:pt x="0" y="21"/>
                    </a:moveTo>
                    <a:cubicBezTo>
                      <a:pt x="0" y="21"/>
                      <a:pt x="0" y="21"/>
                      <a:pt x="0" y="21"/>
                    </a:cubicBezTo>
                    <a:cubicBezTo>
                      <a:pt x="0" y="21"/>
                      <a:pt x="0" y="21"/>
                      <a:pt x="0" y="21"/>
                    </a:cubicBezTo>
                    <a:moveTo>
                      <a:pt x="0" y="20"/>
                    </a:moveTo>
                    <a:cubicBezTo>
                      <a:pt x="0" y="20"/>
                      <a:pt x="0" y="20"/>
                      <a:pt x="0" y="20"/>
                    </a:cubicBezTo>
                    <a:cubicBezTo>
                      <a:pt x="0" y="20"/>
                      <a:pt x="0" y="20"/>
                      <a:pt x="0" y="20"/>
                    </a:cubicBezTo>
                    <a:moveTo>
                      <a:pt x="0" y="19"/>
                    </a:moveTo>
                    <a:cubicBezTo>
                      <a:pt x="0" y="19"/>
                      <a:pt x="0" y="20"/>
                      <a:pt x="0" y="20"/>
                    </a:cubicBezTo>
                    <a:cubicBezTo>
                      <a:pt x="0" y="20"/>
                      <a:pt x="0" y="19"/>
                      <a:pt x="0" y="19"/>
                    </a:cubicBezTo>
                    <a:moveTo>
                      <a:pt x="1" y="19"/>
                    </a:moveTo>
                    <a:cubicBezTo>
                      <a:pt x="1" y="19"/>
                      <a:pt x="0" y="19"/>
                      <a:pt x="0" y="19"/>
                    </a:cubicBezTo>
                    <a:cubicBezTo>
                      <a:pt x="0" y="19"/>
                      <a:pt x="1" y="19"/>
                      <a:pt x="1" y="19"/>
                    </a:cubicBezTo>
                    <a:moveTo>
                      <a:pt x="1" y="18"/>
                    </a:moveTo>
                    <a:cubicBezTo>
                      <a:pt x="1" y="18"/>
                      <a:pt x="1" y="18"/>
                      <a:pt x="1" y="18"/>
                    </a:cubicBezTo>
                    <a:cubicBezTo>
                      <a:pt x="1" y="18"/>
                      <a:pt x="1" y="18"/>
                      <a:pt x="1" y="18"/>
                    </a:cubicBezTo>
                    <a:moveTo>
                      <a:pt x="1" y="17"/>
                    </a:moveTo>
                    <a:cubicBezTo>
                      <a:pt x="1" y="17"/>
                      <a:pt x="1" y="18"/>
                      <a:pt x="1" y="18"/>
                    </a:cubicBezTo>
                    <a:cubicBezTo>
                      <a:pt x="1" y="18"/>
                      <a:pt x="1" y="17"/>
                      <a:pt x="1" y="17"/>
                    </a:cubicBezTo>
                    <a:moveTo>
                      <a:pt x="1" y="17"/>
                    </a:moveTo>
                    <a:cubicBezTo>
                      <a:pt x="1" y="17"/>
                      <a:pt x="1" y="17"/>
                      <a:pt x="1" y="17"/>
                    </a:cubicBezTo>
                    <a:cubicBezTo>
                      <a:pt x="1" y="17"/>
                      <a:pt x="1" y="17"/>
                      <a:pt x="1" y="17"/>
                    </a:cubicBezTo>
                    <a:moveTo>
                      <a:pt x="1" y="16"/>
                    </a:moveTo>
                    <a:cubicBezTo>
                      <a:pt x="1" y="16"/>
                      <a:pt x="1" y="16"/>
                      <a:pt x="1" y="16"/>
                    </a:cubicBezTo>
                    <a:cubicBezTo>
                      <a:pt x="1" y="16"/>
                      <a:pt x="1" y="16"/>
                      <a:pt x="1" y="16"/>
                    </a:cubicBezTo>
                    <a:moveTo>
                      <a:pt x="1" y="15"/>
                    </a:moveTo>
                    <a:cubicBezTo>
                      <a:pt x="1" y="15"/>
                      <a:pt x="1" y="16"/>
                      <a:pt x="1" y="16"/>
                    </a:cubicBezTo>
                    <a:cubicBezTo>
                      <a:pt x="1" y="16"/>
                      <a:pt x="1" y="15"/>
                      <a:pt x="1" y="15"/>
                    </a:cubicBezTo>
                    <a:moveTo>
                      <a:pt x="1" y="15"/>
                    </a:moveTo>
                    <a:cubicBezTo>
                      <a:pt x="1" y="15"/>
                      <a:pt x="1" y="15"/>
                      <a:pt x="1" y="15"/>
                    </a:cubicBezTo>
                    <a:cubicBezTo>
                      <a:pt x="1" y="15"/>
                      <a:pt x="1" y="15"/>
                      <a:pt x="1" y="15"/>
                    </a:cubicBezTo>
                    <a:moveTo>
                      <a:pt x="1" y="14"/>
                    </a:moveTo>
                    <a:cubicBezTo>
                      <a:pt x="1" y="14"/>
                      <a:pt x="1" y="14"/>
                      <a:pt x="1" y="14"/>
                    </a:cubicBezTo>
                    <a:cubicBezTo>
                      <a:pt x="1" y="14"/>
                      <a:pt x="1" y="14"/>
                      <a:pt x="1" y="14"/>
                    </a:cubicBezTo>
                    <a:moveTo>
                      <a:pt x="1" y="14"/>
                    </a:moveTo>
                    <a:cubicBezTo>
                      <a:pt x="1" y="14"/>
                      <a:pt x="1" y="14"/>
                      <a:pt x="1" y="14"/>
                    </a:cubicBezTo>
                    <a:cubicBezTo>
                      <a:pt x="1" y="14"/>
                      <a:pt x="1" y="14"/>
                      <a:pt x="1" y="14"/>
                    </a:cubicBezTo>
                    <a:moveTo>
                      <a:pt x="1" y="12"/>
                    </a:moveTo>
                    <a:cubicBezTo>
                      <a:pt x="1" y="12"/>
                      <a:pt x="1" y="12"/>
                      <a:pt x="1" y="12"/>
                    </a:cubicBezTo>
                    <a:cubicBezTo>
                      <a:pt x="1" y="12"/>
                      <a:pt x="1" y="12"/>
                      <a:pt x="1" y="12"/>
                    </a:cubicBezTo>
                    <a:moveTo>
                      <a:pt x="1" y="11"/>
                    </a:moveTo>
                    <a:cubicBezTo>
                      <a:pt x="1" y="12"/>
                      <a:pt x="1" y="12"/>
                      <a:pt x="1" y="12"/>
                    </a:cubicBezTo>
                    <a:cubicBezTo>
                      <a:pt x="1" y="12"/>
                      <a:pt x="1" y="12"/>
                      <a:pt x="1" y="11"/>
                    </a:cubicBezTo>
                    <a:moveTo>
                      <a:pt x="1" y="11"/>
                    </a:moveTo>
                    <a:cubicBezTo>
                      <a:pt x="1" y="11"/>
                      <a:pt x="1" y="11"/>
                      <a:pt x="1" y="11"/>
                    </a:cubicBezTo>
                    <a:cubicBezTo>
                      <a:pt x="1" y="11"/>
                      <a:pt x="1" y="11"/>
                      <a:pt x="1" y="11"/>
                    </a:cubicBezTo>
                    <a:moveTo>
                      <a:pt x="1" y="10"/>
                    </a:moveTo>
                    <a:cubicBezTo>
                      <a:pt x="1" y="10"/>
                      <a:pt x="1" y="10"/>
                      <a:pt x="1" y="11"/>
                    </a:cubicBezTo>
                    <a:cubicBezTo>
                      <a:pt x="1" y="10"/>
                      <a:pt x="1" y="10"/>
                      <a:pt x="1" y="10"/>
                    </a:cubicBezTo>
                    <a:moveTo>
                      <a:pt x="1" y="9"/>
                    </a:moveTo>
                    <a:cubicBezTo>
                      <a:pt x="1" y="10"/>
                      <a:pt x="1" y="10"/>
                      <a:pt x="1" y="10"/>
                    </a:cubicBezTo>
                    <a:cubicBezTo>
                      <a:pt x="1" y="10"/>
                      <a:pt x="1" y="10"/>
                      <a:pt x="1" y="9"/>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6"/>
                    </a:moveTo>
                    <a:cubicBezTo>
                      <a:pt x="1" y="6"/>
                      <a:pt x="1" y="6"/>
                      <a:pt x="1" y="6"/>
                    </a:cubicBezTo>
                    <a:cubicBezTo>
                      <a:pt x="1" y="6"/>
                      <a:pt x="1" y="6"/>
                      <a:pt x="1" y="6"/>
                    </a:cubicBezTo>
                    <a:moveTo>
                      <a:pt x="1" y="6"/>
                    </a:moveTo>
                    <a:cubicBezTo>
                      <a:pt x="1" y="6"/>
                      <a:pt x="1" y="6"/>
                      <a:pt x="1" y="6"/>
                    </a:cubicBezTo>
                    <a:cubicBezTo>
                      <a:pt x="1" y="6"/>
                      <a:pt x="1" y="6"/>
                      <a:pt x="1" y="6"/>
                    </a:cubicBezTo>
                    <a:moveTo>
                      <a:pt x="1" y="5"/>
                    </a:moveTo>
                    <a:cubicBezTo>
                      <a:pt x="1" y="5"/>
                      <a:pt x="1" y="5"/>
                      <a:pt x="1" y="5"/>
                    </a:cubicBezTo>
                    <a:cubicBezTo>
                      <a:pt x="1" y="5"/>
                      <a:pt x="1" y="5"/>
                      <a:pt x="1" y="5"/>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0"/>
                    </a:moveTo>
                    <a:cubicBezTo>
                      <a:pt x="2" y="0"/>
                      <a:pt x="2" y="0"/>
                      <a:pt x="2" y="0"/>
                    </a:cubicBezTo>
                    <a:cubicBezTo>
                      <a:pt x="2" y="0"/>
                      <a:pt x="2" y="0"/>
                      <a:pt x="2"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40"/>
              <p:cNvSpPr/>
              <p:nvPr/>
            </p:nvSpPr>
            <p:spPr>
              <a:xfrm>
                <a:off x="2605163" y="623626"/>
                <a:ext cx="596900" cy="1525589"/>
              </a:xfrm>
              <a:custGeom>
                <a:avLst/>
                <a:gdLst/>
                <a:ahLst/>
                <a:cxnLst/>
                <a:rect l="l" t="t" r="r" b="b"/>
                <a:pathLst>
                  <a:path w="319" h="814" extrusionOk="0">
                    <a:moveTo>
                      <a:pt x="119" y="0"/>
                    </a:moveTo>
                    <a:cubicBezTo>
                      <a:pt x="58" y="23"/>
                      <a:pt x="12" y="88"/>
                      <a:pt x="2" y="167"/>
                    </a:cubicBezTo>
                    <a:cubicBezTo>
                      <a:pt x="2" y="167"/>
                      <a:pt x="2" y="167"/>
                      <a:pt x="2" y="167"/>
                    </a:cubicBezTo>
                    <a:cubicBezTo>
                      <a:pt x="2" y="168"/>
                      <a:pt x="2" y="169"/>
                      <a:pt x="2" y="170"/>
                    </a:cubicBezTo>
                    <a:cubicBezTo>
                      <a:pt x="2" y="170"/>
                      <a:pt x="2" y="170"/>
                      <a:pt x="2" y="170"/>
                    </a:cubicBezTo>
                    <a:cubicBezTo>
                      <a:pt x="2" y="170"/>
                      <a:pt x="2" y="170"/>
                      <a:pt x="2" y="170"/>
                    </a:cubicBezTo>
                    <a:cubicBezTo>
                      <a:pt x="2" y="170"/>
                      <a:pt x="2" y="170"/>
                      <a:pt x="2" y="170"/>
                    </a:cubicBezTo>
                    <a:cubicBezTo>
                      <a:pt x="2" y="171"/>
                      <a:pt x="2" y="171"/>
                      <a:pt x="1" y="172"/>
                    </a:cubicBezTo>
                    <a:cubicBezTo>
                      <a:pt x="1" y="172"/>
                      <a:pt x="1" y="172"/>
                      <a:pt x="1" y="172"/>
                    </a:cubicBezTo>
                    <a:cubicBezTo>
                      <a:pt x="1" y="172"/>
                      <a:pt x="1" y="173"/>
                      <a:pt x="1" y="173"/>
                    </a:cubicBezTo>
                    <a:cubicBezTo>
                      <a:pt x="1" y="173"/>
                      <a:pt x="1" y="173"/>
                      <a:pt x="1" y="173"/>
                    </a:cubicBezTo>
                    <a:cubicBezTo>
                      <a:pt x="1" y="173"/>
                      <a:pt x="1" y="173"/>
                      <a:pt x="1" y="173"/>
                    </a:cubicBezTo>
                    <a:cubicBezTo>
                      <a:pt x="1" y="173"/>
                      <a:pt x="1" y="173"/>
                      <a:pt x="1" y="173"/>
                    </a:cubicBezTo>
                    <a:cubicBezTo>
                      <a:pt x="1" y="174"/>
                      <a:pt x="1" y="174"/>
                      <a:pt x="1" y="175"/>
                    </a:cubicBezTo>
                    <a:cubicBezTo>
                      <a:pt x="1" y="175"/>
                      <a:pt x="1" y="175"/>
                      <a:pt x="1" y="175"/>
                    </a:cubicBezTo>
                    <a:cubicBezTo>
                      <a:pt x="1" y="175"/>
                      <a:pt x="1" y="175"/>
                      <a:pt x="1" y="175"/>
                    </a:cubicBezTo>
                    <a:cubicBezTo>
                      <a:pt x="1" y="175"/>
                      <a:pt x="1" y="175"/>
                      <a:pt x="1" y="175"/>
                    </a:cubicBezTo>
                    <a:cubicBezTo>
                      <a:pt x="1" y="176"/>
                      <a:pt x="1" y="176"/>
                      <a:pt x="1" y="176"/>
                    </a:cubicBezTo>
                    <a:cubicBezTo>
                      <a:pt x="1" y="176"/>
                      <a:pt x="1" y="176"/>
                      <a:pt x="1" y="176"/>
                    </a:cubicBezTo>
                    <a:cubicBezTo>
                      <a:pt x="1" y="176"/>
                      <a:pt x="1" y="176"/>
                      <a:pt x="1" y="176"/>
                    </a:cubicBezTo>
                    <a:cubicBezTo>
                      <a:pt x="1" y="177"/>
                      <a:pt x="1" y="177"/>
                      <a:pt x="1" y="177"/>
                    </a:cubicBezTo>
                    <a:cubicBezTo>
                      <a:pt x="1" y="177"/>
                      <a:pt x="1" y="177"/>
                      <a:pt x="1" y="177"/>
                    </a:cubicBezTo>
                    <a:cubicBezTo>
                      <a:pt x="1" y="177"/>
                      <a:pt x="1" y="177"/>
                      <a:pt x="1" y="178"/>
                    </a:cubicBezTo>
                    <a:cubicBezTo>
                      <a:pt x="1" y="178"/>
                      <a:pt x="1" y="178"/>
                      <a:pt x="1" y="178"/>
                    </a:cubicBezTo>
                    <a:cubicBezTo>
                      <a:pt x="1" y="178"/>
                      <a:pt x="1" y="178"/>
                      <a:pt x="1" y="178"/>
                    </a:cubicBezTo>
                    <a:cubicBezTo>
                      <a:pt x="1" y="178"/>
                      <a:pt x="1" y="178"/>
                      <a:pt x="1" y="178"/>
                    </a:cubicBezTo>
                    <a:cubicBezTo>
                      <a:pt x="1" y="179"/>
                      <a:pt x="1" y="179"/>
                      <a:pt x="1" y="179"/>
                    </a:cubicBezTo>
                    <a:cubicBezTo>
                      <a:pt x="1" y="179"/>
                      <a:pt x="1" y="179"/>
                      <a:pt x="1" y="179"/>
                    </a:cubicBezTo>
                    <a:cubicBezTo>
                      <a:pt x="1" y="179"/>
                      <a:pt x="1" y="179"/>
                      <a:pt x="1" y="179"/>
                    </a:cubicBezTo>
                    <a:cubicBezTo>
                      <a:pt x="1" y="180"/>
                      <a:pt x="1" y="180"/>
                      <a:pt x="1" y="181"/>
                    </a:cubicBezTo>
                    <a:cubicBezTo>
                      <a:pt x="1" y="181"/>
                      <a:pt x="1" y="181"/>
                      <a:pt x="1" y="181"/>
                    </a:cubicBezTo>
                    <a:cubicBezTo>
                      <a:pt x="1" y="181"/>
                      <a:pt x="1" y="181"/>
                      <a:pt x="1" y="181"/>
                    </a:cubicBezTo>
                    <a:cubicBezTo>
                      <a:pt x="1" y="181"/>
                      <a:pt x="1" y="181"/>
                      <a:pt x="1" y="181"/>
                    </a:cubicBezTo>
                    <a:cubicBezTo>
                      <a:pt x="1" y="181"/>
                      <a:pt x="1" y="182"/>
                      <a:pt x="1" y="182"/>
                    </a:cubicBezTo>
                    <a:cubicBezTo>
                      <a:pt x="1" y="182"/>
                      <a:pt x="1" y="182"/>
                      <a:pt x="1" y="182"/>
                    </a:cubicBezTo>
                    <a:cubicBezTo>
                      <a:pt x="1" y="182"/>
                      <a:pt x="1" y="182"/>
                      <a:pt x="1" y="182"/>
                    </a:cubicBezTo>
                    <a:cubicBezTo>
                      <a:pt x="1" y="182"/>
                      <a:pt x="1" y="183"/>
                      <a:pt x="1" y="183"/>
                    </a:cubicBezTo>
                    <a:cubicBezTo>
                      <a:pt x="1" y="183"/>
                      <a:pt x="1" y="183"/>
                      <a:pt x="1" y="183"/>
                    </a:cubicBezTo>
                    <a:cubicBezTo>
                      <a:pt x="1" y="183"/>
                      <a:pt x="1" y="183"/>
                      <a:pt x="1" y="183"/>
                    </a:cubicBezTo>
                    <a:cubicBezTo>
                      <a:pt x="1" y="184"/>
                      <a:pt x="1" y="184"/>
                      <a:pt x="1" y="184"/>
                    </a:cubicBezTo>
                    <a:cubicBezTo>
                      <a:pt x="1" y="184"/>
                      <a:pt x="1" y="184"/>
                      <a:pt x="1" y="184"/>
                    </a:cubicBezTo>
                    <a:cubicBezTo>
                      <a:pt x="1" y="184"/>
                      <a:pt x="1" y="184"/>
                      <a:pt x="1" y="184"/>
                    </a:cubicBezTo>
                    <a:cubicBezTo>
                      <a:pt x="1" y="184"/>
                      <a:pt x="1" y="185"/>
                      <a:pt x="1" y="185"/>
                    </a:cubicBezTo>
                    <a:cubicBezTo>
                      <a:pt x="1" y="185"/>
                      <a:pt x="1" y="185"/>
                      <a:pt x="1" y="185"/>
                    </a:cubicBezTo>
                    <a:cubicBezTo>
                      <a:pt x="1" y="185"/>
                      <a:pt x="1" y="185"/>
                      <a:pt x="1" y="185"/>
                    </a:cubicBezTo>
                    <a:cubicBezTo>
                      <a:pt x="1" y="185"/>
                      <a:pt x="1" y="185"/>
                      <a:pt x="1" y="186"/>
                    </a:cubicBezTo>
                    <a:cubicBezTo>
                      <a:pt x="1" y="186"/>
                      <a:pt x="0" y="186"/>
                      <a:pt x="0" y="186"/>
                    </a:cubicBezTo>
                    <a:cubicBezTo>
                      <a:pt x="0" y="186"/>
                      <a:pt x="0" y="186"/>
                      <a:pt x="0" y="186"/>
                    </a:cubicBezTo>
                    <a:cubicBezTo>
                      <a:pt x="0" y="186"/>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1"/>
                    </a:cubicBezTo>
                    <a:cubicBezTo>
                      <a:pt x="0" y="191"/>
                      <a:pt x="0" y="191"/>
                      <a:pt x="0" y="191"/>
                    </a:cubicBezTo>
                    <a:cubicBezTo>
                      <a:pt x="0" y="191"/>
                      <a:pt x="0" y="191"/>
                      <a:pt x="0" y="191"/>
                    </a:cubicBezTo>
                    <a:cubicBezTo>
                      <a:pt x="0" y="191"/>
                      <a:pt x="0" y="191"/>
                      <a:pt x="0" y="191"/>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4"/>
                      <a:pt x="0"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0" y="195"/>
                      <a:pt x="0" y="195"/>
                      <a:pt x="0" y="196"/>
                    </a:cubicBezTo>
                    <a:cubicBezTo>
                      <a:pt x="0" y="196"/>
                      <a:pt x="0" y="196"/>
                      <a:pt x="0" y="196"/>
                    </a:cubicBezTo>
                    <a:cubicBezTo>
                      <a:pt x="0" y="196"/>
                      <a:pt x="0" y="196"/>
                      <a:pt x="0" y="196"/>
                    </a:cubicBezTo>
                    <a:cubicBezTo>
                      <a:pt x="0" y="196"/>
                      <a:pt x="0" y="196"/>
                      <a:pt x="0" y="197"/>
                    </a:cubicBezTo>
                    <a:cubicBezTo>
                      <a:pt x="0" y="197"/>
                      <a:pt x="0" y="197"/>
                      <a:pt x="0" y="197"/>
                    </a:cubicBezTo>
                    <a:cubicBezTo>
                      <a:pt x="0" y="197"/>
                      <a:pt x="0" y="197"/>
                      <a:pt x="0" y="197"/>
                    </a:cubicBezTo>
                    <a:cubicBezTo>
                      <a:pt x="0" y="813"/>
                      <a:pt x="0" y="813"/>
                      <a:pt x="0" y="813"/>
                    </a:cubicBezTo>
                    <a:cubicBezTo>
                      <a:pt x="0" y="814"/>
                      <a:pt x="0" y="814"/>
                      <a:pt x="0" y="814"/>
                    </a:cubicBezTo>
                    <a:cubicBezTo>
                      <a:pt x="319" y="814"/>
                      <a:pt x="319" y="814"/>
                      <a:pt x="319" y="814"/>
                    </a:cubicBezTo>
                    <a:cubicBezTo>
                      <a:pt x="319" y="780"/>
                      <a:pt x="319" y="780"/>
                      <a:pt x="319" y="780"/>
                    </a:cubicBezTo>
                    <a:cubicBezTo>
                      <a:pt x="210" y="775"/>
                      <a:pt x="68" y="769"/>
                      <a:pt x="68" y="769"/>
                    </a:cubicBezTo>
                    <a:cubicBezTo>
                      <a:pt x="81" y="133"/>
                      <a:pt x="81" y="133"/>
                      <a:pt x="81" y="133"/>
                    </a:cubicBezTo>
                    <a:cubicBezTo>
                      <a:pt x="81" y="83"/>
                      <a:pt x="95" y="36"/>
                      <a:pt x="119"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40"/>
              <p:cNvSpPr/>
              <p:nvPr/>
            </p:nvSpPr>
            <p:spPr>
              <a:xfrm>
                <a:off x="3202063" y="2084126"/>
                <a:ext cx="77787" cy="65088"/>
              </a:xfrm>
              <a:custGeom>
                <a:avLst/>
                <a:gdLst/>
                <a:ahLst/>
                <a:cxnLst/>
                <a:rect l="l" t="t" r="r" b="b"/>
                <a:pathLst>
                  <a:path w="41" h="34" extrusionOk="0">
                    <a:moveTo>
                      <a:pt x="0" y="0"/>
                    </a:moveTo>
                    <a:cubicBezTo>
                      <a:pt x="0" y="34"/>
                      <a:pt x="0" y="34"/>
                      <a:pt x="0" y="34"/>
                    </a:cubicBezTo>
                    <a:cubicBezTo>
                      <a:pt x="41" y="34"/>
                      <a:pt x="41" y="34"/>
                      <a:pt x="41" y="34"/>
                    </a:cubicBezTo>
                    <a:cubicBezTo>
                      <a:pt x="41" y="33"/>
                      <a:pt x="41" y="33"/>
                      <a:pt x="41" y="33"/>
                    </a:cubicBezTo>
                    <a:cubicBezTo>
                      <a:pt x="41" y="2"/>
                      <a:pt x="41" y="2"/>
                      <a:pt x="41" y="2"/>
                    </a:cubicBezTo>
                    <a:cubicBezTo>
                      <a:pt x="28" y="1"/>
                      <a:pt x="14" y="0"/>
                      <a:pt x="0"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40"/>
              <p:cNvSpPr/>
              <p:nvPr/>
            </p:nvSpPr>
            <p:spPr>
              <a:xfrm>
                <a:off x="674763" y="587113"/>
                <a:ext cx="2293938" cy="971550"/>
              </a:xfrm>
              <a:custGeom>
                <a:avLst/>
                <a:gdLst/>
                <a:ahLst/>
                <a:cxnLst/>
                <a:rect l="l" t="t" r="r" b="b"/>
                <a:pathLst>
                  <a:path w="1225" h="519" extrusionOk="0">
                    <a:moveTo>
                      <a:pt x="1196" y="0"/>
                    </a:moveTo>
                    <a:cubicBezTo>
                      <a:pt x="1196" y="313"/>
                      <a:pt x="1196" y="313"/>
                      <a:pt x="1196" y="313"/>
                    </a:cubicBezTo>
                    <a:cubicBezTo>
                      <a:pt x="1196" y="411"/>
                      <a:pt x="1116" y="490"/>
                      <a:pt x="1018" y="490"/>
                    </a:cubicBezTo>
                    <a:cubicBezTo>
                      <a:pt x="0" y="490"/>
                      <a:pt x="0" y="490"/>
                      <a:pt x="0" y="490"/>
                    </a:cubicBezTo>
                    <a:cubicBezTo>
                      <a:pt x="0" y="519"/>
                      <a:pt x="0" y="519"/>
                      <a:pt x="0" y="519"/>
                    </a:cubicBezTo>
                    <a:cubicBezTo>
                      <a:pt x="1018" y="519"/>
                      <a:pt x="1018" y="519"/>
                      <a:pt x="1018" y="519"/>
                    </a:cubicBezTo>
                    <a:cubicBezTo>
                      <a:pt x="1132" y="519"/>
                      <a:pt x="1225" y="426"/>
                      <a:pt x="1225" y="313"/>
                    </a:cubicBezTo>
                    <a:cubicBezTo>
                      <a:pt x="1225" y="0"/>
                      <a:pt x="1225" y="0"/>
                      <a:pt x="1225" y="0"/>
                    </a:cubicBezTo>
                    <a:lnTo>
                      <a:pt x="119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40"/>
              <p:cNvSpPr/>
              <p:nvPr/>
            </p:nvSpPr>
            <p:spPr>
              <a:xfrm>
                <a:off x="2878213" y="539488"/>
                <a:ext cx="131700" cy="71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40"/>
              <p:cNvSpPr/>
              <p:nvPr/>
            </p:nvSpPr>
            <p:spPr>
              <a:xfrm>
                <a:off x="28829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40"/>
              <p:cNvSpPr/>
              <p:nvPr/>
            </p:nvSpPr>
            <p:spPr>
              <a:xfrm>
                <a:off x="29052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40"/>
              <p:cNvSpPr/>
              <p:nvPr/>
            </p:nvSpPr>
            <p:spPr>
              <a:xfrm>
                <a:off x="29258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40"/>
              <p:cNvSpPr/>
              <p:nvPr/>
            </p:nvSpPr>
            <p:spPr>
              <a:xfrm>
                <a:off x="2946475"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40"/>
              <p:cNvSpPr/>
              <p:nvPr/>
            </p:nvSpPr>
            <p:spPr>
              <a:xfrm>
                <a:off x="2968700"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40"/>
              <p:cNvSpPr/>
              <p:nvPr/>
            </p:nvSpPr>
            <p:spPr>
              <a:xfrm>
                <a:off x="2989338" y="539488"/>
                <a:ext cx="11100" cy="72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77" name="Google Shape;2677;p40"/>
            <p:cNvGrpSpPr/>
            <p:nvPr/>
          </p:nvGrpSpPr>
          <p:grpSpPr>
            <a:xfrm>
              <a:off x="1702221" y="2512249"/>
              <a:ext cx="430391" cy="1770566"/>
              <a:chOff x="713218" y="672137"/>
              <a:chExt cx="400811" cy="1648725"/>
            </a:xfrm>
          </p:grpSpPr>
          <p:sp>
            <p:nvSpPr>
              <p:cNvPr id="2678" name="Google Shape;2678;p40"/>
              <p:cNvSpPr/>
              <p:nvPr/>
            </p:nvSpPr>
            <p:spPr>
              <a:xfrm>
                <a:off x="713218" y="672137"/>
                <a:ext cx="400811" cy="1648725"/>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40"/>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40"/>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40"/>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40"/>
              <p:cNvSpPr/>
              <p:nvPr/>
            </p:nvSpPr>
            <p:spPr>
              <a:xfrm>
                <a:off x="713218" y="672137"/>
                <a:ext cx="335562" cy="1648725"/>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40"/>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40"/>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40"/>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40"/>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40"/>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40"/>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40"/>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40"/>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40"/>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40"/>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3" name="Google Shape;2693;p40"/>
            <p:cNvGrpSpPr/>
            <p:nvPr/>
          </p:nvGrpSpPr>
          <p:grpSpPr>
            <a:xfrm>
              <a:off x="1959560" y="3092856"/>
              <a:ext cx="1323150" cy="1176591"/>
              <a:chOff x="4402267" y="1818590"/>
              <a:chExt cx="1266900" cy="1126571"/>
            </a:xfrm>
          </p:grpSpPr>
          <p:sp>
            <p:nvSpPr>
              <p:cNvPr id="2694" name="Google Shape;2694;p40"/>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40"/>
              <p:cNvSpPr/>
              <p:nvPr/>
            </p:nvSpPr>
            <p:spPr>
              <a:xfrm>
                <a:off x="4402267" y="2039637"/>
                <a:ext cx="1266900" cy="905524"/>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6" name="Google Shape;2696;p40"/>
              <p:cNvSpPr/>
              <p:nvPr/>
            </p:nvSpPr>
            <p:spPr>
              <a:xfrm>
                <a:off x="4402267" y="2039637"/>
                <a:ext cx="1266639" cy="887178"/>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40"/>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40"/>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40"/>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40"/>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40"/>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40"/>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40"/>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40"/>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40"/>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40"/>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40"/>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40"/>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40"/>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40"/>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40"/>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40"/>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40"/>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40"/>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40"/>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40"/>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40"/>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40"/>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40"/>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40"/>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40"/>
              <p:cNvSpPr/>
              <p:nvPr/>
            </p:nvSpPr>
            <p:spPr>
              <a:xfrm>
                <a:off x="5095233"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40"/>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40"/>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40"/>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40"/>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40"/>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61" name="Google Shape;2761;p40"/>
            <p:cNvGrpSpPr/>
            <p:nvPr/>
          </p:nvGrpSpPr>
          <p:grpSpPr>
            <a:xfrm>
              <a:off x="3282688" y="3281888"/>
              <a:ext cx="882900" cy="936626"/>
              <a:chOff x="2675213" y="4006613"/>
              <a:chExt cx="882900" cy="936626"/>
            </a:xfrm>
          </p:grpSpPr>
          <p:sp>
            <p:nvSpPr>
              <p:cNvPr id="2762" name="Google Shape;2762;p40"/>
              <p:cNvSpPr/>
              <p:nvPr/>
            </p:nvSpPr>
            <p:spPr>
              <a:xfrm>
                <a:off x="3180125" y="4362238"/>
                <a:ext cx="0" cy="6350"/>
              </a:xfrm>
              <a:custGeom>
                <a:avLst/>
                <a:gdLst/>
                <a:ahLst/>
                <a:cxnLst/>
                <a:rect l="l" t="t" r="r" b="b"/>
                <a:pathLst>
                  <a:path w="120000" h="3" extrusionOk="0">
                    <a:moveTo>
                      <a:pt x="0" y="2"/>
                    </a:moveTo>
                    <a:cubicBezTo>
                      <a:pt x="0" y="2"/>
                      <a:pt x="0" y="3"/>
                      <a:pt x="0" y="3"/>
                    </a:cubicBezTo>
                    <a:cubicBezTo>
                      <a:pt x="0" y="3"/>
                      <a:pt x="0" y="3"/>
                      <a:pt x="0" y="3"/>
                    </a:cubicBezTo>
                    <a:cubicBezTo>
                      <a:pt x="0" y="3"/>
                      <a:pt x="0" y="3"/>
                      <a:pt x="0" y="3"/>
                    </a:cubicBezTo>
                    <a:cubicBezTo>
                      <a:pt x="0" y="3"/>
                      <a:pt x="0" y="2"/>
                      <a:pt x="0" y="2"/>
                    </a:cubicBezTo>
                    <a:moveTo>
                      <a:pt x="0" y="2"/>
                    </a:moveTo>
                    <a:cubicBezTo>
                      <a:pt x="0" y="2"/>
                      <a:pt x="0" y="2"/>
                      <a:pt x="0" y="2"/>
                    </a:cubicBezTo>
                    <a:cubicBezTo>
                      <a:pt x="0" y="2"/>
                      <a:pt x="0" y="2"/>
                      <a:pt x="0" y="2"/>
                    </a:cubicBezTo>
                    <a:cubicBezTo>
                      <a:pt x="0" y="2"/>
                      <a:pt x="0" y="2"/>
                      <a:pt x="0" y="2"/>
                    </a:cubicBezTo>
                    <a:moveTo>
                      <a:pt x="0" y="1"/>
                    </a:moveTo>
                    <a:cubicBezTo>
                      <a:pt x="0" y="1"/>
                      <a:pt x="0" y="1"/>
                      <a:pt x="0" y="2"/>
                    </a:cubicBezTo>
                    <a:cubicBezTo>
                      <a:pt x="0" y="2"/>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40"/>
              <p:cNvSpPr/>
              <p:nvPr/>
            </p:nvSpPr>
            <p:spPr>
              <a:xfrm>
                <a:off x="3180125" y="4359063"/>
                <a:ext cx="0" cy="9525"/>
              </a:xfrm>
              <a:custGeom>
                <a:avLst/>
                <a:gdLst/>
                <a:ahLst/>
                <a:cxnLst/>
                <a:rect l="l" t="t" r="r" b="b"/>
                <a:pathLst>
                  <a:path w="120000" h="5" extrusionOk="0">
                    <a:moveTo>
                      <a:pt x="0" y="4"/>
                    </a:moveTo>
                    <a:cubicBezTo>
                      <a:pt x="0" y="4"/>
                      <a:pt x="0" y="4"/>
                      <a:pt x="0" y="4"/>
                    </a:cubicBezTo>
                    <a:cubicBezTo>
                      <a:pt x="0" y="4"/>
                      <a:pt x="0" y="5"/>
                      <a:pt x="0" y="5"/>
                    </a:cubicBezTo>
                    <a:cubicBezTo>
                      <a:pt x="0" y="5"/>
                      <a:pt x="0" y="4"/>
                      <a:pt x="0" y="4"/>
                    </a:cubicBezTo>
                    <a:moveTo>
                      <a:pt x="0" y="3"/>
                    </a:moveTo>
                    <a:cubicBezTo>
                      <a:pt x="0" y="3"/>
                      <a:pt x="0" y="4"/>
                      <a:pt x="0" y="4"/>
                    </a:cubicBezTo>
                    <a:cubicBezTo>
                      <a:pt x="0" y="4"/>
                      <a:pt x="0" y="4"/>
                      <a:pt x="0" y="4"/>
                    </a:cubicBezTo>
                    <a:cubicBezTo>
                      <a:pt x="0" y="4"/>
                      <a:pt x="0" y="4"/>
                      <a:pt x="0" y="4"/>
                    </a:cubicBezTo>
                    <a:cubicBezTo>
                      <a:pt x="0" y="4"/>
                      <a:pt x="0" y="4"/>
                      <a:pt x="0" y="3"/>
                    </a:cubicBezTo>
                    <a:moveTo>
                      <a:pt x="0" y="3"/>
                    </a:moveTo>
                    <a:cubicBezTo>
                      <a:pt x="0" y="3"/>
                      <a:pt x="0" y="3"/>
                      <a:pt x="0" y="3"/>
                    </a:cubicBezTo>
                    <a:cubicBezTo>
                      <a:pt x="0" y="3"/>
                      <a:pt x="0" y="3"/>
                      <a:pt x="0" y="3"/>
                    </a:cubicBezTo>
                    <a:cubicBezTo>
                      <a:pt x="0" y="3"/>
                      <a:pt x="0" y="3"/>
                      <a:pt x="0" y="3"/>
                    </a:cubicBezTo>
                    <a:cubicBezTo>
                      <a:pt x="0" y="3"/>
                      <a:pt x="0" y="3"/>
                      <a:pt x="0" y="3"/>
                    </a:cubicBezTo>
                    <a:moveTo>
                      <a:pt x="0" y="2"/>
                    </a:moveTo>
                    <a:cubicBezTo>
                      <a:pt x="0" y="2"/>
                      <a:pt x="0" y="2"/>
                      <a:pt x="0" y="2"/>
                    </a:cubicBezTo>
                    <a:cubicBezTo>
                      <a:pt x="0" y="2"/>
                      <a:pt x="0" y="2"/>
                      <a:pt x="0" y="2"/>
                    </a:cubicBezTo>
                    <a:cubicBezTo>
                      <a:pt x="0" y="2"/>
                      <a:pt x="0" y="3"/>
                      <a:pt x="0" y="3"/>
                    </a:cubicBezTo>
                    <a:cubicBezTo>
                      <a:pt x="0" y="3"/>
                      <a:pt x="0" y="3"/>
                      <a:pt x="0" y="3"/>
                    </a:cubicBezTo>
                    <a:cubicBezTo>
                      <a:pt x="0" y="2"/>
                      <a:pt x="0" y="2"/>
                      <a:pt x="0" y="2"/>
                    </a:cubicBezTo>
                    <a:moveTo>
                      <a:pt x="0" y="2"/>
                    </a:moveTo>
                    <a:cubicBezTo>
                      <a:pt x="0" y="2"/>
                      <a:pt x="0" y="2"/>
                      <a:pt x="0" y="2"/>
                    </a:cubicBezTo>
                    <a:cubicBezTo>
                      <a:pt x="0" y="2"/>
                      <a:pt x="0" y="2"/>
                      <a:pt x="0" y="2"/>
                    </a:cubicBez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BBD5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40"/>
              <p:cNvSpPr/>
              <p:nvPr/>
            </p:nvSpPr>
            <p:spPr>
              <a:xfrm>
                <a:off x="3180125" y="4365413"/>
                <a:ext cx="0" cy="1588"/>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1D8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40"/>
              <p:cNvSpPr/>
              <p:nvPr/>
            </p:nvSpPr>
            <p:spPr>
              <a:xfrm>
                <a:off x="2697438" y="4355863"/>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40"/>
              <p:cNvSpPr/>
              <p:nvPr/>
            </p:nvSpPr>
            <p:spPr>
              <a:xfrm>
                <a:off x="2753000"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40"/>
              <p:cNvSpPr/>
              <p:nvPr/>
            </p:nvSpPr>
            <p:spPr>
              <a:xfrm>
                <a:off x="2805388"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40"/>
              <p:cNvSpPr/>
              <p:nvPr/>
            </p:nvSpPr>
            <p:spPr>
              <a:xfrm>
                <a:off x="2859363" y="4355863"/>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40"/>
              <p:cNvSpPr/>
              <p:nvPr/>
            </p:nvSpPr>
            <p:spPr>
              <a:xfrm>
                <a:off x="2675213" y="4305063"/>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40"/>
              <p:cNvSpPr/>
              <p:nvPr/>
            </p:nvSpPr>
            <p:spPr>
              <a:xfrm>
                <a:off x="2697438" y="4305063"/>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40"/>
              <p:cNvSpPr/>
              <p:nvPr/>
            </p:nvSpPr>
            <p:spPr>
              <a:xfrm>
                <a:off x="3315113" y="4344750"/>
                <a:ext cx="220800" cy="68400"/>
              </a:xfrm>
              <a:prstGeom prst="rect">
                <a:avLst/>
              </a:prstGeom>
              <a:solidFill>
                <a:srgbClr val="6382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40"/>
              <p:cNvSpPr/>
              <p:nvPr/>
            </p:nvSpPr>
            <p:spPr>
              <a:xfrm>
                <a:off x="3315113" y="4344750"/>
                <a:ext cx="220800" cy="6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40"/>
              <p:cNvSpPr/>
              <p:nvPr/>
            </p:nvSpPr>
            <p:spPr>
              <a:xfrm>
                <a:off x="3470688"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40"/>
              <p:cNvSpPr/>
              <p:nvPr/>
            </p:nvSpPr>
            <p:spPr>
              <a:xfrm>
                <a:off x="3418300" y="4344750"/>
                <a:ext cx="111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40"/>
              <p:cNvSpPr/>
              <p:nvPr/>
            </p:nvSpPr>
            <p:spPr>
              <a:xfrm>
                <a:off x="3362738" y="4344750"/>
                <a:ext cx="12600" cy="684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40"/>
              <p:cNvSpPr/>
              <p:nvPr/>
            </p:nvSpPr>
            <p:spPr>
              <a:xfrm>
                <a:off x="3505613" y="4293950"/>
                <a:ext cx="52500" cy="168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40"/>
              <p:cNvSpPr/>
              <p:nvPr/>
            </p:nvSpPr>
            <p:spPr>
              <a:xfrm>
                <a:off x="3526250" y="4293950"/>
                <a:ext cx="9600" cy="168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40"/>
              <p:cNvSpPr/>
              <p:nvPr/>
            </p:nvSpPr>
            <p:spPr>
              <a:xfrm>
                <a:off x="2916650" y="4006613"/>
                <a:ext cx="403200" cy="746100"/>
              </a:xfrm>
              <a:prstGeom prst="rect">
                <a:avLst/>
              </a:prstGeom>
              <a:solidFill>
                <a:srgbClr val="4F6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40"/>
              <p:cNvSpPr/>
              <p:nvPr/>
            </p:nvSpPr>
            <p:spPr>
              <a:xfrm>
                <a:off x="2916650" y="4006613"/>
                <a:ext cx="403200" cy="7461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40"/>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40"/>
              <p:cNvSpPr/>
              <p:nvPr/>
            </p:nvSpPr>
            <p:spPr>
              <a:xfrm>
                <a:off x="2991263" y="4006613"/>
                <a:ext cx="328612" cy="655638"/>
              </a:xfrm>
              <a:custGeom>
                <a:avLst/>
                <a:gdLst/>
                <a:ahLst/>
                <a:cxnLst/>
                <a:rect l="l" t="t" r="r" b="b"/>
                <a:pathLst>
                  <a:path w="207" h="413" extrusionOk="0">
                    <a:moveTo>
                      <a:pt x="207" y="0"/>
                    </a:moveTo>
                    <a:lnTo>
                      <a:pt x="0" y="0"/>
                    </a:lnTo>
                    <a:lnTo>
                      <a:pt x="15" y="413"/>
                    </a:lnTo>
                    <a:lnTo>
                      <a:pt x="207" y="391"/>
                    </a:lnTo>
                    <a:lnTo>
                      <a:pt x="207" y="256"/>
                    </a:lnTo>
                    <a:lnTo>
                      <a:pt x="207" y="213"/>
                    </a:lnTo>
                    <a:lnTo>
                      <a:pt x="2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40"/>
              <p:cNvSpPr/>
              <p:nvPr/>
            </p:nvSpPr>
            <p:spPr>
              <a:xfrm>
                <a:off x="31881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40"/>
              <p:cNvSpPr/>
              <p:nvPr/>
            </p:nvSpPr>
            <p:spPr>
              <a:xfrm>
                <a:off x="3213513" y="4490800"/>
                <a:ext cx="7937" cy="106363"/>
              </a:xfrm>
              <a:custGeom>
                <a:avLst/>
                <a:gdLst/>
                <a:ahLst/>
                <a:cxnLst/>
                <a:rect l="l" t="t" r="r" b="b"/>
                <a:pathLst>
                  <a:path w="4" h="57" extrusionOk="0">
                    <a:moveTo>
                      <a:pt x="4" y="55"/>
                    </a:moveTo>
                    <a:cubicBezTo>
                      <a:pt x="4" y="56"/>
                      <a:pt x="3" y="57"/>
                      <a:pt x="2" y="57"/>
                    </a:cubicBezTo>
                    <a:cubicBezTo>
                      <a:pt x="1" y="57"/>
                      <a:pt x="0" y="56"/>
                      <a:pt x="0" y="55"/>
                    </a:cubicBezTo>
                    <a:cubicBezTo>
                      <a:pt x="0" y="2"/>
                      <a:pt x="0" y="2"/>
                      <a:pt x="0" y="2"/>
                    </a:cubicBezTo>
                    <a:cubicBezTo>
                      <a:pt x="0" y="1"/>
                      <a:pt x="1" y="0"/>
                      <a:pt x="2" y="0"/>
                    </a:cubicBezTo>
                    <a:cubicBezTo>
                      <a:pt x="3" y="0"/>
                      <a:pt x="4" y="1"/>
                      <a:pt x="4" y="2"/>
                    </a:cubicBezTo>
                    <a:lnTo>
                      <a:pt x="4"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40"/>
              <p:cNvSpPr/>
              <p:nvPr/>
            </p:nvSpPr>
            <p:spPr>
              <a:xfrm>
                <a:off x="3237325" y="4490800"/>
                <a:ext cx="9525" cy="106363"/>
              </a:xfrm>
              <a:custGeom>
                <a:avLst/>
                <a:gdLst/>
                <a:ahLst/>
                <a:cxnLst/>
                <a:rect l="l" t="t" r="r" b="b"/>
                <a:pathLst>
                  <a:path w="5" h="57" extrusionOk="0">
                    <a:moveTo>
                      <a:pt x="5" y="55"/>
                    </a:moveTo>
                    <a:cubicBezTo>
                      <a:pt x="5" y="56"/>
                      <a:pt x="4" y="57"/>
                      <a:pt x="3" y="57"/>
                    </a:cubicBezTo>
                    <a:cubicBezTo>
                      <a:pt x="1" y="57"/>
                      <a:pt x="0" y="56"/>
                      <a:pt x="0" y="55"/>
                    </a:cubicBezTo>
                    <a:cubicBezTo>
                      <a:pt x="0" y="2"/>
                      <a:pt x="0" y="2"/>
                      <a:pt x="0" y="2"/>
                    </a:cubicBezTo>
                    <a:cubicBezTo>
                      <a:pt x="0" y="1"/>
                      <a:pt x="1" y="0"/>
                      <a:pt x="3"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40"/>
              <p:cNvSpPr/>
              <p:nvPr/>
            </p:nvSpPr>
            <p:spPr>
              <a:xfrm>
                <a:off x="3264313" y="4490800"/>
                <a:ext cx="9525" cy="106363"/>
              </a:xfrm>
              <a:custGeom>
                <a:avLst/>
                <a:gdLst/>
                <a:ahLst/>
                <a:cxnLst/>
                <a:rect l="l" t="t" r="r" b="b"/>
                <a:pathLst>
                  <a:path w="5" h="57" extrusionOk="0">
                    <a:moveTo>
                      <a:pt x="5" y="55"/>
                    </a:moveTo>
                    <a:cubicBezTo>
                      <a:pt x="5" y="56"/>
                      <a:pt x="4" y="57"/>
                      <a:pt x="2" y="57"/>
                    </a:cubicBezTo>
                    <a:cubicBezTo>
                      <a:pt x="1" y="57"/>
                      <a:pt x="0" y="56"/>
                      <a:pt x="0" y="55"/>
                    </a:cubicBezTo>
                    <a:cubicBezTo>
                      <a:pt x="0" y="2"/>
                      <a:pt x="0" y="2"/>
                      <a:pt x="0" y="2"/>
                    </a:cubicBezTo>
                    <a:cubicBezTo>
                      <a:pt x="0" y="1"/>
                      <a:pt x="1" y="0"/>
                      <a:pt x="2" y="0"/>
                    </a:cubicBezTo>
                    <a:cubicBezTo>
                      <a:pt x="4" y="0"/>
                      <a:pt x="5" y="1"/>
                      <a:pt x="5" y="2"/>
                    </a:cubicBezTo>
                    <a:lnTo>
                      <a:pt x="5"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0"/>
              <p:cNvSpPr/>
              <p:nvPr/>
            </p:nvSpPr>
            <p:spPr>
              <a:xfrm>
                <a:off x="2918238" y="4089163"/>
                <a:ext cx="4002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40"/>
              <p:cNvSpPr/>
              <p:nvPr/>
            </p:nvSpPr>
            <p:spPr>
              <a:xfrm>
                <a:off x="2916650" y="4684474"/>
                <a:ext cx="403200" cy="25876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788" name="Google Shape;2788;p40"/>
            <p:cNvGrpSpPr/>
            <p:nvPr/>
          </p:nvGrpSpPr>
          <p:grpSpPr>
            <a:xfrm>
              <a:off x="4165612" y="3297244"/>
              <a:ext cx="1414545" cy="746258"/>
              <a:chOff x="866370" y="3360534"/>
              <a:chExt cx="1081291" cy="570446"/>
            </a:xfrm>
          </p:grpSpPr>
          <p:sp>
            <p:nvSpPr>
              <p:cNvPr id="2789" name="Google Shape;2789;p40"/>
              <p:cNvSpPr/>
              <p:nvPr/>
            </p:nvSpPr>
            <p:spPr>
              <a:xfrm>
                <a:off x="1052800" y="3868280"/>
                <a:ext cx="143700" cy="627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40"/>
              <p:cNvSpPr/>
              <p:nvPr/>
            </p:nvSpPr>
            <p:spPr>
              <a:xfrm>
                <a:off x="1052800" y="3868280"/>
                <a:ext cx="143700" cy="6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40"/>
              <p:cNvSpPr/>
              <p:nvPr/>
            </p:nvSpPr>
            <p:spPr>
              <a:xfrm>
                <a:off x="1616475" y="3866087"/>
                <a:ext cx="143700" cy="61200"/>
              </a:xfrm>
              <a:prstGeom prst="rect">
                <a:avLst/>
              </a:prstGeom>
              <a:solidFill>
                <a:srgbClr val="253F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0"/>
              <p:cNvSpPr/>
              <p:nvPr/>
            </p:nvSpPr>
            <p:spPr>
              <a:xfrm>
                <a:off x="1616475" y="3866087"/>
                <a:ext cx="143700" cy="61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0"/>
              <p:cNvSpPr/>
              <p:nvPr/>
            </p:nvSpPr>
            <p:spPr>
              <a:xfrm>
                <a:off x="1292966" y="3360534"/>
                <a:ext cx="228102" cy="32899"/>
              </a:xfrm>
              <a:custGeom>
                <a:avLst/>
                <a:gdLst/>
                <a:ahLst/>
                <a:cxnLst/>
                <a:rect l="l" t="t" r="r" b="b"/>
                <a:pathLst>
                  <a:path w="176" h="26" extrusionOk="0">
                    <a:moveTo>
                      <a:pt x="176" y="13"/>
                    </a:moveTo>
                    <a:cubicBezTo>
                      <a:pt x="176" y="20"/>
                      <a:pt x="170" y="26"/>
                      <a:pt x="163" y="26"/>
                    </a:cubicBezTo>
                    <a:cubicBezTo>
                      <a:pt x="13" y="26"/>
                      <a:pt x="13" y="26"/>
                      <a:pt x="13" y="26"/>
                    </a:cubicBezTo>
                    <a:cubicBezTo>
                      <a:pt x="6" y="26"/>
                      <a:pt x="0" y="20"/>
                      <a:pt x="0" y="13"/>
                    </a:cubicBezTo>
                    <a:cubicBezTo>
                      <a:pt x="0" y="6"/>
                      <a:pt x="6" y="0"/>
                      <a:pt x="13" y="0"/>
                    </a:cubicBezTo>
                    <a:cubicBezTo>
                      <a:pt x="163" y="0"/>
                      <a:pt x="163" y="0"/>
                      <a:pt x="163" y="0"/>
                    </a:cubicBezTo>
                    <a:cubicBezTo>
                      <a:pt x="170" y="0"/>
                      <a:pt x="176" y="6"/>
                      <a:pt x="176" y="1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40"/>
              <p:cNvSpPr/>
              <p:nvPr/>
            </p:nvSpPr>
            <p:spPr>
              <a:xfrm>
                <a:off x="1309415" y="3393433"/>
                <a:ext cx="194100" cy="648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40"/>
              <p:cNvSpPr/>
              <p:nvPr/>
            </p:nvSpPr>
            <p:spPr>
              <a:xfrm>
                <a:off x="1309415" y="3393433"/>
                <a:ext cx="194100" cy="648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40"/>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40"/>
              <p:cNvSpPr/>
              <p:nvPr/>
            </p:nvSpPr>
            <p:spPr>
              <a:xfrm>
                <a:off x="1309415" y="3393433"/>
                <a:ext cx="194106" cy="54832"/>
              </a:xfrm>
              <a:custGeom>
                <a:avLst/>
                <a:gdLst/>
                <a:ahLst/>
                <a:cxnLst/>
                <a:rect l="l" t="t" r="r" b="b"/>
                <a:pathLst>
                  <a:path w="177" h="50" extrusionOk="0">
                    <a:moveTo>
                      <a:pt x="177" y="0"/>
                    </a:moveTo>
                    <a:lnTo>
                      <a:pt x="0" y="0"/>
                    </a:lnTo>
                    <a:lnTo>
                      <a:pt x="0" y="50"/>
                    </a:lnTo>
                    <a:lnTo>
                      <a:pt x="43" y="50"/>
                    </a:lnTo>
                    <a:lnTo>
                      <a:pt x="43" y="21"/>
                    </a:lnTo>
                    <a:lnTo>
                      <a:pt x="177" y="21"/>
                    </a:lnTo>
                    <a:lnTo>
                      <a:pt x="17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0"/>
              <p:cNvSpPr/>
              <p:nvPr/>
            </p:nvSpPr>
            <p:spPr>
              <a:xfrm>
                <a:off x="866370" y="3448266"/>
                <a:ext cx="1081291" cy="464978"/>
              </a:xfrm>
              <a:custGeom>
                <a:avLst/>
                <a:gdLst/>
                <a:ahLst/>
                <a:cxnLst/>
                <a:rect l="l" t="t" r="r" b="b"/>
                <a:pathLst>
                  <a:path w="836" h="360" extrusionOk="0">
                    <a:moveTo>
                      <a:pt x="836" y="192"/>
                    </a:moveTo>
                    <a:cubicBezTo>
                      <a:pt x="836" y="285"/>
                      <a:pt x="761" y="360"/>
                      <a:pt x="668" y="360"/>
                    </a:cubicBezTo>
                    <a:cubicBezTo>
                      <a:pt x="167" y="360"/>
                      <a:pt x="167" y="360"/>
                      <a:pt x="167" y="360"/>
                    </a:cubicBezTo>
                    <a:cubicBezTo>
                      <a:pt x="75" y="360"/>
                      <a:pt x="0" y="285"/>
                      <a:pt x="0" y="192"/>
                    </a:cubicBezTo>
                    <a:cubicBezTo>
                      <a:pt x="0" y="168"/>
                      <a:pt x="0" y="168"/>
                      <a:pt x="0" y="168"/>
                    </a:cubicBezTo>
                    <a:cubicBezTo>
                      <a:pt x="0" y="75"/>
                      <a:pt x="75" y="0"/>
                      <a:pt x="167" y="0"/>
                    </a:cubicBezTo>
                    <a:cubicBezTo>
                      <a:pt x="668" y="0"/>
                      <a:pt x="668" y="0"/>
                      <a:pt x="668" y="0"/>
                    </a:cubicBezTo>
                    <a:cubicBezTo>
                      <a:pt x="761" y="0"/>
                      <a:pt x="836" y="75"/>
                      <a:pt x="836" y="168"/>
                    </a:cubicBezTo>
                    <a:cubicBezTo>
                      <a:pt x="836" y="192"/>
                      <a:pt x="836" y="192"/>
                      <a:pt x="836" y="192"/>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0"/>
              <p:cNvSpPr/>
              <p:nvPr/>
            </p:nvSpPr>
            <p:spPr>
              <a:xfrm>
                <a:off x="866370" y="3654435"/>
                <a:ext cx="1081291" cy="9870"/>
              </a:xfrm>
              <a:custGeom>
                <a:avLst/>
                <a:gdLst/>
                <a:ahLst/>
                <a:cxnLst/>
                <a:rect l="l" t="t" r="r" b="b"/>
                <a:pathLst>
                  <a:path w="836" h="7" extrusionOk="0">
                    <a:moveTo>
                      <a:pt x="836" y="7"/>
                    </a:moveTo>
                    <a:cubicBezTo>
                      <a:pt x="836" y="7"/>
                      <a:pt x="836" y="7"/>
                      <a:pt x="836" y="7"/>
                    </a:cubicBezTo>
                    <a:cubicBezTo>
                      <a:pt x="836" y="7"/>
                      <a:pt x="836" y="7"/>
                      <a:pt x="836" y="7"/>
                    </a:cubicBezTo>
                    <a:moveTo>
                      <a:pt x="0" y="7"/>
                    </a:moveTo>
                    <a:cubicBezTo>
                      <a:pt x="0" y="7"/>
                      <a:pt x="0" y="7"/>
                      <a:pt x="0" y="7"/>
                    </a:cubicBezTo>
                    <a:cubicBezTo>
                      <a:pt x="0" y="7"/>
                      <a:pt x="0" y="7"/>
                      <a:pt x="0" y="7"/>
                    </a:cubicBezTo>
                    <a:cubicBezTo>
                      <a:pt x="0" y="7"/>
                      <a:pt x="0" y="7"/>
                      <a:pt x="0" y="7"/>
                    </a:cubicBezTo>
                    <a:moveTo>
                      <a:pt x="0" y="6"/>
                    </a:moveTo>
                    <a:cubicBezTo>
                      <a:pt x="0" y="6"/>
                      <a:pt x="0" y="6"/>
                      <a:pt x="0" y="6"/>
                    </a:cubicBezTo>
                    <a:cubicBezTo>
                      <a:pt x="0" y="6"/>
                      <a:pt x="0" y="6"/>
                      <a:pt x="0" y="6"/>
                    </a:cubicBezTo>
                    <a:moveTo>
                      <a:pt x="0" y="6"/>
                    </a:moveTo>
                    <a:cubicBezTo>
                      <a:pt x="0" y="6"/>
                      <a:pt x="0" y="6"/>
                      <a:pt x="0" y="6"/>
                    </a:cubicBezTo>
                    <a:cubicBezTo>
                      <a:pt x="0" y="6"/>
                      <a:pt x="0" y="6"/>
                      <a:pt x="0" y="6"/>
                    </a:cubicBezTo>
                    <a:moveTo>
                      <a:pt x="0" y="5"/>
                    </a:moveTo>
                    <a:cubicBezTo>
                      <a:pt x="0" y="5"/>
                      <a:pt x="0" y="5"/>
                      <a:pt x="0" y="5"/>
                    </a:cubicBezTo>
                    <a:cubicBezTo>
                      <a:pt x="0" y="5"/>
                      <a:pt x="0" y="5"/>
                      <a:pt x="0" y="5"/>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E7EB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40"/>
              <p:cNvSpPr/>
              <p:nvPr/>
            </p:nvSpPr>
            <p:spPr>
              <a:xfrm>
                <a:off x="866370" y="3486648"/>
                <a:ext cx="1081291" cy="330090"/>
              </a:xfrm>
              <a:custGeom>
                <a:avLst/>
                <a:gdLst/>
                <a:ahLst/>
                <a:cxnLst/>
                <a:rect l="l" t="t" r="r" b="b"/>
                <a:pathLst>
                  <a:path w="836" h="255" extrusionOk="0">
                    <a:moveTo>
                      <a:pt x="0" y="137"/>
                    </a:moveTo>
                    <a:cubicBezTo>
                      <a:pt x="0" y="137"/>
                      <a:pt x="0" y="137"/>
                      <a:pt x="0" y="137"/>
                    </a:cubicBezTo>
                    <a:cubicBezTo>
                      <a:pt x="0" y="137"/>
                      <a:pt x="0" y="137"/>
                      <a:pt x="0" y="137"/>
                    </a:cubicBezTo>
                    <a:cubicBezTo>
                      <a:pt x="0" y="137"/>
                      <a:pt x="0" y="137"/>
                      <a:pt x="0" y="137"/>
                    </a:cubicBezTo>
                    <a:moveTo>
                      <a:pt x="0" y="135"/>
                    </a:moveTo>
                    <a:cubicBezTo>
                      <a:pt x="0" y="135"/>
                      <a:pt x="0" y="135"/>
                      <a:pt x="0" y="135"/>
                    </a:cubicBezTo>
                    <a:cubicBezTo>
                      <a:pt x="0" y="135"/>
                      <a:pt x="0" y="135"/>
                      <a:pt x="0" y="135"/>
                    </a:cubicBezTo>
                    <a:cubicBezTo>
                      <a:pt x="0" y="135"/>
                      <a:pt x="0" y="135"/>
                      <a:pt x="0" y="135"/>
                    </a:cubicBezTo>
                    <a:cubicBezTo>
                      <a:pt x="0" y="135"/>
                      <a:pt x="0" y="135"/>
                      <a:pt x="0" y="135"/>
                    </a:cubicBezTo>
                    <a:moveTo>
                      <a:pt x="0" y="134"/>
                    </a:moveTo>
                    <a:cubicBezTo>
                      <a:pt x="0" y="134"/>
                      <a:pt x="0" y="134"/>
                      <a:pt x="0" y="134"/>
                    </a:cubicBezTo>
                    <a:cubicBezTo>
                      <a:pt x="0" y="134"/>
                      <a:pt x="0" y="134"/>
                      <a:pt x="0" y="134"/>
                    </a:cubicBezTo>
                    <a:cubicBezTo>
                      <a:pt x="0" y="134"/>
                      <a:pt x="0" y="135"/>
                      <a:pt x="0" y="135"/>
                    </a:cubicBezTo>
                    <a:cubicBezTo>
                      <a:pt x="0" y="134"/>
                      <a:pt x="0" y="134"/>
                      <a:pt x="0" y="134"/>
                    </a:cubicBezTo>
                    <a:moveTo>
                      <a:pt x="0" y="134"/>
                    </a:moveTo>
                    <a:cubicBezTo>
                      <a:pt x="0" y="134"/>
                      <a:pt x="0" y="134"/>
                      <a:pt x="0" y="134"/>
                    </a:cubicBezTo>
                    <a:cubicBezTo>
                      <a:pt x="0" y="134"/>
                      <a:pt x="0" y="134"/>
                      <a:pt x="0" y="134"/>
                    </a:cubicBezTo>
                    <a:cubicBezTo>
                      <a:pt x="0" y="134"/>
                      <a:pt x="0" y="134"/>
                      <a:pt x="0" y="134"/>
                    </a:cubicBezTo>
                    <a:cubicBezTo>
                      <a:pt x="0" y="134"/>
                      <a:pt x="0" y="134"/>
                      <a:pt x="0" y="134"/>
                    </a:cubicBezTo>
                    <a:moveTo>
                      <a:pt x="832" y="101"/>
                    </a:moveTo>
                    <a:cubicBezTo>
                      <a:pt x="805" y="120"/>
                      <a:pt x="771" y="131"/>
                      <a:pt x="735" y="131"/>
                    </a:cubicBezTo>
                    <a:cubicBezTo>
                      <a:pt x="522" y="131"/>
                      <a:pt x="522" y="131"/>
                      <a:pt x="522" y="131"/>
                    </a:cubicBezTo>
                    <a:cubicBezTo>
                      <a:pt x="522" y="255"/>
                      <a:pt x="522" y="255"/>
                      <a:pt x="522" y="255"/>
                    </a:cubicBezTo>
                    <a:cubicBezTo>
                      <a:pt x="676" y="255"/>
                      <a:pt x="676" y="255"/>
                      <a:pt x="676" y="255"/>
                    </a:cubicBezTo>
                    <a:cubicBezTo>
                      <a:pt x="751" y="255"/>
                      <a:pt x="814" y="206"/>
                      <a:pt x="836" y="138"/>
                    </a:cubicBezTo>
                    <a:cubicBezTo>
                      <a:pt x="836" y="138"/>
                      <a:pt x="836" y="138"/>
                      <a:pt x="836" y="138"/>
                    </a:cubicBezTo>
                    <a:cubicBezTo>
                      <a:pt x="836" y="138"/>
                      <a:pt x="836" y="138"/>
                      <a:pt x="836" y="138"/>
                    </a:cubicBezTo>
                    <a:cubicBezTo>
                      <a:pt x="836" y="138"/>
                      <a:pt x="836" y="137"/>
                      <a:pt x="836" y="137"/>
                    </a:cubicBezTo>
                    <a:cubicBezTo>
                      <a:pt x="836" y="137"/>
                      <a:pt x="836" y="137"/>
                      <a:pt x="836" y="137"/>
                    </a:cubicBezTo>
                    <a:cubicBezTo>
                      <a:pt x="836" y="125"/>
                      <a:pt x="834" y="113"/>
                      <a:pt x="832" y="101"/>
                    </a:cubicBezTo>
                    <a:moveTo>
                      <a:pt x="71" y="0"/>
                    </a:moveTo>
                    <a:cubicBezTo>
                      <a:pt x="30" y="30"/>
                      <a:pt x="2" y="77"/>
                      <a:pt x="0" y="130"/>
                    </a:cubicBezTo>
                    <a:cubicBezTo>
                      <a:pt x="0" y="130"/>
                      <a:pt x="0" y="130"/>
                      <a:pt x="0" y="130"/>
                    </a:cubicBezTo>
                    <a:cubicBezTo>
                      <a:pt x="0" y="131"/>
                      <a:pt x="0" y="131"/>
                      <a:pt x="0" y="131"/>
                    </a:cubicBezTo>
                    <a:cubicBezTo>
                      <a:pt x="0" y="131"/>
                      <a:pt x="0" y="131"/>
                      <a:pt x="0" y="131"/>
                    </a:cubicBezTo>
                    <a:cubicBezTo>
                      <a:pt x="0" y="132"/>
                      <a:pt x="0" y="132"/>
                      <a:pt x="0" y="132"/>
                    </a:cubicBezTo>
                    <a:cubicBezTo>
                      <a:pt x="0" y="132"/>
                      <a:pt x="0" y="132"/>
                      <a:pt x="0" y="132"/>
                    </a:cubicBezTo>
                    <a:cubicBezTo>
                      <a:pt x="0" y="133"/>
                      <a:pt x="0" y="133"/>
                      <a:pt x="0" y="133"/>
                    </a:cubicBezTo>
                    <a:cubicBezTo>
                      <a:pt x="0" y="133"/>
                      <a:pt x="0" y="133"/>
                      <a:pt x="0" y="133"/>
                    </a:cubicBezTo>
                    <a:cubicBezTo>
                      <a:pt x="0" y="133"/>
                      <a:pt x="0" y="133"/>
                      <a:pt x="0" y="133"/>
                    </a:cubicBezTo>
                    <a:cubicBezTo>
                      <a:pt x="0" y="117"/>
                      <a:pt x="3" y="101"/>
                      <a:pt x="8" y="86"/>
                    </a:cubicBezTo>
                    <a:cubicBezTo>
                      <a:pt x="8" y="87"/>
                      <a:pt x="8" y="87"/>
                      <a:pt x="8" y="87"/>
                    </a:cubicBezTo>
                    <a:cubicBezTo>
                      <a:pt x="8" y="180"/>
                      <a:pt x="83" y="255"/>
                      <a:pt x="175" y="255"/>
                    </a:cubicBezTo>
                    <a:cubicBezTo>
                      <a:pt x="314" y="255"/>
                      <a:pt x="314" y="255"/>
                      <a:pt x="314" y="255"/>
                    </a:cubicBezTo>
                    <a:cubicBezTo>
                      <a:pt x="314" y="131"/>
                      <a:pt x="314" y="131"/>
                      <a:pt x="314" y="131"/>
                    </a:cubicBezTo>
                    <a:cubicBezTo>
                      <a:pt x="235" y="131"/>
                      <a:pt x="235" y="131"/>
                      <a:pt x="235" y="131"/>
                    </a:cubicBezTo>
                    <a:cubicBezTo>
                      <a:pt x="155" y="131"/>
                      <a:pt x="93" y="108"/>
                      <a:pt x="71"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40"/>
              <p:cNvSpPr/>
              <p:nvPr/>
            </p:nvSpPr>
            <p:spPr>
              <a:xfrm>
                <a:off x="866370" y="3598506"/>
                <a:ext cx="1081291" cy="314737"/>
              </a:xfrm>
              <a:custGeom>
                <a:avLst/>
                <a:gdLst/>
                <a:ahLst/>
                <a:cxnLst/>
                <a:rect l="l" t="t" r="r" b="b"/>
                <a:pathLst>
                  <a:path w="836" h="244" extrusionOk="0">
                    <a:moveTo>
                      <a:pt x="8" y="0"/>
                    </a:moveTo>
                    <a:cubicBezTo>
                      <a:pt x="3" y="15"/>
                      <a:pt x="0" y="31"/>
                      <a:pt x="0" y="47"/>
                    </a:cubicBezTo>
                    <a:cubicBezTo>
                      <a:pt x="0" y="47"/>
                      <a:pt x="0" y="48"/>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49"/>
                      <a:pt x="0" y="49"/>
                      <a:pt x="0" y="50"/>
                    </a:cubicBezTo>
                    <a:cubicBezTo>
                      <a:pt x="0" y="50"/>
                      <a:pt x="0" y="50"/>
                      <a:pt x="0" y="50"/>
                    </a:cubicBezTo>
                    <a:cubicBezTo>
                      <a:pt x="0" y="50"/>
                      <a:pt x="0" y="50"/>
                      <a:pt x="0" y="50"/>
                    </a:cubicBezTo>
                    <a:cubicBezTo>
                      <a:pt x="0" y="50"/>
                      <a:pt x="0" y="50"/>
                      <a:pt x="0" y="50"/>
                    </a:cubicBezTo>
                    <a:cubicBezTo>
                      <a:pt x="0" y="51"/>
                      <a:pt x="0" y="51"/>
                      <a:pt x="0" y="51"/>
                    </a:cubicBezTo>
                    <a:cubicBezTo>
                      <a:pt x="0" y="51"/>
                      <a:pt x="0" y="51"/>
                      <a:pt x="0" y="51"/>
                    </a:cubicBezTo>
                    <a:cubicBezTo>
                      <a:pt x="0" y="51"/>
                      <a:pt x="0" y="51"/>
                      <a:pt x="0" y="51"/>
                    </a:cubicBezTo>
                    <a:cubicBezTo>
                      <a:pt x="0" y="51"/>
                      <a:pt x="0" y="52"/>
                      <a:pt x="0" y="52"/>
                    </a:cubicBezTo>
                    <a:cubicBezTo>
                      <a:pt x="0" y="52"/>
                      <a:pt x="0" y="52"/>
                      <a:pt x="0" y="52"/>
                    </a:cubicBezTo>
                    <a:cubicBezTo>
                      <a:pt x="0" y="76"/>
                      <a:pt x="0" y="76"/>
                      <a:pt x="0" y="76"/>
                    </a:cubicBezTo>
                    <a:cubicBezTo>
                      <a:pt x="0" y="169"/>
                      <a:pt x="75" y="244"/>
                      <a:pt x="167" y="244"/>
                    </a:cubicBezTo>
                    <a:cubicBezTo>
                      <a:pt x="668" y="244"/>
                      <a:pt x="668" y="244"/>
                      <a:pt x="668" y="244"/>
                    </a:cubicBezTo>
                    <a:cubicBezTo>
                      <a:pt x="761" y="244"/>
                      <a:pt x="836" y="169"/>
                      <a:pt x="836" y="76"/>
                    </a:cubicBezTo>
                    <a:cubicBezTo>
                      <a:pt x="836" y="52"/>
                      <a:pt x="836" y="52"/>
                      <a:pt x="836" y="52"/>
                    </a:cubicBezTo>
                    <a:cubicBezTo>
                      <a:pt x="814" y="120"/>
                      <a:pt x="751" y="169"/>
                      <a:pt x="676" y="169"/>
                    </a:cubicBezTo>
                    <a:cubicBezTo>
                      <a:pt x="522" y="169"/>
                      <a:pt x="522" y="169"/>
                      <a:pt x="522" y="169"/>
                    </a:cubicBezTo>
                    <a:cubicBezTo>
                      <a:pt x="522" y="244"/>
                      <a:pt x="522" y="244"/>
                      <a:pt x="522" y="244"/>
                    </a:cubicBezTo>
                    <a:cubicBezTo>
                      <a:pt x="314" y="244"/>
                      <a:pt x="314" y="244"/>
                      <a:pt x="314" y="244"/>
                    </a:cubicBezTo>
                    <a:cubicBezTo>
                      <a:pt x="314" y="169"/>
                      <a:pt x="314" y="169"/>
                      <a:pt x="314" y="169"/>
                    </a:cubicBezTo>
                    <a:cubicBezTo>
                      <a:pt x="175" y="169"/>
                      <a:pt x="175" y="169"/>
                      <a:pt x="175" y="169"/>
                    </a:cubicBezTo>
                    <a:cubicBezTo>
                      <a:pt x="83" y="169"/>
                      <a:pt x="8" y="94"/>
                      <a:pt x="8" y="1"/>
                    </a:cubicBezTo>
                    <a:cubicBezTo>
                      <a:pt x="8" y="0"/>
                      <a:pt x="8" y="0"/>
                      <a:pt x="8"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40"/>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close/>
                    <a:moveTo>
                      <a:pt x="245" y="0"/>
                    </a:moveTo>
                    <a:lnTo>
                      <a:pt x="211" y="0"/>
                    </a:lnTo>
                    <a:lnTo>
                      <a:pt x="211" y="0"/>
                    </a:lnTo>
                    <a:lnTo>
                      <a:pt x="245" y="0"/>
                    </a:lnTo>
                    <a:lnTo>
                      <a:pt x="245" y="0"/>
                    </a:lnTo>
                    <a:close/>
                  </a:path>
                </a:pathLst>
              </a:custGeom>
              <a:solidFill>
                <a:srgbClr val="CAD4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40"/>
              <p:cNvSpPr/>
              <p:nvPr/>
            </p:nvSpPr>
            <p:spPr>
              <a:xfrm>
                <a:off x="1272129" y="3448266"/>
                <a:ext cx="268677" cy="0"/>
              </a:xfrm>
              <a:custGeom>
                <a:avLst/>
                <a:gdLst/>
                <a:ahLst/>
                <a:cxnLst/>
                <a:rect l="l" t="t" r="r" b="b"/>
                <a:pathLst>
                  <a:path w="245" h="120000" extrusionOk="0">
                    <a:moveTo>
                      <a:pt x="34" y="0"/>
                    </a:moveTo>
                    <a:lnTo>
                      <a:pt x="0" y="0"/>
                    </a:lnTo>
                    <a:lnTo>
                      <a:pt x="0" y="0"/>
                    </a:lnTo>
                    <a:lnTo>
                      <a:pt x="34" y="0"/>
                    </a:lnTo>
                    <a:lnTo>
                      <a:pt x="34" y="0"/>
                    </a:lnTo>
                    <a:moveTo>
                      <a:pt x="245" y="0"/>
                    </a:moveTo>
                    <a:lnTo>
                      <a:pt x="211" y="0"/>
                    </a:lnTo>
                    <a:lnTo>
                      <a:pt x="211" y="0"/>
                    </a:lnTo>
                    <a:lnTo>
                      <a:pt x="245" y="0"/>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0"/>
              <p:cNvSpPr/>
              <p:nvPr/>
            </p:nvSpPr>
            <p:spPr>
              <a:xfrm>
                <a:off x="1356571" y="3448266"/>
                <a:ext cx="147000" cy="900"/>
              </a:xfrm>
              <a:prstGeom prst="rect">
                <a:avLst/>
              </a:prstGeom>
              <a:solidFill>
                <a:srgbClr val="7A94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0"/>
              <p:cNvSpPr/>
              <p:nvPr/>
            </p:nvSpPr>
            <p:spPr>
              <a:xfrm>
                <a:off x="1356571" y="3448266"/>
                <a:ext cx="1470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40"/>
              <p:cNvSpPr/>
              <p:nvPr/>
            </p:nvSpPr>
            <p:spPr>
              <a:xfrm>
                <a:off x="1309415" y="3448266"/>
                <a:ext cx="47400" cy="900"/>
              </a:xfrm>
              <a:prstGeom prst="rect">
                <a:avLst/>
              </a:prstGeom>
              <a:solidFill>
                <a:srgbClr val="6F89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40"/>
              <p:cNvSpPr/>
              <p:nvPr/>
            </p:nvSpPr>
            <p:spPr>
              <a:xfrm>
                <a:off x="1309415" y="3448266"/>
                <a:ext cx="47400" cy="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40"/>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close/>
                    <a:moveTo>
                      <a:pt x="245" y="0"/>
                    </a:moveTo>
                    <a:lnTo>
                      <a:pt x="211" y="0"/>
                    </a:lnTo>
                    <a:lnTo>
                      <a:pt x="77" y="0"/>
                    </a:lnTo>
                    <a:lnTo>
                      <a:pt x="34" y="0"/>
                    </a:lnTo>
                    <a:lnTo>
                      <a:pt x="0" y="0"/>
                    </a:lnTo>
                    <a:lnTo>
                      <a:pt x="0" y="42"/>
                    </a:lnTo>
                    <a:lnTo>
                      <a:pt x="245" y="42"/>
                    </a:lnTo>
                    <a:lnTo>
                      <a:pt x="245"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40"/>
              <p:cNvSpPr/>
              <p:nvPr/>
            </p:nvSpPr>
            <p:spPr>
              <a:xfrm>
                <a:off x="1272129" y="3448266"/>
                <a:ext cx="268677" cy="208363"/>
              </a:xfrm>
              <a:custGeom>
                <a:avLst/>
                <a:gdLst/>
                <a:ahLst/>
                <a:cxnLst/>
                <a:rect l="l" t="t" r="r" b="b"/>
                <a:pathLst>
                  <a:path w="245" h="190" extrusionOk="0">
                    <a:moveTo>
                      <a:pt x="245" y="120"/>
                    </a:moveTo>
                    <a:lnTo>
                      <a:pt x="0" y="120"/>
                    </a:lnTo>
                    <a:lnTo>
                      <a:pt x="0" y="190"/>
                    </a:lnTo>
                    <a:lnTo>
                      <a:pt x="245" y="190"/>
                    </a:lnTo>
                    <a:lnTo>
                      <a:pt x="245" y="120"/>
                    </a:lnTo>
                    <a:moveTo>
                      <a:pt x="245" y="0"/>
                    </a:moveTo>
                    <a:lnTo>
                      <a:pt x="211" y="0"/>
                    </a:lnTo>
                    <a:lnTo>
                      <a:pt x="77" y="0"/>
                    </a:lnTo>
                    <a:lnTo>
                      <a:pt x="34" y="0"/>
                    </a:lnTo>
                    <a:lnTo>
                      <a:pt x="0" y="0"/>
                    </a:lnTo>
                    <a:lnTo>
                      <a:pt x="0" y="42"/>
                    </a:lnTo>
                    <a:lnTo>
                      <a:pt x="245" y="42"/>
                    </a:lnTo>
                    <a:lnTo>
                      <a:pt x="2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0"/>
              <p:cNvSpPr/>
              <p:nvPr/>
            </p:nvSpPr>
            <p:spPr>
              <a:xfrm>
                <a:off x="1272129" y="3656628"/>
                <a:ext cx="268500" cy="1602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0"/>
              <p:cNvSpPr/>
              <p:nvPr/>
            </p:nvSpPr>
            <p:spPr>
              <a:xfrm>
                <a:off x="1272129" y="3816738"/>
                <a:ext cx="268500" cy="966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40"/>
              <p:cNvSpPr/>
              <p:nvPr/>
            </p:nvSpPr>
            <p:spPr>
              <a:xfrm>
                <a:off x="1154788" y="3494325"/>
                <a:ext cx="537357" cy="85538"/>
              </a:xfrm>
              <a:custGeom>
                <a:avLst/>
                <a:gdLst/>
                <a:ahLst/>
                <a:cxnLst/>
                <a:rect l="l" t="t" r="r" b="b"/>
                <a:pathLst>
                  <a:path w="416" h="66" extrusionOk="0">
                    <a:moveTo>
                      <a:pt x="91" y="0"/>
                    </a:moveTo>
                    <a:cubicBezTo>
                      <a:pt x="32" y="0"/>
                      <a:pt x="32" y="0"/>
                      <a:pt x="32" y="0"/>
                    </a:cubicBezTo>
                    <a:cubicBezTo>
                      <a:pt x="14" y="0"/>
                      <a:pt x="0" y="15"/>
                      <a:pt x="0" y="33"/>
                    </a:cubicBezTo>
                    <a:cubicBezTo>
                      <a:pt x="0" y="51"/>
                      <a:pt x="14" y="66"/>
                      <a:pt x="32" y="66"/>
                    </a:cubicBezTo>
                    <a:cubicBezTo>
                      <a:pt x="91" y="66"/>
                      <a:pt x="91" y="66"/>
                      <a:pt x="91" y="66"/>
                    </a:cubicBezTo>
                    <a:cubicBezTo>
                      <a:pt x="91" y="0"/>
                      <a:pt x="91" y="0"/>
                      <a:pt x="91" y="0"/>
                    </a:cubicBezTo>
                    <a:moveTo>
                      <a:pt x="384" y="0"/>
                    </a:moveTo>
                    <a:cubicBezTo>
                      <a:pt x="299" y="0"/>
                      <a:pt x="299" y="0"/>
                      <a:pt x="299" y="0"/>
                    </a:cubicBezTo>
                    <a:cubicBezTo>
                      <a:pt x="299" y="66"/>
                      <a:pt x="299" y="66"/>
                      <a:pt x="299" y="66"/>
                    </a:cubicBezTo>
                    <a:cubicBezTo>
                      <a:pt x="384" y="66"/>
                      <a:pt x="384" y="66"/>
                      <a:pt x="384" y="66"/>
                    </a:cubicBezTo>
                    <a:cubicBezTo>
                      <a:pt x="402" y="66"/>
                      <a:pt x="416" y="51"/>
                      <a:pt x="416" y="33"/>
                    </a:cubicBezTo>
                    <a:cubicBezTo>
                      <a:pt x="416" y="15"/>
                      <a:pt x="402" y="0"/>
                      <a:pt x="384" y="0"/>
                    </a:cubicBezTo>
                  </a:path>
                </a:pathLst>
              </a:cu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0"/>
              <p:cNvSpPr/>
              <p:nvPr/>
            </p:nvSpPr>
            <p:spPr>
              <a:xfrm>
                <a:off x="1272129" y="3494325"/>
                <a:ext cx="268500" cy="85500"/>
              </a:xfrm>
              <a:prstGeom prst="rect">
                <a:avLst/>
              </a:prstGeom>
              <a:solidFill>
                <a:srgbClr val="FFFDF7">
                  <a:alpha val="278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14" name="Google Shape;2814;p40"/>
            <p:cNvGrpSpPr/>
            <p:nvPr/>
          </p:nvGrpSpPr>
          <p:grpSpPr>
            <a:xfrm>
              <a:off x="2691174" y="3992604"/>
              <a:ext cx="882959" cy="232402"/>
              <a:chOff x="1872250" y="3619296"/>
              <a:chExt cx="1801958" cy="474290"/>
            </a:xfrm>
          </p:grpSpPr>
          <p:sp>
            <p:nvSpPr>
              <p:cNvPr id="2815" name="Google Shape;2815;p40"/>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16" name="Google Shape;2816;p40"/>
              <p:cNvGrpSpPr/>
              <p:nvPr/>
            </p:nvGrpSpPr>
            <p:grpSpPr>
              <a:xfrm>
                <a:off x="2457650" y="3619296"/>
                <a:ext cx="1216558" cy="474290"/>
                <a:chOff x="9578238" y="628500"/>
                <a:chExt cx="1722438" cy="671513"/>
              </a:xfrm>
            </p:grpSpPr>
            <p:sp>
              <p:nvSpPr>
                <p:cNvPr id="2817" name="Google Shape;2817;p40"/>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0"/>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0"/>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0"/>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0"/>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0"/>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0"/>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0"/>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40"/>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8" name="Google Shape;2556;p40">
            <a:extLst>
              <a:ext uri="{FF2B5EF4-FFF2-40B4-BE49-F238E27FC236}">
                <a16:creationId xmlns:a16="http://schemas.microsoft.com/office/drawing/2014/main" id="{D2D70D03-21FB-7CBE-EDC7-DD905F2C8F5E}"/>
              </a:ext>
            </a:extLst>
          </p:cNvPr>
          <p:cNvSpPr txBox="1">
            <a:spLocks/>
          </p:cNvSpPr>
          <p:nvPr/>
        </p:nvSpPr>
        <p:spPr>
          <a:xfrm>
            <a:off x="105467" y="1485890"/>
            <a:ext cx="8554474" cy="2367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tamaran"/>
              <a:buNone/>
              <a:defRPr sz="14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9pPr>
          </a:lstStyle>
          <a:p>
            <a:pPr marL="0" indent="0" algn="l"/>
            <a:r>
              <a:rPr lang="en-GB" dirty="0"/>
              <a:t>This system is self healing and non degradable as well as non decomposable (in open working system) this system setup doesn't need any prior maintenance and technical issue the working and application process doesn't need any extraordinary skill and technical knowledge.</a:t>
            </a:r>
          </a:p>
          <a:p>
            <a:pPr marL="0" indent="0" algn="l"/>
            <a:r>
              <a:rPr lang="en-GB" dirty="0"/>
              <a:t>The sustainability of this setup is better then traditional way and is 40-60x times better then other carbon emitting devices.</a:t>
            </a:r>
          </a:p>
          <a:p>
            <a:pPr marL="0" indent="0" algn="l"/>
            <a:r>
              <a:rPr lang="en-GB" dirty="0"/>
              <a:t>This device setup do not produce or does give very minimal carbon footprint which help in covering up the previous damage.</a:t>
            </a:r>
          </a:p>
          <a:p>
            <a:pPr marL="0" indent="0" algn="l"/>
            <a:r>
              <a:rPr lang="en-GB" dirty="0"/>
              <a:t>This setup is also very minimal and easily producible, and the initial cost can also be brought down after mass producing the raw parts. </a:t>
            </a:r>
          </a:p>
        </p:txBody>
      </p:sp>
      <p:sp>
        <p:nvSpPr>
          <p:cNvPr id="9" name="Google Shape;2556;p40">
            <a:extLst>
              <a:ext uri="{FF2B5EF4-FFF2-40B4-BE49-F238E27FC236}">
                <a16:creationId xmlns:a16="http://schemas.microsoft.com/office/drawing/2014/main" id="{18DD1F56-2749-5955-469A-EEC750F9258D}"/>
              </a:ext>
            </a:extLst>
          </p:cNvPr>
          <p:cNvSpPr txBox="1">
            <a:spLocks/>
          </p:cNvSpPr>
          <p:nvPr/>
        </p:nvSpPr>
        <p:spPr>
          <a:xfrm>
            <a:off x="79151" y="1272616"/>
            <a:ext cx="4021212" cy="528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tamaran"/>
              <a:buNone/>
              <a:defRPr sz="14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9pPr>
          </a:lstStyle>
          <a:p>
            <a:pPr marL="0" indent="0" algn="l"/>
            <a:r>
              <a:rPr lang="en-GB" sz="800" dirty="0"/>
              <a:t>Data is been calculated according to material used and also the data given by factcheckers </a:t>
            </a:r>
          </a:p>
        </p:txBody>
      </p:sp>
      <p:graphicFrame>
        <p:nvGraphicFramePr>
          <p:cNvPr id="10" name="Google Shape;2846;p42">
            <a:extLst>
              <a:ext uri="{FF2B5EF4-FFF2-40B4-BE49-F238E27FC236}">
                <a16:creationId xmlns:a16="http://schemas.microsoft.com/office/drawing/2014/main" id="{FF8429AF-6C71-A06A-2F29-2743BE22DFF7}"/>
              </a:ext>
            </a:extLst>
          </p:cNvPr>
          <p:cNvGraphicFramePr/>
          <p:nvPr>
            <p:extLst>
              <p:ext uri="{D42A27DB-BD31-4B8C-83A1-F6EECF244321}">
                <p14:modId xmlns:p14="http://schemas.microsoft.com/office/powerpoint/2010/main" val="3183133618"/>
              </p:ext>
            </p:extLst>
          </p:nvPr>
        </p:nvGraphicFramePr>
        <p:xfrm>
          <a:off x="205582" y="3560333"/>
          <a:ext cx="4258973" cy="1462950"/>
        </p:xfrm>
        <a:graphic>
          <a:graphicData uri="http://schemas.openxmlformats.org/drawingml/2006/table">
            <a:tbl>
              <a:tblPr>
                <a:noFill/>
                <a:tableStyleId>{F0C69D3C-4114-48D4-9ACA-FA01DC01D724}</a:tableStyleId>
              </a:tblPr>
              <a:tblGrid>
                <a:gridCol w="1509584">
                  <a:extLst>
                    <a:ext uri="{9D8B030D-6E8A-4147-A177-3AD203B41FA5}">
                      <a16:colId xmlns:a16="http://schemas.microsoft.com/office/drawing/2014/main" val="20000"/>
                    </a:ext>
                  </a:extLst>
                </a:gridCol>
                <a:gridCol w="1438758">
                  <a:extLst>
                    <a:ext uri="{9D8B030D-6E8A-4147-A177-3AD203B41FA5}">
                      <a16:colId xmlns:a16="http://schemas.microsoft.com/office/drawing/2014/main" val="20001"/>
                    </a:ext>
                  </a:extLst>
                </a:gridCol>
                <a:gridCol w="1310631">
                  <a:extLst>
                    <a:ext uri="{9D8B030D-6E8A-4147-A177-3AD203B41FA5}">
                      <a16:colId xmlns:a16="http://schemas.microsoft.com/office/drawing/2014/main" val="20002"/>
                    </a:ext>
                  </a:extLst>
                </a:gridCol>
              </a:tblGrid>
              <a:tr h="527253">
                <a:tc>
                  <a:txBody>
                    <a:bodyPr/>
                    <a:lstStyle/>
                    <a:p>
                      <a:pPr marL="0" lvl="0" indent="0" algn="l" rtl="0">
                        <a:spcBef>
                          <a:spcPts val="0"/>
                        </a:spcBef>
                        <a:spcAft>
                          <a:spcPts val="0"/>
                        </a:spcAft>
                        <a:buNone/>
                      </a:pPr>
                      <a:r>
                        <a:rPr lang="en-IN" sz="1200" b="1" dirty="0">
                          <a:solidFill>
                            <a:schemeClr val="dk1"/>
                          </a:solidFill>
                          <a:latin typeface="Figtree" panose="020B0604020202020204" charset="0"/>
                          <a:ea typeface="Catamaran"/>
                          <a:cs typeface="Catamaran"/>
                          <a:sym typeface="Catamaran"/>
                        </a:rPr>
                        <a:t>DEVICES</a:t>
                      </a:r>
                      <a:endParaRPr sz="1200" b="1" dirty="0">
                        <a:solidFill>
                          <a:schemeClr val="dk1"/>
                        </a:solidFill>
                        <a:latin typeface="Figtree" panose="020B0604020202020204" charset="0"/>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200" b="1" dirty="0">
                          <a:solidFill>
                            <a:schemeClr val="dk1"/>
                          </a:solidFill>
                          <a:latin typeface="Figtree" panose="020B0604020202020204" charset="0"/>
                          <a:ea typeface="Catamaran"/>
                          <a:cs typeface="Catamaran"/>
                          <a:sym typeface="Catamaran"/>
                        </a:rPr>
                        <a:t>CARBON EMMITION</a:t>
                      </a:r>
                      <a:endParaRPr sz="1200" b="1" dirty="0">
                        <a:solidFill>
                          <a:schemeClr val="dk1"/>
                        </a:solidFill>
                        <a:latin typeface="Figtree" panose="020B0604020202020204" charset="0"/>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200" b="1" dirty="0">
                          <a:solidFill>
                            <a:schemeClr val="dk1"/>
                          </a:solidFill>
                          <a:latin typeface="Figtree" panose="020B0604020202020204" charset="0"/>
                          <a:ea typeface="Catamaran"/>
                          <a:cs typeface="Catamaran"/>
                          <a:sym typeface="Catamaran"/>
                        </a:rPr>
                        <a:t>TEMPRATURE</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3483070906"/>
                  </a:ext>
                </a:extLst>
              </a:tr>
              <a:tr h="439373">
                <a:tc>
                  <a:txBody>
                    <a:bodyPr/>
                    <a:lstStyle/>
                    <a:p>
                      <a:pPr marL="0" lvl="0" indent="0" algn="l" rtl="0">
                        <a:spcBef>
                          <a:spcPts val="0"/>
                        </a:spcBef>
                        <a:spcAft>
                          <a:spcPts val="0"/>
                        </a:spcAft>
                        <a:buNone/>
                      </a:pPr>
                      <a:r>
                        <a:rPr lang="en-IN" b="1" dirty="0">
                          <a:solidFill>
                            <a:schemeClr val="dk1"/>
                          </a:solidFill>
                          <a:latin typeface="Catamaran"/>
                          <a:ea typeface="Catamaran"/>
                          <a:cs typeface="Catamaran"/>
                          <a:sym typeface="Catamaran"/>
                        </a:rPr>
                        <a:t>TRADITIONAL </a:t>
                      </a:r>
                      <a:endParaRPr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14-35</a:t>
                      </a:r>
                      <a:r>
                        <a:rPr lang="en-IN" sz="900" dirty="0">
                          <a:solidFill>
                            <a:schemeClr val="dk1"/>
                          </a:solidFill>
                          <a:latin typeface="Catamaran"/>
                          <a:ea typeface="Catamaran"/>
                          <a:cs typeface="Catamaran"/>
                          <a:sym typeface="Catamaran"/>
                        </a:rPr>
                        <a:t> Pounds/day</a:t>
                      </a:r>
                      <a:endParaRPr sz="9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10-30% </a:t>
                      </a:r>
                    </a:p>
                    <a:p>
                      <a:pPr marL="0" lvl="0" indent="0" algn="ctr" rtl="0">
                        <a:spcBef>
                          <a:spcPts val="0"/>
                        </a:spcBef>
                        <a:spcAft>
                          <a:spcPts val="0"/>
                        </a:spcAft>
                        <a:buNone/>
                      </a:pPr>
                      <a:r>
                        <a:rPr lang="en-IN" sz="700" dirty="0">
                          <a:solidFill>
                            <a:schemeClr val="dk1"/>
                          </a:solidFill>
                          <a:latin typeface="Catamaran"/>
                          <a:ea typeface="Catamaran"/>
                          <a:cs typeface="Catamaran"/>
                          <a:sym typeface="Catamaran"/>
                        </a:rPr>
                        <a:t>drop when running </a:t>
                      </a:r>
                      <a:endParaRPr lang="en-IN" sz="10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431888">
                <a:tc>
                  <a:txBody>
                    <a:bodyPr/>
                    <a:lstStyle/>
                    <a:p>
                      <a:pPr marL="0" lvl="0" indent="0" algn="l" rtl="0">
                        <a:spcBef>
                          <a:spcPts val="0"/>
                        </a:spcBef>
                        <a:spcAft>
                          <a:spcPts val="0"/>
                        </a:spcAft>
                        <a:buNone/>
                      </a:pPr>
                      <a:r>
                        <a:rPr lang="en-IN" b="1" dirty="0">
                          <a:solidFill>
                            <a:schemeClr val="dk1"/>
                          </a:solidFill>
                          <a:latin typeface="Catamaran"/>
                          <a:ea typeface="Catamaran"/>
                          <a:cs typeface="Catamaran"/>
                          <a:sym typeface="Catamaran"/>
                        </a:rPr>
                        <a:t>THIS SYSTEM</a:t>
                      </a:r>
                      <a:endParaRPr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IN" sz="1100" dirty="0">
                          <a:solidFill>
                            <a:schemeClr val="dk1"/>
                          </a:solidFill>
                          <a:latin typeface="Catamaran"/>
                          <a:ea typeface="Catamaran"/>
                          <a:cs typeface="Catamaran"/>
                          <a:sym typeface="Catamaran"/>
                        </a:rPr>
                        <a:t>0.01 </a:t>
                      </a:r>
                      <a:r>
                        <a:rPr lang="en-IN" sz="1000" dirty="0">
                          <a:solidFill>
                            <a:schemeClr val="dk1"/>
                          </a:solidFill>
                          <a:latin typeface="Catamaran"/>
                          <a:ea typeface="Catamaran"/>
                          <a:cs typeface="Catamaran"/>
                          <a:sym typeface="Catamaran"/>
                        </a:rPr>
                        <a:t>Gm/day</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20-40%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700" dirty="0">
                          <a:solidFill>
                            <a:schemeClr val="dk1"/>
                          </a:solidFill>
                          <a:latin typeface="Catamaran"/>
                          <a:ea typeface="Catamaran"/>
                          <a:cs typeface="Catamaran"/>
                          <a:sym typeface="Catamaran"/>
                        </a:rPr>
                        <a:t>drop constant and significant</a:t>
                      </a:r>
                      <a:endParaRPr lang="en-IN" sz="12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p47"/>
          <p:cNvSpPr txBox="1">
            <a:spLocks noGrp="1"/>
          </p:cNvSpPr>
          <p:nvPr>
            <p:ph type="title"/>
          </p:nvPr>
        </p:nvSpPr>
        <p:spPr>
          <a:xfrm>
            <a:off x="270510" y="445025"/>
            <a:ext cx="815349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dirty="0"/>
              <a:t>SOLUTION IMPLEMENTATION EXPENSES</a:t>
            </a:r>
          </a:p>
        </p:txBody>
      </p:sp>
      <p:sp>
        <p:nvSpPr>
          <p:cNvPr id="2952" name="Google Shape;2952;p47"/>
          <p:cNvSpPr txBox="1">
            <a:spLocks noGrp="1"/>
          </p:cNvSpPr>
          <p:nvPr>
            <p:ph type="title" idx="4294967295"/>
          </p:nvPr>
        </p:nvSpPr>
        <p:spPr>
          <a:xfrm>
            <a:off x="6570563" y="1320188"/>
            <a:ext cx="1673100" cy="3588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100" b="0" dirty="0">
                <a:latin typeface="Figtree Black"/>
                <a:ea typeface="Figtree Black"/>
                <a:cs typeface="Figtree Black"/>
                <a:sym typeface="Figtree Black"/>
              </a:rPr>
              <a:t>Labor</a:t>
            </a:r>
            <a:endParaRPr sz="2100" b="0" dirty="0">
              <a:latin typeface="Figtree Black"/>
              <a:ea typeface="Figtree Black"/>
              <a:cs typeface="Figtree Black"/>
              <a:sym typeface="Figtree Black"/>
            </a:endParaRPr>
          </a:p>
        </p:txBody>
      </p:sp>
      <p:sp>
        <p:nvSpPr>
          <p:cNvPr id="2953" name="Google Shape;2953;p47"/>
          <p:cNvSpPr/>
          <p:nvPr/>
        </p:nvSpPr>
        <p:spPr>
          <a:xfrm>
            <a:off x="6346063" y="1345275"/>
            <a:ext cx="183300" cy="18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txBox="1"/>
          <p:nvPr/>
        </p:nvSpPr>
        <p:spPr>
          <a:xfrm>
            <a:off x="981900" y="4319323"/>
            <a:ext cx="7442100" cy="4736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b="1" u="sng" dirty="0">
                <a:solidFill>
                  <a:schemeClr val="dk1"/>
                </a:solidFill>
                <a:latin typeface="Catamaran"/>
                <a:ea typeface="Catamaran"/>
                <a:cs typeface="Catamaran"/>
                <a:sym typeface="Catamaran"/>
              </a:rPr>
              <a:t>This data is not fixed and can be changed due to production cost and varies city to city and depending upon the transportation cost</a:t>
            </a:r>
          </a:p>
          <a:p>
            <a:pPr marL="0" lvl="0" indent="0" algn="ctr" rtl="0">
              <a:spcBef>
                <a:spcPts val="0"/>
              </a:spcBef>
              <a:spcAft>
                <a:spcPts val="0"/>
              </a:spcAft>
              <a:buNone/>
            </a:pPr>
            <a:r>
              <a:rPr lang="en-IN" sz="1000" b="1" u="sng" dirty="0">
                <a:solidFill>
                  <a:schemeClr val="dk1"/>
                </a:solidFill>
                <a:latin typeface="Catamaran"/>
                <a:ea typeface="Catamaran"/>
                <a:cs typeface="Catamaran"/>
                <a:sym typeface="Catamaran"/>
              </a:rPr>
              <a:t>In wider view the data is considered as mid size urban city</a:t>
            </a:r>
            <a:endParaRPr sz="1000" b="1" u="sng" dirty="0">
              <a:solidFill>
                <a:schemeClr val="dk1"/>
              </a:solidFill>
              <a:latin typeface="Catamaran"/>
              <a:ea typeface="Catamaran"/>
              <a:cs typeface="Catamaran"/>
              <a:sym typeface="Catamaran"/>
            </a:endParaRPr>
          </a:p>
        </p:txBody>
      </p:sp>
      <p:sp>
        <p:nvSpPr>
          <p:cNvPr id="2955" name="Google Shape;2955;p47"/>
          <p:cNvSpPr txBox="1">
            <a:spLocks noGrp="1"/>
          </p:cNvSpPr>
          <p:nvPr>
            <p:ph type="title" idx="4294967295"/>
          </p:nvPr>
        </p:nvSpPr>
        <p:spPr>
          <a:xfrm>
            <a:off x="6570563" y="1904653"/>
            <a:ext cx="1673100" cy="3588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100" b="0" dirty="0">
                <a:latin typeface="Figtree Black"/>
                <a:ea typeface="Figtree Black"/>
                <a:cs typeface="Figtree Black"/>
                <a:sym typeface="Figtree Black"/>
              </a:rPr>
              <a:t>Materials</a:t>
            </a:r>
            <a:endParaRPr sz="2100" b="0" dirty="0">
              <a:latin typeface="Figtree Black"/>
              <a:ea typeface="Figtree Black"/>
              <a:cs typeface="Figtree Black"/>
              <a:sym typeface="Figtree Black"/>
            </a:endParaRPr>
          </a:p>
        </p:txBody>
      </p:sp>
      <p:sp>
        <p:nvSpPr>
          <p:cNvPr id="2956" name="Google Shape;2956;p47"/>
          <p:cNvSpPr/>
          <p:nvPr/>
        </p:nvSpPr>
        <p:spPr>
          <a:xfrm>
            <a:off x="6346063" y="1929741"/>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txBox="1">
            <a:spLocks noGrp="1"/>
          </p:cNvSpPr>
          <p:nvPr>
            <p:ph type="title" idx="4294967295"/>
          </p:nvPr>
        </p:nvSpPr>
        <p:spPr>
          <a:xfrm>
            <a:off x="6570563" y="2489119"/>
            <a:ext cx="1673100" cy="3588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100" b="0">
                <a:latin typeface="Figtree Black"/>
                <a:ea typeface="Figtree Black"/>
                <a:cs typeface="Figtree Black"/>
                <a:sym typeface="Figtree Black"/>
              </a:rPr>
              <a:t>Equipment</a:t>
            </a:r>
            <a:endParaRPr sz="2100" b="0">
              <a:latin typeface="Figtree Black"/>
              <a:ea typeface="Figtree Black"/>
              <a:cs typeface="Figtree Black"/>
              <a:sym typeface="Figtree Black"/>
            </a:endParaRPr>
          </a:p>
        </p:txBody>
      </p:sp>
      <p:sp>
        <p:nvSpPr>
          <p:cNvPr id="2958" name="Google Shape;2958;p47"/>
          <p:cNvSpPr/>
          <p:nvPr/>
        </p:nvSpPr>
        <p:spPr>
          <a:xfrm>
            <a:off x="6346063" y="2514206"/>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txBox="1">
            <a:spLocks noGrp="1"/>
          </p:cNvSpPr>
          <p:nvPr>
            <p:ph type="title" idx="4294967295"/>
          </p:nvPr>
        </p:nvSpPr>
        <p:spPr>
          <a:xfrm>
            <a:off x="6570563" y="3073584"/>
            <a:ext cx="1673100" cy="3588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100" b="0" dirty="0">
                <a:latin typeface="Figtree Black"/>
                <a:ea typeface="Figtree Black"/>
                <a:cs typeface="Figtree Black"/>
                <a:sym typeface="Figtree Black"/>
              </a:rPr>
              <a:t>Overhead</a:t>
            </a:r>
            <a:endParaRPr sz="2100" b="0" dirty="0">
              <a:latin typeface="Figtree Black"/>
              <a:ea typeface="Figtree Black"/>
              <a:cs typeface="Figtree Black"/>
              <a:sym typeface="Figtree Black"/>
            </a:endParaRPr>
          </a:p>
        </p:txBody>
      </p:sp>
      <p:sp>
        <p:nvSpPr>
          <p:cNvPr id="2960" name="Google Shape;2960;p47"/>
          <p:cNvSpPr/>
          <p:nvPr/>
        </p:nvSpPr>
        <p:spPr>
          <a:xfrm>
            <a:off x="6346063" y="3098672"/>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txBox="1">
            <a:spLocks noGrp="1"/>
          </p:cNvSpPr>
          <p:nvPr>
            <p:ph type="title" idx="4294967295"/>
          </p:nvPr>
        </p:nvSpPr>
        <p:spPr>
          <a:xfrm>
            <a:off x="6570563" y="3658050"/>
            <a:ext cx="1673100" cy="3588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100" b="0" dirty="0">
                <a:latin typeface="Figtree Black"/>
                <a:ea typeface="Figtree Black"/>
                <a:cs typeface="Figtree Black"/>
                <a:sym typeface="Figtree Black"/>
              </a:rPr>
              <a:t>Other</a:t>
            </a:r>
            <a:endParaRPr sz="2100" b="0" dirty="0">
              <a:latin typeface="Figtree Black"/>
              <a:ea typeface="Figtree Black"/>
              <a:cs typeface="Figtree Black"/>
              <a:sym typeface="Figtree Black"/>
            </a:endParaRPr>
          </a:p>
        </p:txBody>
      </p:sp>
      <p:sp>
        <p:nvSpPr>
          <p:cNvPr id="2962" name="Google Shape;2962;p47"/>
          <p:cNvSpPr/>
          <p:nvPr/>
        </p:nvSpPr>
        <p:spPr>
          <a:xfrm>
            <a:off x="6346063" y="3683138"/>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3" name="Google Shape;2963;p47" title="Chart"/>
          <p:cNvPicPr preferRelativeResize="0"/>
          <p:nvPr/>
        </p:nvPicPr>
        <p:blipFill>
          <a:blip r:embed="rId3">
            <a:alphaModFix/>
          </a:blip>
          <a:stretch>
            <a:fillRect/>
          </a:stretch>
        </p:blipFill>
        <p:spPr>
          <a:xfrm>
            <a:off x="1211800" y="1257700"/>
            <a:ext cx="4693665" cy="2902250"/>
          </a:xfrm>
          <a:prstGeom prst="rect">
            <a:avLst/>
          </a:prstGeom>
          <a:noFill/>
          <a:ln>
            <a:noFill/>
          </a:ln>
        </p:spPr>
      </p:pic>
    </p:spTree>
    <p:extLst>
      <p:ext uri="{BB962C8B-B14F-4D97-AF65-F5344CB8AC3E}">
        <p14:creationId xmlns:p14="http://schemas.microsoft.com/office/powerpoint/2010/main" val="401986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dirty="0"/>
              <a:t>INITIAL IMPLEMENTATION COSTS BREAKDOWN</a:t>
            </a:r>
            <a:endParaRPr sz="2400" dirty="0"/>
          </a:p>
        </p:txBody>
      </p:sp>
      <p:graphicFrame>
        <p:nvGraphicFramePr>
          <p:cNvPr id="2969" name="Google Shape;2969;p48"/>
          <p:cNvGraphicFramePr/>
          <p:nvPr>
            <p:extLst>
              <p:ext uri="{D42A27DB-BD31-4B8C-83A1-F6EECF244321}">
                <p14:modId xmlns:p14="http://schemas.microsoft.com/office/powerpoint/2010/main" val="3008721377"/>
              </p:ext>
            </p:extLst>
          </p:nvPr>
        </p:nvGraphicFramePr>
        <p:xfrm>
          <a:off x="720000" y="1182725"/>
          <a:ext cx="3185955" cy="2778050"/>
        </p:xfrm>
        <a:graphic>
          <a:graphicData uri="http://schemas.openxmlformats.org/drawingml/2006/table">
            <a:tbl>
              <a:tblPr>
                <a:noFill/>
                <a:tableStyleId>{492463BE-F913-4C69-BD98-B5DE528AB814}</a:tableStyleId>
              </a:tblPr>
              <a:tblGrid>
                <a:gridCol w="1061985">
                  <a:extLst>
                    <a:ext uri="{9D8B030D-6E8A-4147-A177-3AD203B41FA5}">
                      <a16:colId xmlns:a16="http://schemas.microsoft.com/office/drawing/2014/main" val="20000"/>
                    </a:ext>
                  </a:extLst>
                </a:gridCol>
                <a:gridCol w="1061985">
                  <a:extLst>
                    <a:ext uri="{9D8B030D-6E8A-4147-A177-3AD203B41FA5}">
                      <a16:colId xmlns:a16="http://schemas.microsoft.com/office/drawing/2014/main" val="20001"/>
                    </a:ext>
                  </a:extLst>
                </a:gridCol>
                <a:gridCol w="1061985">
                  <a:extLst>
                    <a:ext uri="{9D8B030D-6E8A-4147-A177-3AD203B41FA5}">
                      <a16:colId xmlns:a16="http://schemas.microsoft.com/office/drawing/2014/main" val="20002"/>
                    </a:ext>
                  </a:extLst>
                </a:gridCol>
              </a:tblGrid>
              <a:tr h="489950">
                <a:tc>
                  <a:txBody>
                    <a:bodyPr/>
                    <a:lstStyle/>
                    <a:p>
                      <a:pPr marL="0" lvl="0" indent="0" algn="l" rtl="0">
                        <a:spcBef>
                          <a:spcPts val="0"/>
                        </a:spcBef>
                        <a:spcAft>
                          <a:spcPts val="0"/>
                        </a:spcAft>
                        <a:buNone/>
                      </a:pPr>
                      <a:r>
                        <a:rPr lang="en" sz="1200">
                          <a:solidFill>
                            <a:schemeClr val="dk1"/>
                          </a:solidFill>
                          <a:latin typeface="Figtree Black"/>
                          <a:ea typeface="Figtree Black"/>
                          <a:cs typeface="Figtree Black"/>
                          <a:sym typeface="Figtree Black"/>
                        </a:rPr>
                        <a:t>Resource</a:t>
                      </a:r>
                      <a:endParaRPr sz="120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0"/>
                        </a:spcAft>
                        <a:buNone/>
                      </a:pPr>
                      <a:r>
                        <a:rPr lang="en" sz="1200" dirty="0">
                          <a:solidFill>
                            <a:schemeClr val="dk1"/>
                          </a:solidFill>
                          <a:latin typeface="Figtree Black"/>
                          <a:ea typeface="Figtree Black"/>
                          <a:cs typeface="Figtree Black"/>
                          <a:sym typeface="Figtree Black"/>
                        </a:rPr>
                        <a:t>Utilization</a:t>
                      </a:r>
                      <a:endParaRPr sz="1200" dirty="0">
                        <a:solidFill>
                          <a:schemeClr val="dk1"/>
                        </a:solidFill>
                        <a:latin typeface="Figtree Black"/>
                        <a:ea typeface="Figtree Black"/>
                        <a:cs typeface="Figtree Black"/>
                        <a:sym typeface="Figtree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922A">
                        <a:alpha val="12030"/>
                      </a:srgbClr>
                    </a:solidFill>
                  </a:tcPr>
                </a:tc>
                <a:tc>
                  <a:txBody>
                    <a:bodyPr/>
                    <a:lstStyle/>
                    <a:p>
                      <a:pPr marL="0" lvl="0" indent="0" algn="l" rtl="0">
                        <a:spcBef>
                          <a:spcPts val="0"/>
                        </a:spcBef>
                        <a:spcAft>
                          <a:spcPts val="0"/>
                        </a:spcAft>
                        <a:buNone/>
                      </a:pPr>
                      <a:r>
                        <a:rPr lang="en" sz="1200" dirty="0">
                          <a:solidFill>
                            <a:schemeClr val="dk1"/>
                          </a:solidFill>
                          <a:latin typeface="Figtree Black"/>
                          <a:ea typeface="Figtree Black"/>
                          <a:cs typeface="Figtree Black"/>
                          <a:sym typeface="Figtree Black"/>
                        </a:rPr>
                        <a:t>Costs </a:t>
                      </a:r>
                      <a:r>
                        <a:rPr lang="en" sz="700" dirty="0">
                          <a:solidFill>
                            <a:schemeClr val="dk1"/>
                          </a:solidFill>
                          <a:latin typeface="Figtree Black"/>
                          <a:ea typeface="Figtree Black"/>
                          <a:cs typeface="Figtree Black"/>
                          <a:sym typeface="Figtree Black"/>
                        </a:rPr>
                        <a:t>(APPROX)</a:t>
                      </a:r>
                      <a:endParaRPr sz="1200" dirty="0">
                        <a:solidFill>
                          <a:schemeClr val="dk1"/>
                        </a:solidFill>
                        <a:latin typeface="Figtree Black"/>
                        <a:ea typeface="Figtree Black"/>
                        <a:cs typeface="Figtree Black"/>
                        <a:sym typeface="Figtree Black"/>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88922A">
                        <a:alpha val="12030"/>
                      </a:srgbClr>
                    </a:solidFill>
                  </a:tcPr>
                </a:tc>
                <a:extLst>
                  <a:ext uri="{0D108BD9-81ED-4DB2-BD59-A6C34878D82A}">
                    <a16:rowId xmlns:a16="http://schemas.microsoft.com/office/drawing/2014/main" val="10000"/>
                  </a:ext>
                </a:extLst>
              </a:tr>
              <a:tr h="365075">
                <a:tc>
                  <a:txBody>
                    <a:bodyPr/>
                    <a:lstStyle/>
                    <a:p>
                      <a:pPr marL="0" lvl="0" indent="0" algn="l" rtl="0">
                        <a:spcBef>
                          <a:spcPts val="0"/>
                        </a:spcBef>
                        <a:spcAft>
                          <a:spcPts val="0"/>
                        </a:spcAft>
                        <a:buNone/>
                      </a:pPr>
                      <a:r>
                        <a:rPr lang="en" sz="1100" b="1" dirty="0">
                          <a:solidFill>
                            <a:schemeClr val="dk1"/>
                          </a:solidFill>
                          <a:latin typeface="Catamaran"/>
                          <a:ea typeface="Catamaran"/>
                          <a:cs typeface="Catamaran"/>
                          <a:sym typeface="Catamaran"/>
                        </a:rPr>
                        <a:t>Labor</a:t>
                      </a:r>
                      <a:endParaRPr sz="1100"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31%</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Rs.18600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365075">
                <a:tc>
                  <a:txBody>
                    <a:bodyPr/>
                    <a:lstStyle/>
                    <a:p>
                      <a:pPr marL="0" lvl="0" indent="0" algn="l" rtl="0">
                        <a:spcBef>
                          <a:spcPts val="0"/>
                        </a:spcBef>
                        <a:spcAft>
                          <a:spcPts val="0"/>
                        </a:spcAft>
                        <a:buNone/>
                      </a:pPr>
                      <a:r>
                        <a:rPr lang="en" sz="1100" b="1">
                          <a:solidFill>
                            <a:schemeClr val="dk1"/>
                          </a:solidFill>
                          <a:latin typeface="Catamaran"/>
                          <a:ea typeface="Catamaran"/>
                          <a:cs typeface="Catamaran"/>
                          <a:sym typeface="Catamaran"/>
                        </a:rPr>
                        <a:t>Equipment</a:t>
                      </a:r>
                      <a:endParaRPr sz="11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25%</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Rs.15000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365075">
                <a:tc>
                  <a:txBody>
                    <a:bodyPr/>
                    <a:lstStyle/>
                    <a:p>
                      <a:pPr marL="0" lvl="0" indent="0" algn="l" rtl="0">
                        <a:spcBef>
                          <a:spcPts val="0"/>
                        </a:spcBef>
                        <a:spcAft>
                          <a:spcPts val="0"/>
                        </a:spcAft>
                        <a:buNone/>
                      </a:pPr>
                      <a:r>
                        <a:rPr lang="en" sz="1100" b="1">
                          <a:solidFill>
                            <a:schemeClr val="dk1"/>
                          </a:solidFill>
                          <a:latin typeface="Catamaran"/>
                          <a:ea typeface="Catamaran"/>
                          <a:cs typeface="Catamaran"/>
                          <a:sym typeface="Catamaran"/>
                        </a:rPr>
                        <a:t>Materials</a:t>
                      </a:r>
                      <a:endParaRPr sz="11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26%</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Rs.15600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365075">
                <a:tc>
                  <a:txBody>
                    <a:bodyPr/>
                    <a:lstStyle/>
                    <a:p>
                      <a:pPr marL="0" lvl="0" indent="0" algn="l" rtl="0">
                        <a:spcBef>
                          <a:spcPts val="0"/>
                        </a:spcBef>
                        <a:spcAft>
                          <a:spcPts val="0"/>
                        </a:spcAft>
                        <a:buNone/>
                      </a:pPr>
                      <a:r>
                        <a:rPr lang="en" sz="1100" b="1" dirty="0">
                          <a:solidFill>
                            <a:schemeClr val="dk1"/>
                          </a:solidFill>
                          <a:latin typeface="Catamaran"/>
                          <a:ea typeface="Catamaran"/>
                          <a:cs typeface="Catamaran"/>
                          <a:sym typeface="Catamaran"/>
                        </a:rPr>
                        <a:t>Energy load</a:t>
                      </a:r>
                      <a:endParaRPr sz="1100"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4%</a:t>
                      </a:r>
                      <a:endParaRPr sz="11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Rs.2400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5"/>
                  </a:ext>
                </a:extLst>
              </a:tr>
              <a:tr h="462725">
                <a:tc>
                  <a:txBody>
                    <a:bodyPr/>
                    <a:lstStyle/>
                    <a:p>
                      <a:pPr marL="0" lvl="0" indent="0" algn="l" rtl="0">
                        <a:spcBef>
                          <a:spcPts val="0"/>
                        </a:spcBef>
                        <a:spcAft>
                          <a:spcPts val="0"/>
                        </a:spcAft>
                        <a:buNone/>
                      </a:pPr>
                      <a:r>
                        <a:rPr lang="en" sz="1100" b="1" dirty="0">
                          <a:solidFill>
                            <a:schemeClr val="dk1"/>
                          </a:solidFill>
                          <a:latin typeface="Catamaran"/>
                          <a:ea typeface="Catamaran"/>
                          <a:cs typeface="Catamaran"/>
                          <a:sym typeface="Catamaran"/>
                        </a:rPr>
                        <a:t>Overhead</a:t>
                      </a:r>
                      <a:endParaRPr sz="1100"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8%</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dirty="0">
                          <a:solidFill>
                            <a:schemeClr val="dk1"/>
                          </a:solidFill>
                          <a:latin typeface="Catamaran"/>
                          <a:ea typeface="Catamaran"/>
                          <a:cs typeface="Catamaran"/>
                          <a:sym typeface="Catamaran"/>
                        </a:rPr>
                        <a:t>Rs.4800</a:t>
                      </a: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365075">
                <a:tc>
                  <a:txBody>
                    <a:bodyPr/>
                    <a:lstStyle/>
                    <a:p>
                      <a:pPr marL="0" lvl="0" indent="0" algn="l" rtl="0">
                        <a:spcBef>
                          <a:spcPts val="0"/>
                        </a:spcBef>
                        <a:spcAft>
                          <a:spcPts val="0"/>
                        </a:spcAft>
                        <a:buNone/>
                      </a:pPr>
                      <a:r>
                        <a:rPr lang="en" sz="1100" b="1" dirty="0">
                          <a:solidFill>
                            <a:schemeClr val="dk1"/>
                          </a:solidFill>
                          <a:latin typeface="Catamaran"/>
                          <a:ea typeface="Catamaran"/>
                          <a:cs typeface="Catamaran"/>
                          <a:sym typeface="Catamaran"/>
                        </a:rPr>
                        <a:t>Other</a:t>
                      </a:r>
                      <a:endParaRPr sz="1100" b="1"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6%</a:t>
                      </a:r>
                      <a:endParaRPr sz="1100" dirty="0">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100" dirty="0">
                          <a:solidFill>
                            <a:schemeClr val="dk1"/>
                          </a:solidFill>
                          <a:latin typeface="Catamaran"/>
                          <a:ea typeface="Catamaran"/>
                          <a:cs typeface="Catamaran"/>
                          <a:sym typeface="Catamaran"/>
                        </a:rPr>
                        <a:t>Rs.3600</a:t>
                      </a:r>
                      <a:endParaRPr sz="1100" dirty="0">
                        <a:solidFill>
                          <a:schemeClr val="dk1"/>
                        </a:solidFill>
                        <a:latin typeface="Catamaran"/>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7"/>
                  </a:ext>
                </a:extLst>
              </a:tr>
            </a:tbl>
          </a:graphicData>
        </a:graphic>
      </p:graphicFrame>
      <p:sp>
        <p:nvSpPr>
          <p:cNvPr id="2970" name="Google Shape;2970;p48"/>
          <p:cNvSpPr txBox="1"/>
          <p:nvPr/>
        </p:nvSpPr>
        <p:spPr>
          <a:xfrm>
            <a:off x="4211093" y="1110125"/>
            <a:ext cx="1896000" cy="400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a:solidFill>
                  <a:schemeClr val="lt1"/>
                </a:solidFill>
                <a:latin typeface="Figtree Black"/>
                <a:ea typeface="Figtree Black"/>
                <a:cs typeface="Figtree Black"/>
                <a:sym typeface="Figtree Black"/>
              </a:rPr>
              <a:t>40-60K</a:t>
            </a:r>
            <a:endParaRPr sz="2000" dirty="0">
              <a:solidFill>
                <a:schemeClr val="lt1"/>
              </a:solidFill>
              <a:latin typeface="Figtree Black"/>
              <a:ea typeface="Figtree Black"/>
              <a:cs typeface="Figtree Black"/>
              <a:sym typeface="Figtree Black"/>
            </a:endParaRPr>
          </a:p>
        </p:txBody>
      </p:sp>
      <p:sp>
        <p:nvSpPr>
          <p:cNvPr id="2971" name="Google Shape;2971;p48"/>
          <p:cNvSpPr txBox="1"/>
          <p:nvPr/>
        </p:nvSpPr>
        <p:spPr>
          <a:xfrm>
            <a:off x="6497900" y="1110125"/>
            <a:ext cx="1896000" cy="400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a:solidFill>
                  <a:schemeClr val="lt1"/>
                </a:solidFill>
                <a:latin typeface="Figtree Black"/>
                <a:ea typeface="Figtree Black"/>
                <a:cs typeface="Figtree Black"/>
                <a:sym typeface="Figtree Black"/>
              </a:rPr>
              <a:t>UNDER 100h</a:t>
            </a:r>
            <a:endParaRPr sz="2000" dirty="0">
              <a:solidFill>
                <a:schemeClr val="lt1"/>
              </a:solidFill>
              <a:latin typeface="Figtree Black"/>
              <a:ea typeface="Figtree Black"/>
              <a:cs typeface="Figtree Black"/>
              <a:sym typeface="Figtree Black"/>
            </a:endParaRPr>
          </a:p>
        </p:txBody>
      </p:sp>
      <p:sp>
        <p:nvSpPr>
          <p:cNvPr id="2972" name="Google Shape;2972;p48"/>
          <p:cNvSpPr txBox="1"/>
          <p:nvPr/>
        </p:nvSpPr>
        <p:spPr>
          <a:xfrm>
            <a:off x="4211093" y="1464115"/>
            <a:ext cx="18960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tamaran"/>
                <a:ea typeface="Catamaran"/>
                <a:cs typeface="Catamaran"/>
                <a:sym typeface="Catamaran"/>
              </a:rPr>
              <a:t>TOTAL INITIAL COST</a:t>
            </a:r>
            <a:endParaRPr sz="1200" dirty="0">
              <a:solidFill>
                <a:schemeClr val="dk1"/>
              </a:solidFill>
              <a:latin typeface="Catamaran"/>
              <a:ea typeface="Catamaran"/>
              <a:cs typeface="Catamaran"/>
              <a:sym typeface="Catamaran"/>
            </a:endParaRPr>
          </a:p>
        </p:txBody>
      </p:sp>
      <p:sp>
        <p:nvSpPr>
          <p:cNvPr id="2973" name="Google Shape;2973;p48"/>
          <p:cNvSpPr txBox="1"/>
          <p:nvPr/>
        </p:nvSpPr>
        <p:spPr>
          <a:xfrm>
            <a:off x="6412230" y="1464115"/>
            <a:ext cx="207645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tamaran"/>
                <a:ea typeface="Catamaran"/>
                <a:cs typeface="Catamaran"/>
                <a:sym typeface="Catamaran"/>
              </a:rPr>
              <a:t>TIME OF IMPLEMENTATION</a:t>
            </a:r>
          </a:p>
        </p:txBody>
      </p:sp>
      <p:sp>
        <p:nvSpPr>
          <p:cNvPr id="2" name="Google Shape;2852;p43">
            <a:extLst>
              <a:ext uri="{FF2B5EF4-FFF2-40B4-BE49-F238E27FC236}">
                <a16:creationId xmlns:a16="http://schemas.microsoft.com/office/drawing/2014/main" id="{49640B11-03A9-0666-9265-204FA2EE57A9}"/>
              </a:ext>
            </a:extLst>
          </p:cNvPr>
          <p:cNvSpPr txBox="1">
            <a:spLocks/>
          </p:cNvSpPr>
          <p:nvPr/>
        </p:nvSpPr>
        <p:spPr>
          <a:xfrm>
            <a:off x="3842850" y="1798375"/>
            <a:ext cx="4987635" cy="31166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spcAft>
                <a:spcPts val="600"/>
              </a:spcAft>
              <a:buSzPts val="1200"/>
              <a:buFont typeface="Arial"/>
              <a:buAutoNum type="arabicPeriod"/>
            </a:pPr>
            <a:r>
              <a:rPr lang="en-GB" sz="1200" dirty="0">
                <a:latin typeface="Catamaran" panose="020B0604020202020204" charset="0"/>
                <a:cs typeface="Catamaran" panose="020B0604020202020204" charset="0"/>
              </a:rPr>
              <a:t>This table is consist of the total approx. initial cost to implement the cooling solution in a 15x15 feet area </a:t>
            </a:r>
          </a:p>
          <a:p>
            <a:pPr marL="457200" indent="-304800">
              <a:spcAft>
                <a:spcPts val="600"/>
              </a:spcAft>
              <a:buSzPts val="1200"/>
              <a:buFont typeface="Arial"/>
              <a:buAutoNum type="arabicPeriod"/>
            </a:pPr>
            <a:r>
              <a:rPr lang="en-GB" sz="1200" dirty="0">
                <a:latin typeface="Catamaran" panose="020B0604020202020204" charset="0"/>
                <a:cs typeface="Catamaran" panose="020B0604020202020204" charset="0"/>
              </a:rPr>
              <a:t>Cost effective solution for providing constant cooling to structures in replacement to traditional way of cooling with natural cooling system.</a:t>
            </a:r>
          </a:p>
          <a:p>
            <a:pPr marL="457200" indent="-304800">
              <a:spcAft>
                <a:spcPts val="600"/>
              </a:spcAft>
              <a:buSzPts val="1200"/>
              <a:buFont typeface="Arial"/>
              <a:buAutoNum type="arabicPeriod"/>
            </a:pPr>
            <a:r>
              <a:rPr lang="en-GB" sz="1200" dirty="0">
                <a:latin typeface="Catamaran" panose="020B0604020202020204" charset="0"/>
                <a:cs typeface="Catamaran" panose="020B0604020202020204" charset="0"/>
              </a:rPr>
              <a:t>This system of cooling require material that need to be out source from various different vendors and places.</a:t>
            </a:r>
          </a:p>
          <a:p>
            <a:pPr marL="457200" indent="-304800">
              <a:spcAft>
                <a:spcPts val="600"/>
              </a:spcAft>
              <a:buSzPts val="1200"/>
              <a:buFont typeface="Arial"/>
              <a:buAutoNum type="arabicPeriod"/>
            </a:pPr>
            <a:r>
              <a:rPr lang="en-GB" sz="1200" dirty="0">
                <a:latin typeface="Catamaran" panose="020B0604020202020204" charset="0"/>
                <a:cs typeface="Catamaran" panose="020B0604020202020204" charset="0"/>
              </a:rPr>
              <a:t>The cost comparing to traditional way is as low as 8-10% and give solution for cooling 5-15% more effectively also reduce working cost.</a:t>
            </a:r>
          </a:p>
          <a:p>
            <a:pPr marL="457200" indent="-304800">
              <a:spcAft>
                <a:spcPts val="600"/>
              </a:spcAft>
              <a:buSzPts val="1200"/>
              <a:buFont typeface="Arial"/>
              <a:buAutoNum type="arabicPeriod"/>
            </a:pPr>
            <a:r>
              <a:rPr lang="en-GB" sz="1200" dirty="0">
                <a:latin typeface="Catamaran" panose="020B0604020202020204" charset="0"/>
                <a:cs typeface="Catamaran" panose="020B0604020202020204" charset="0"/>
              </a:rPr>
              <a:t>80% Power saving then classic AC’s and other way of cooling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752" name="Google Shape;752;p46"/>
          <p:cNvSpPr txBox="1">
            <a:spLocks/>
          </p:cNvSpPr>
          <p:nvPr/>
        </p:nvSpPr>
        <p:spPr>
          <a:xfrm>
            <a:off x="925930" y="598708"/>
            <a:ext cx="6198770" cy="161490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8000" b="1" dirty="0">
                <a:latin typeface="Figtree" panose="020B0604020202020204" charset="0"/>
              </a:rPr>
              <a:t>THANKS!</a:t>
            </a:r>
          </a:p>
        </p:txBody>
      </p:sp>
      <p:sp>
        <p:nvSpPr>
          <p:cNvPr id="29" name="Google Shape;2981;p49">
            <a:extLst>
              <a:ext uri="{FF2B5EF4-FFF2-40B4-BE49-F238E27FC236}">
                <a16:creationId xmlns:a16="http://schemas.microsoft.com/office/drawing/2014/main" id="{42DF5C71-7C56-A998-2476-1D7D1E8CD8A7}"/>
              </a:ext>
            </a:extLst>
          </p:cNvPr>
          <p:cNvSpPr txBox="1">
            <a:spLocks/>
          </p:cNvSpPr>
          <p:nvPr/>
        </p:nvSpPr>
        <p:spPr>
          <a:xfrm>
            <a:off x="1089760" y="1900014"/>
            <a:ext cx="4448100" cy="105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100" b="1" dirty="0"/>
              <a:t>TO GET CONNECTED:</a:t>
            </a:r>
          </a:p>
          <a:p>
            <a:r>
              <a:rPr lang="en-GB" sz="1100" dirty="0">
                <a:hlinkClick r:id="rId3"/>
              </a:rPr>
              <a:t>lakshyakhare226@gmail.com</a:t>
            </a:r>
            <a:endParaRPr lang="en-GB" sz="1100" dirty="0"/>
          </a:p>
          <a:p>
            <a:r>
              <a:rPr lang="en-GB" sz="1200" dirty="0">
                <a:hlinkClick r:id="rId4"/>
              </a:rPr>
              <a:t>www.lakshyakhare.com</a:t>
            </a:r>
            <a:endParaRPr lang="en-GB" sz="1200" dirty="0"/>
          </a:p>
          <a:p>
            <a:r>
              <a:rPr lang="en-GB" sz="1200" dirty="0">
                <a:hlinkClick r:id="rId5"/>
              </a:rPr>
              <a:t>www.linkedin.com/in/lakshyakhare</a:t>
            </a:r>
            <a:endParaRPr lang="en-GB"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4" name="Google Shape;1014;p52"/>
          <p:cNvSpPr txBox="1">
            <a:spLocks noGrp="1"/>
          </p:cNvSpPr>
          <p:nvPr>
            <p:ph type="title"/>
          </p:nvPr>
        </p:nvSpPr>
        <p:spPr>
          <a:xfrm>
            <a:off x="733139" y="198694"/>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2000" dirty="0">
                <a:solidFill>
                  <a:schemeClr val="lt1"/>
                </a:solidFill>
              </a:rPr>
              <a:t>HOW WE ACCOMPLISHED ALL OF IT.</a:t>
            </a:r>
            <a:endParaRPr lang="en-GB" sz="2000" dirty="0"/>
          </a:p>
        </p:txBody>
      </p:sp>
      <p:grpSp>
        <p:nvGrpSpPr>
          <p:cNvPr id="120" name="Google Shape;120;p27"/>
          <p:cNvGrpSpPr/>
          <p:nvPr/>
        </p:nvGrpSpPr>
        <p:grpSpPr>
          <a:xfrm flipH="1">
            <a:off x="5295423" y="2531539"/>
            <a:ext cx="936000" cy="1080000"/>
            <a:chOff x="9584165" y="2081499"/>
            <a:chExt cx="2608085" cy="3085306"/>
          </a:xfrm>
        </p:grpSpPr>
        <p:sp>
          <p:nvSpPr>
            <p:cNvPr id="121" name="Google Shape;121;p27"/>
            <p:cNvSpPr/>
            <p:nvPr/>
          </p:nvSpPr>
          <p:spPr>
            <a:xfrm>
              <a:off x="9734282" y="5005808"/>
              <a:ext cx="2449916" cy="152912"/>
            </a:xfrm>
            <a:custGeom>
              <a:avLst/>
              <a:gdLst/>
              <a:ahLst/>
              <a:cxnLst/>
              <a:rect l="l" t="t" r="r" b="b"/>
              <a:pathLst>
                <a:path w="2449916" h="152912" extrusionOk="0">
                  <a:moveTo>
                    <a:pt x="2449916" y="76456"/>
                  </a:moveTo>
                  <a:cubicBezTo>
                    <a:pt x="2449916" y="118682"/>
                    <a:pt x="1901484" y="152913"/>
                    <a:pt x="1224958" y="152913"/>
                  </a:cubicBezTo>
                  <a:cubicBezTo>
                    <a:pt x="548433" y="152913"/>
                    <a:pt x="0" y="118682"/>
                    <a:pt x="0" y="76456"/>
                  </a:cubicBezTo>
                  <a:cubicBezTo>
                    <a:pt x="0" y="34231"/>
                    <a:pt x="548432" y="0"/>
                    <a:pt x="1224958" y="0"/>
                  </a:cubicBezTo>
                  <a:cubicBezTo>
                    <a:pt x="1901483" y="0"/>
                    <a:pt x="2449916" y="34231"/>
                    <a:pt x="2449916" y="76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7"/>
            <p:cNvSpPr/>
            <p:nvPr/>
          </p:nvSpPr>
          <p:spPr>
            <a:xfrm>
              <a:off x="9726147" y="4997723"/>
              <a:ext cx="2466103" cy="169082"/>
            </a:xfrm>
            <a:custGeom>
              <a:avLst/>
              <a:gdLst/>
              <a:ahLst/>
              <a:cxnLst/>
              <a:rect l="l" t="t" r="r" b="b"/>
              <a:pathLst>
                <a:path w="2466103" h="169082" extrusionOk="0">
                  <a:moveTo>
                    <a:pt x="1233093" y="169083"/>
                  </a:moveTo>
                  <a:cubicBezTo>
                    <a:pt x="905759" y="169083"/>
                    <a:pt x="597925" y="161123"/>
                    <a:pt x="366421" y="146677"/>
                  </a:cubicBezTo>
                  <a:cubicBezTo>
                    <a:pt x="0" y="123803"/>
                    <a:pt x="0" y="97288"/>
                    <a:pt x="0" y="84541"/>
                  </a:cubicBezTo>
                  <a:cubicBezTo>
                    <a:pt x="0" y="71794"/>
                    <a:pt x="0" y="45271"/>
                    <a:pt x="366421" y="22405"/>
                  </a:cubicBezTo>
                  <a:cubicBezTo>
                    <a:pt x="597925" y="7959"/>
                    <a:pt x="905759" y="0"/>
                    <a:pt x="1233093" y="0"/>
                  </a:cubicBezTo>
                  <a:cubicBezTo>
                    <a:pt x="1560429" y="0"/>
                    <a:pt x="1868263" y="7959"/>
                    <a:pt x="2099766" y="22405"/>
                  </a:cubicBezTo>
                  <a:cubicBezTo>
                    <a:pt x="2466104" y="45271"/>
                    <a:pt x="2466104" y="71794"/>
                    <a:pt x="2466104" y="84541"/>
                  </a:cubicBezTo>
                  <a:cubicBezTo>
                    <a:pt x="2466104" y="97288"/>
                    <a:pt x="2466104" y="123803"/>
                    <a:pt x="2099766" y="146677"/>
                  </a:cubicBezTo>
                  <a:cubicBezTo>
                    <a:pt x="1868263" y="161123"/>
                    <a:pt x="1560429" y="169083"/>
                    <a:pt x="1233093" y="169083"/>
                  </a:cubicBezTo>
                  <a:close/>
                  <a:moveTo>
                    <a:pt x="17158" y="84541"/>
                  </a:moveTo>
                  <a:cubicBezTo>
                    <a:pt x="24775" y="90484"/>
                    <a:pt x="73569" y="112889"/>
                    <a:pt x="383914" y="131545"/>
                  </a:cubicBezTo>
                  <a:cubicBezTo>
                    <a:pt x="613158" y="145321"/>
                    <a:pt x="914714" y="152912"/>
                    <a:pt x="1233093" y="152912"/>
                  </a:cubicBezTo>
                  <a:cubicBezTo>
                    <a:pt x="1551473" y="152912"/>
                    <a:pt x="1853030" y="145321"/>
                    <a:pt x="2082190" y="131545"/>
                  </a:cubicBezTo>
                  <a:cubicBezTo>
                    <a:pt x="2392619" y="112889"/>
                    <a:pt x="2441413" y="90484"/>
                    <a:pt x="2449030" y="84541"/>
                  </a:cubicBezTo>
                  <a:cubicBezTo>
                    <a:pt x="2441413" y="78590"/>
                    <a:pt x="2392619" y="56194"/>
                    <a:pt x="2082190" y="37538"/>
                  </a:cubicBezTo>
                  <a:cubicBezTo>
                    <a:pt x="1853030" y="23761"/>
                    <a:pt x="1551473" y="16170"/>
                    <a:pt x="1233093" y="16170"/>
                  </a:cubicBezTo>
                  <a:cubicBezTo>
                    <a:pt x="914714" y="16170"/>
                    <a:pt x="613158" y="23761"/>
                    <a:pt x="383914" y="37538"/>
                  </a:cubicBezTo>
                  <a:cubicBezTo>
                    <a:pt x="73569" y="56194"/>
                    <a:pt x="24775" y="78590"/>
                    <a:pt x="17158" y="845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7"/>
            <p:cNvSpPr/>
            <p:nvPr/>
          </p:nvSpPr>
          <p:spPr>
            <a:xfrm>
              <a:off x="11208298" y="2603118"/>
              <a:ext cx="653878" cy="1079003"/>
            </a:xfrm>
            <a:custGeom>
              <a:avLst/>
              <a:gdLst/>
              <a:ahLst/>
              <a:cxnLst/>
              <a:rect l="l" t="t" r="r" b="b"/>
              <a:pathLst>
                <a:path w="653878" h="1079003" extrusionOk="0">
                  <a:moveTo>
                    <a:pt x="426453" y="1078995"/>
                  </a:moveTo>
                  <a:cubicBezTo>
                    <a:pt x="421347" y="1078995"/>
                    <a:pt x="416159" y="1078995"/>
                    <a:pt x="411053" y="1078920"/>
                  </a:cubicBezTo>
                  <a:cubicBezTo>
                    <a:pt x="407286" y="1078845"/>
                    <a:pt x="403604" y="1078761"/>
                    <a:pt x="399921" y="1078610"/>
                  </a:cubicBezTo>
                  <a:cubicBezTo>
                    <a:pt x="399001" y="1078535"/>
                    <a:pt x="398080" y="1078535"/>
                    <a:pt x="397159" y="1078535"/>
                  </a:cubicBezTo>
                  <a:cubicBezTo>
                    <a:pt x="395987" y="1078535"/>
                    <a:pt x="394732" y="1078460"/>
                    <a:pt x="393644" y="1078376"/>
                  </a:cubicBezTo>
                  <a:cubicBezTo>
                    <a:pt x="391384" y="1078301"/>
                    <a:pt x="389292" y="1078217"/>
                    <a:pt x="387199" y="1078141"/>
                  </a:cubicBezTo>
                  <a:cubicBezTo>
                    <a:pt x="385442" y="1078066"/>
                    <a:pt x="383601" y="1077982"/>
                    <a:pt x="381843" y="1077832"/>
                  </a:cubicBezTo>
                  <a:cubicBezTo>
                    <a:pt x="380755" y="1077756"/>
                    <a:pt x="379583" y="1077673"/>
                    <a:pt x="378411" y="1077597"/>
                  </a:cubicBezTo>
                  <a:cubicBezTo>
                    <a:pt x="376821" y="1077438"/>
                    <a:pt x="375231" y="1077363"/>
                    <a:pt x="373640" y="1077288"/>
                  </a:cubicBezTo>
                  <a:cubicBezTo>
                    <a:pt x="369372" y="1076978"/>
                    <a:pt x="365104" y="1076660"/>
                    <a:pt x="361003" y="1076191"/>
                  </a:cubicBezTo>
                  <a:cubicBezTo>
                    <a:pt x="358324" y="1075957"/>
                    <a:pt x="355897" y="1075639"/>
                    <a:pt x="353302" y="1075329"/>
                  </a:cubicBezTo>
                  <a:cubicBezTo>
                    <a:pt x="350541" y="1075020"/>
                    <a:pt x="347862" y="1074626"/>
                    <a:pt x="345184" y="1074308"/>
                  </a:cubicBezTo>
                  <a:cubicBezTo>
                    <a:pt x="342589" y="1073915"/>
                    <a:pt x="340079" y="1073605"/>
                    <a:pt x="337568" y="1073212"/>
                  </a:cubicBezTo>
                  <a:cubicBezTo>
                    <a:pt x="334889" y="1072818"/>
                    <a:pt x="332211" y="1072350"/>
                    <a:pt x="329617" y="1071881"/>
                  </a:cubicBezTo>
                  <a:cubicBezTo>
                    <a:pt x="327357" y="1071488"/>
                    <a:pt x="325097" y="1071094"/>
                    <a:pt x="322921" y="1070709"/>
                  </a:cubicBezTo>
                  <a:cubicBezTo>
                    <a:pt x="320410" y="1070241"/>
                    <a:pt x="317899" y="1069688"/>
                    <a:pt x="315472" y="1069144"/>
                  </a:cubicBezTo>
                  <a:cubicBezTo>
                    <a:pt x="313296" y="1068751"/>
                    <a:pt x="311287" y="1068282"/>
                    <a:pt x="309279" y="1067813"/>
                  </a:cubicBezTo>
                  <a:cubicBezTo>
                    <a:pt x="306935" y="1067261"/>
                    <a:pt x="304675" y="1066717"/>
                    <a:pt x="302332" y="1066165"/>
                  </a:cubicBezTo>
                  <a:cubicBezTo>
                    <a:pt x="301327" y="1066005"/>
                    <a:pt x="300323" y="1065696"/>
                    <a:pt x="299318" y="1065378"/>
                  </a:cubicBezTo>
                  <a:cubicBezTo>
                    <a:pt x="298314" y="1065060"/>
                    <a:pt x="297310" y="1064750"/>
                    <a:pt x="296222" y="1064516"/>
                  </a:cubicBezTo>
                  <a:cubicBezTo>
                    <a:pt x="294297" y="1063963"/>
                    <a:pt x="292372" y="1063495"/>
                    <a:pt x="290447" y="1062951"/>
                  </a:cubicBezTo>
                  <a:cubicBezTo>
                    <a:pt x="286681" y="1061854"/>
                    <a:pt x="282998" y="1060683"/>
                    <a:pt x="279567" y="1059502"/>
                  </a:cubicBezTo>
                  <a:cubicBezTo>
                    <a:pt x="221900" y="1040001"/>
                    <a:pt x="205245" y="1012892"/>
                    <a:pt x="205245" y="1012892"/>
                  </a:cubicBezTo>
                  <a:cubicBezTo>
                    <a:pt x="205245" y="1012892"/>
                    <a:pt x="11153" y="297902"/>
                    <a:pt x="440" y="69805"/>
                  </a:cubicBezTo>
                  <a:cubicBezTo>
                    <a:pt x="-1485" y="27739"/>
                    <a:pt x="2784" y="2287"/>
                    <a:pt x="15589" y="798"/>
                  </a:cubicBezTo>
                  <a:cubicBezTo>
                    <a:pt x="116024" y="-10485"/>
                    <a:pt x="387534" y="99810"/>
                    <a:pt x="452148" y="211427"/>
                  </a:cubicBezTo>
                  <a:cubicBezTo>
                    <a:pt x="483617" y="265863"/>
                    <a:pt x="500524" y="325948"/>
                    <a:pt x="511823" y="380853"/>
                  </a:cubicBezTo>
                  <a:cubicBezTo>
                    <a:pt x="525967" y="449316"/>
                    <a:pt x="531575" y="509787"/>
                    <a:pt x="545887" y="541198"/>
                  </a:cubicBezTo>
                  <a:cubicBezTo>
                    <a:pt x="551913" y="554355"/>
                    <a:pt x="559446" y="562423"/>
                    <a:pt x="569824" y="563838"/>
                  </a:cubicBezTo>
                  <a:cubicBezTo>
                    <a:pt x="571163" y="564072"/>
                    <a:pt x="572586" y="564306"/>
                    <a:pt x="573926" y="564541"/>
                  </a:cubicBezTo>
                  <a:cubicBezTo>
                    <a:pt x="618117" y="573781"/>
                    <a:pt x="629667" y="628460"/>
                    <a:pt x="637116" y="758247"/>
                  </a:cubicBezTo>
                  <a:cubicBezTo>
                    <a:pt x="638372" y="778769"/>
                    <a:pt x="639459" y="801250"/>
                    <a:pt x="640547" y="825689"/>
                  </a:cubicBezTo>
                  <a:cubicBezTo>
                    <a:pt x="692941" y="1035222"/>
                    <a:pt x="584554" y="1078301"/>
                    <a:pt x="426453" y="1079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7"/>
            <p:cNvSpPr/>
            <p:nvPr/>
          </p:nvSpPr>
          <p:spPr>
            <a:xfrm>
              <a:off x="11210999" y="2603085"/>
              <a:ext cx="651175" cy="1078996"/>
            </a:xfrm>
            <a:custGeom>
              <a:avLst/>
              <a:gdLst/>
              <a:ahLst/>
              <a:cxnLst/>
              <a:rect l="l" t="t" r="r" b="b"/>
              <a:pathLst>
                <a:path w="651175" h="1078996" extrusionOk="0">
                  <a:moveTo>
                    <a:pt x="637847" y="825689"/>
                  </a:moveTo>
                  <a:cubicBezTo>
                    <a:pt x="636759" y="801250"/>
                    <a:pt x="635671" y="778769"/>
                    <a:pt x="634416" y="758247"/>
                  </a:cubicBezTo>
                  <a:cubicBezTo>
                    <a:pt x="633244" y="737842"/>
                    <a:pt x="631988" y="719504"/>
                    <a:pt x="630482" y="702698"/>
                  </a:cubicBezTo>
                  <a:cubicBezTo>
                    <a:pt x="630482" y="702396"/>
                    <a:pt x="630482" y="702095"/>
                    <a:pt x="630398" y="701794"/>
                  </a:cubicBezTo>
                  <a:cubicBezTo>
                    <a:pt x="630314" y="700246"/>
                    <a:pt x="630147" y="698831"/>
                    <a:pt x="629979" y="697308"/>
                  </a:cubicBezTo>
                  <a:cubicBezTo>
                    <a:pt x="629728" y="694629"/>
                    <a:pt x="629478" y="691976"/>
                    <a:pt x="629227" y="689390"/>
                  </a:cubicBezTo>
                  <a:cubicBezTo>
                    <a:pt x="628891" y="685959"/>
                    <a:pt x="628473" y="682627"/>
                    <a:pt x="628139" y="679355"/>
                  </a:cubicBezTo>
                  <a:cubicBezTo>
                    <a:pt x="627887" y="676936"/>
                    <a:pt x="627636" y="674501"/>
                    <a:pt x="627302" y="672174"/>
                  </a:cubicBezTo>
                  <a:cubicBezTo>
                    <a:pt x="626883" y="668851"/>
                    <a:pt x="626465" y="665671"/>
                    <a:pt x="626046" y="662515"/>
                  </a:cubicBezTo>
                  <a:cubicBezTo>
                    <a:pt x="625711" y="660482"/>
                    <a:pt x="625460" y="658381"/>
                    <a:pt x="625125" y="656414"/>
                  </a:cubicBezTo>
                  <a:cubicBezTo>
                    <a:pt x="624623" y="652631"/>
                    <a:pt x="623954" y="649049"/>
                    <a:pt x="623368" y="645517"/>
                  </a:cubicBezTo>
                  <a:cubicBezTo>
                    <a:pt x="623117" y="644387"/>
                    <a:pt x="622949" y="643156"/>
                    <a:pt x="622782" y="642043"/>
                  </a:cubicBezTo>
                  <a:cubicBezTo>
                    <a:pt x="621861" y="637549"/>
                    <a:pt x="621025" y="633289"/>
                    <a:pt x="620020" y="629221"/>
                  </a:cubicBezTo>
                  <a:cubicBezTo>
                    <a:pt x="619685" y="627873"/>
                    <a:pt x="619351" y="626651"/>
                    <a:pt x="619016" y="625354"/>
                  </a:cubicBezTo>
                  <a:cubicBezTo>
                    <a:pt x="618346" y="622667"/>
                    <a:pt x="617677" y="620006"/>
                    <a:pt x="616923" y="617512"/>
                  </a:cubicBezTo>
                  <a:cubicBezTo>
                    <a:pt x="616505" y="616056"/>
                    <a:pt x="616086" y="614691"/>
                    <a:pt x="615584" y="613302"/>
                  </a:cubicBezTo>
                  <a:cubicBezTo>
                    <a:pt x="614914" y="611151"/>
                    <a:pt x="614245" y="609025"/>
                    <a:pt x="613492" y="607025"/>
                  </a:cubicBezTo>
                  <a:cubicBezTo>
                    <a:pt x="612989" y="605661"/>
                    <a:pt x="612403" y="604355"/>
                    <a:pt x="611901" y="603066"/>
                  </a:cubicBezTo>
                  <a:cubicBezTo>
                    <a:pt x="611148" y="601216"/>
                    <a:pt x="610395" y="599425"/>
                    <a:pt x="609558" y="597718"/>
                  </a:cubicBezTo>
                  <a:cubicBezTo>
                    <a:pt x="608972" y="596521"/>
                    <a:pt x="608386" y="595332"/>
                    <a:pt x="607800" y="594202"/>
                  </a:cubicBezTo>
                  <a:cubicBezTo>
                    <a:pt x="606963" y="592562"/>
                    <a:pt x="606043" y="591014"/>
                    <a:pt x="605122" y="589516"/>
                  </a:cubicBezTo>
                  <a:cubicBezTo>
                    <a:pt x="604536" y="588520"/>
                    <a:pt x="603950" y="587498"/>
                    <a:pt x="603281" y="586569"/>
                  </a:cubicBezTo>
                  <a:cubicBezTo>
                    <a:pt x="602276" y="585046"/>
                    <a:pt x="601188" y="583649"/>
                    <a:pt x="600101" y="582284"/>
                  </a:cubicBezTo>
                  <a:cubicBezTo>
                    <a:pt x="599514" y="581556"/>
                    <a:pt x="598928" y="580769"/>
                    <a:pt x="598342" y="580083"/>
                  </a:cubicBezTo>
                  <a:cubicBezTo>
                    <a:pt x="596669" y="578292"/>
                    <a:pt x="594995" y="576660"/>
                    <a:pt x="593237" y="575170"/>
                  </a:cubicBezTo>
                  <a:cubicBezTo>
                    <a:pt x="593070" y="574978"/>
                    <a:pt x="592819" y="574768"/>
                    <a:pt x="592651" y="574584"/>
                  </a:cubicBezTo>
                  <a:cubicBezTo>
                    <a:pt x="590726" y="573044"/>
                    <a:pt x="588802" y="571688"/>
                    <a:pt x="586709" y="570475"/>
                  </a:cubicBezTo>
                  <a:cubicBezTo>
                    <a:pt x="585956" y="570023"/>
                    <a:pt x="585119" y="569671"/>
                    <a:pt x="584282" y="569261"/>
                  </a:cubicBezTo>
                  <a:cubicBezTo>
                    <a:pt x="582943" y="568533"/>
                    <a:pt x="581520" y="567821"/>
                    <a:pt x="580013" y="567236"/>
                  </a:cubicBezTo>
                  <a:cubicBezTo>
                    <a:pt x="579009" y="566842"/>
                    <a:pt x="578004" y="566524"/>
                    <a:pt x="576917" y="566198"/>
                  </a:cubicBezTo>
                  <a:cubicBezTo>
                    <a:pt x="575577" y="565746"/>
                    <a:pt x="574155" y="565319"/>
                    <a:pt x="572732" y="564968"/>
                  </a:cubicBezTo>
                  <a:cubicBezTo>
                    <a:pt x="572146" y="564850"/>
                    <a:pt x="571727" y="564650"/>
                    <a:pt x="571225" y="564541"/>
                  </a:cubicBezTo>
                  <a:cubicBezTo>
                    <a:pt x="569886" y="564306"/>
                    <a:pt x="568463" y="564072"/>
                    <a:pt x="567041" y="563838"/>
                  </a:cubicBezTo>
                  <a:cubicBezTo>
                    <a:pt x="556745" y="562431"/>
                    <a:pt x="549213" y="554363"/>
                    <a:pt x="543187" y="541198"/>
                  </a:cubicBezTo>
                  <a:cubicBezTo>
                    <a:pt x="528875" y="509787"/>
                    <a:pt x="523267" y="449316"/>
                    <a:pt x="509123" y="380853"/>
                  </a:cubicBezTo>
                  <a:cubicBezTo>
                    <a:pt x="497824" y="325940"/>
                    <a:pt x="480917" y="265863"/>
                    <a:pt x="449363" y="211427"/>
                  </a:cubicBezTo>
                  <a:cubicBezTo>
                    <a:pt x="384750" y="99810"/>
                    <a:pt x="113324" y="-10485"/>
                    <a:pt x="12889" y="798"/>
                  </a:cubicBezTo>
                  <a:cubicBezTo>
                    <a:pt x="6611" y="1517"/>
                    <a:pt x="2427" y="7920"/>
                    <a:pt x="0" y="19085"/>
                  </a:cubicBezTo>
                  <a:cubicBezTo>
                    <a:pt x="112905" y="22492"/>
                    <a:pt x="354955" y="125865"/>
                    <a:pt x="415467" y="230418"/>
                  </a:cubicBezTo>
                  <a:cubicBezTo>
                    <a:pt x="446937" y="284854"/>
                    <a:pt x="463927" y="344939"/>
                    <a:pt x="475142" y="399844"/>
                  </a:cubicBezTo>
                  <a:lnTo>
                    <a:pt x="509206" y="560188"/>
                  </a:lnTo>
                  <a:cubicBezTo>
                    <a:pt x="511215" y="564532"/>
                    <a:pt x="513391" y="568265"/>
                    <a:pt x="515818" y="571446"/>
                  </a:cubicBezTo>
                  <a:cubicBezTo>
                    <a:pt x="419902" y="588352"/>
                    <a:pt x="229746" y="629631"/>
                    <a:pt x="298711" y="657042"/>
                  </a:cubicBezTo>
                  <a:cubicBezTo>
                    <a:pt x="299632" y="657410"/>
                    <a:pt x="300552" y="657828"/>
                    <a:pt x="301389" y="658213"/>
                  </a:cubicBezTo>
                  <a:cubicBezTo>
                    <a:pt x="374288" y="628936"/>
                    <a:pt x="544694" y="600672"/>
                    <a:pt x="551891" y="601652"/>
                  </a:cubicBezTo>
                  <a:cubicBezTo>
                    <a:pt x="557834" y="602489"/>
                    <a:pt x="563190" y="604171"/>
                    <a:pt x="568128" y="606573"/>
                  </a:cubicBezTo>
                  <a:cubicBezTo>
                    <a:pt x="579678" y="637381"/>
                    <a:pt x="585119" y="686176"/>
                    <a:pt x="589303" y="758255"/>
                  </a:cubicBezTo>
                  <a:cubicBezTo>
                    <a:pt x="590559" y="778777"/>
                    <a:pt x="586793" y="801961"/>
                    <a:pt x="592735" y="825697"/>
                  </a:cubicBezTo>
                  <a:cubicBezTo>
                    <a:pt x="598510" y="848789"/>
                    <a:pt x="602276" y="869772"/>
                    <a:pt x="604201" y="888980"/>
                  </a:cubicBezTo>
                  <a:cubicBezTo>
                    <a:pt x="602109" y="953141"/>
                    <a:pt x="587797" y="1000932"/>
                    <a:pt x="560177" y="1034419"/>
                  </a:cubicBezTo>
                  <a:cubicBezTo>
                    <a:pt x="522848" y="1065570"/>
                    <a:pt x="465433" y="1076777"/>
                    <a:pt x="397304" y="1078669"/>
                  </a:cubicBezTo>
                  <a:cubicBezTo>
                    <a:pt x="400904" y="1078778"/>
                    <a:pt x="404503" y="1078870"/>
                    <a:pt x="408269" y="1078928"/>
                  </a:cubicBezTo>
                  <a:cubicBezTo>
                    <a:pt x="574740" y="1080887"/>
                    <a:pt x="691914" y="1041968"/>
                    <a:pt x="637847" y="8256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7"/>
            <p:cNvSpPr/>
            <p:nvPr/>
          </p:nvSpPr>
          <p:spPr>
            <a:xfrm>
              <a:off x="11434283" y="3237911"/>
              <a:ext cx="183589" cy="450094"/>
            </a:xfrm>
            <a:custGeom>
              <a:avLst/>
              <a:gdLst/>
              <a:ahLst/>
              <a:cxnLst/>
              <a:rect l="l" t="t" r="r" b="b"/>
              <a:pathLst>
                <a:path w="183589" h="450094" extrusionOk="0">
                  <a:moveTo>
                    <a:pt x="128071" y="450095"/>
                  </a:moveTo>
                  <a:cubicBezTo>
                    <a:pt x="125811" y="450095"/>
                    <a:pt x="123468" y="449944"/>
                    <a:pt x="121125" y="449651"/>
                  </a:cubicBezTo>
                  <a:cubicBezTo>
                    <a:pt x="95262" y="446345"/>
                    <a:pt x="71492" y="441072"/>
                    <a:pt x="50402" y="433958"/>
                  </a:cubicBezTo>
                  <a:cubicBezTo>
                    <a:pt x="50066" y="433824"/>
                    <a:pt x="49731" y="433682"/>
                    <a:pt x="49397" y="433523"/>
                  </a:cubicBezTo>
                  <a:cubicBezTo>
                    <a:pt x="40023" y="429070"/>
                    <a:pt x="32741" y="424668"/>
                    <a:pt x="27050" y="420048"/>
                  </a:cubicBezTo>
                  <a:cubicBezTo>
                    <a:pt x="-18062" y="383255"/>
                    <a:pt x="3197" y="297416"/>
                    <a:pt x="19853" y="249525"/>
                  </a:cubicBezTo>
                  <a:cubicBezTo>
                    <a:pt x="34666" y="207225"/>
                    <a:pt x="50234" y="30501"/>
                    <a:pt x="50903" y="10531"/>
                  </a:cubicBezTo>
                  <a:cubicBezTo>
                    <a:pt x="50903" y="10012"/>
                    <a:pt x="51071" y="9075"/>
                    <a:pt x="51154" y="8564"/>
                  </a:cubicBezTo>
                  <a:cubicBezTo>
                    <a:pt x="51573" y="3601"/>
                    <a:pt x="55674" y="120"/>
                    <a:pt x="60696" y="19"/>
                  </a:cubicBezTo>
                  <a:cubicBezTo>
                    <a:pt x="65467" y="-307"/>
                    <a:pt x="69484" y="3593"/>
                    <a:pt x="70404" y="8230"/>
                  </a:cubicBezTo>
                  <a:cubicBezTo>
                    <a:pt x="70907" y="8807"/>
                    <a:pt x="72915" y="10674"/>
                    <a:pt x="79109" y="13118"/>
                  </a:cubicBezTo>
                  <a:lnTo>
                    <a:pt x="79109" y="13118"/>
                  </a:lnTo>
                  <a:cubicBezTo>
                    <a:pt x="117693" y="28476"/>
                    <a:pt x="139203" y="58573"/>
                    <a:pt x="160043" y="87666"/>
                  </a:cubicBezTo>
                  <a:lnTo>
                    <a:pt x="165148" y="94830"/>
                  </a:lnTo>
                  <a:cubicBezTo>
                    <a:pt x="166321" y="96479"/>
                    <a:pt x="166990" y="98454"/>
                    <a:pt x="166990" y="100488"/>
                  </a:cubicBezTo>
                  <a:cubicBezTo>
                    <a:pt x="167158" y="116901"/>
                    <a:pt x="166571" y="132359"/>
                    <a:pt x="166153" y="147316"/>
                  </a:cubicBezTo>
                  <a:cubicBezTo>
                    <a:pt x="164898" y="184954"/>
                    <a:pt x="163642" y="220508"/>
                    <a:pt x="171593" y="271855"/>
                  </a:cubicBezTo>
                  <a:cubicBezTo>
                    <a:pt x="180214" y="327706"/>
                    <a:pt x="185152" y="368457"/>
                    <a:pt x="183143" y="399048"/>
                  </a:cubicBezTo>
                  <a:cubicBezTo>
                    <a:pt x="182139" y="414114"/>
                    <a:pt x="175192" y="427739"/>
                    <a:pt x="163475" y="437415"/>
                  </a:cubicBezTo>
                  <a:cubicBezTo>
                    <a:pt x="153431" y="445633"/>
                    <a:pt x="140877" y="450078"/>
                    <a:pt x="128071" y="450086"/>
                  </a:cubicBezTo>
                  <a:close/>
                  <a:moveTo>
                    <a:pt x="57264" y="415587"/>
                  </a:moveTo>
                  <a:cubicBezTo>
                    <a:pt x="76933" y="422199"/>
                    <a:pt x="99280" y="427112"/>
                    <a:pt x="123636" y="430217"/>
                  </a:cubicBezTo>
                  <a:cubicBezTo>
                    <a:pt x="133427" y="431472"/>
                    <a:pt x="143388" y="428593"/>
                    <a:pt x="151004" y="422307"/>
                  </a:cubicBezTo>
                  <a:cubicBezTo>
                    <a:pt x="158453" y="416106"/>
                    <a:pt x="162973" y="407393"/>
                    <a:pt x="163642" y="397785"/>
                  </a:cubicBezTo>
                  <a:cubicBezTo>
                    <a:pt x="165484" y="368968"/>
                    <a:pt x="160629" y="329380"/>
                    <a:pt x="152259" y="274835"/>
                  </a:cubicBezTo>
                  <a:cubicBezTo>
                    <a:pt x="144057" y="221671"/>
                    <a:pt x="145312" y="183539"/>
                    <a:pt x="146568" y="146663"/>
                  </a:cubicBezTo>
                  <a:cubicBezTo>
                    <a:pt x="146986" y="132853"/>
                    <a:pt x="147489" y="118616"/>
                    <a:pt x="147405" y="103719"/>
                  </a:cubicBezTo>
                  <a:lnTo>
                    <a:pt x="144057" y="99048"/>
                  </a:lnTo>
                  <a:cubicBezTo>
                    <a:pt x="124054" y="71010"/>
                    <a:pt x="105138" y="44537"/>
                    <a:pt x="71827" y="31313"/>
                  </a:cubicBezTo>
                  <a:lnTo>
                    <a:pt x="71827" y="31313"/>
                  </a:lnTo>
                  <a:cubicBezTo>
                    <a:pt x="71158" y="31037"/>
                    <a:pt x="70237" y="30677"/>
                    <a:pt x="69233" y="30233"/>
                  </a:cubicBezTo>
                  <a:cubicBezTo>
                    <a:pt x="65132" y="82728"/>
                    <a:pt x="51991" y="216859"/>
                    <a:pt x="38349" y="255962"/>
                  </a:cubicBezTo>
                  <a:cubicBezTo>
                    <a:pt x="28975" y="283012"/>
                    <a:pt x="1188" y="373663"/>
                    <a:pt x="39437" y="404874"/>
                  </a:cubicBezTo>
                  <a:cubicBezTo>
                    <a:pt x="43706" y="408364"/>
                    <a:pt x="49731" y="411963"/>
                    <a:pt x="57264" y="41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7"/>
            <p:cNvSpPr/>
            <p:nvPr/>
          </p:nvSpPr>
          <p:spPr>
            <a:xfrm>
              <a:off x="11198503" y="2593385"/>
              <a:ext cx="673557" cy="1098528"/>
            </a:xfrm>
            <a:custGeom>
              <a:avLst/>
              <a:gdLst/>
              <a:ahLst/>
              <a:cxnLst/>
              <a:rect l="l" t="t" r="r" b="b"/>
              <a:pathLst>
                <a:path w="673557" h="1098528" extrusionOk="0">
                  <a:moveTo>
                    <a:pt x="436248" y="1098512"/>
                  </a:moveTo>
                  <a:cubicBezTo>
                    <a:pt x="431142" y="1098512"/>
                    <a:pt x="425870" y="1098512"/>
                    <a:pt x="420680" y="1098436"/>
                  </a:cubicBezTo>
                  <a:cubicBezTo>
                    <a:pt x="415826" y="1098361"/>
                    <a:pt x="411139" y="1098277"/>
                    <a:pt x="406452" y="1098035"/>
                  </a:cubicBezTo>
                  <a:cubicBezTo>
                    <a:pt x="403523" y="1097976"/>
                    <a:pt x="400426" y="1097825"/>
                    <a:pt x="397329" y="1097683"/>
                  </a:cubicBezTo>
                  <a:lnTo>
                    <a:pt x="396576" y="1097650"/>
                  </a:lnTo>
                  <a:cubicBezTo>
                    <a:pt x="394651" y="1097566"/>
                    <a:pt x="392642" y="1097474"/>
                    <a:pt x="390801" y="1097306"/>
                  </a:cubicBezTo>
                  <a:cubicBezTo>
                    <a:pt x="388039" y="1097156"/>
                    <a:pt x="385277" y="1096997"/>
                    <a:pt x="382598" y="1096754"/>
                  </a:cubicBezTo>
                  <a:cubicBezTo>
                    <a:pt x="378330" y="1096444"/>
                    <a:pt x="373978" y="1096118"/>
                    <a:pt x="369710" y="1095641"/>
                  </a:cubicBezTo>
                  <a:cubicBezTo>
                    <a:pt x="367450" y="1095432"/>
                    <a:pt x="365022" y="1095156"/>
                    <a:pt x="362596" y="1094854"/>
                  </a:cubicBezTo>
                  <a:lnTo>
                    <a:pt x="358411" y="1094335"/>
                  </a:lnTo>
                  <a:cubicBezTo>
                    <a:pt x="354728" y="1093875"/>
                    <a:pt x="351046" y="1093381"/>
                    <a:pt x="347446" y="1092846"/>
                  </a:cubicBezTo>
                  <a:lnTo>
                    <a:pt x="345856" y="1092620"/>
                  </a:lnTo>
                  <a:cubicBezTo>
                    <a:pt x="345772" y="1092603"/>
                    <a:pt x="345103" y="1092486"/>
                    <a:pt x="345019" y="1092477"/>
                  </a:cubicBezTo>
                  <a:cubicBezTo>
                    <a:pt x="340165" y="1091716"/>
                    <a:pt x="335813" y="1090971"/>
                    <a:pt x="331628" y="1090167"/>
                  </a:cubicBezTo>
                  <a:lnTo>
                    <a:pt x="330288" y="1089916"/>
                  </a:lnTo>
                  <a:cubicBezTo>
                    <a:pt x="326020" y="1089071"/>
                    <a:pt x="322003" y="1088226"/>
                    <a:pt x="318069" y="1087338"/>
                  </a:cubicBezTo>
                  <a:lnTo>
                    <a:pt x="310201" y="1085489"/>
                  </a:lnTo>
                  <a:cubicBezTo>
                    <a:pt x="308863" y="1085254"/>
                    <a:pt x="307607" y="1084878"/>
                    <a:pt x="306268" y="1084468"/>
                  </a:cubicBezTo>
                  <a:cubicBezTo>
                    <a:pt x="303673" y="1083898"/>
                    <a:pt x="300576" y="1082986"/>
                    <a:pt x="297480" y="1082065"/>
                  </a:cubicBezTo>
                  <a:cubicBezTo>
                    <a:pt x="293630" y="1080952"/>
                    <a:pt x="289780" y="1079722"/>
                    <a:pt x="286265" y="1078508"/>
                  </a:cubicBezTo>
                  <a:cubicBezTo>
                    <a:pt x="225920" y="1058112"/>
                    <a:pt x="207423" y="1028994"/>
                    <a:pt x="206753" y="1027763"/>
                  </a:cubicBezTo>
                  <a:cubicBezTo>
                    <a:pt x="206252" y="1026968"/>
                    <a:pt x="205833" y="1026106"/>
                    <a:pt x="205581" y="1025194"/>
                  </a:cubicBezTo>
                  <a:cubicBezTo>
                    <a:pt x="197630" y="995959"/>
                    <a:pt x="11072" y="306555"/>
                    <a:pt x="526" y="79998"/>
                  </a:cubicBezTo>
                  <a:cubicBezTo>
                    <a:pt x="-1231" y="42393"/>
                    <a:pt x="192" y="3592"/>
                    <a:pt x="24296" y="805"/>
                  </a:cubicBezTo>
                  <a:cubicBezTo>
                    <a:pt x="126573" y="-10620"/>
                    <a:pt x="403941" y="101508"/>
                    <a:pt x="470396" y="216255"/>
                  </a:cubicBezTo>
                  <a:cubicBezTo>
                    <a:pt x="505716" y="277261"/>
                    <a:pt x="522037" y="343841"/>
                    <a:pt x="531243" y="388610"/>
                  </a:cubicBezTo>
                  <a:cubicBezTo>
                    <a:pt x="536097" y="412430"/>
                    <a:pt x="540115" y="435681"/>
                    <a:pt x="543630" y="456203"/>
                  </a:cubicBezTo>
                  <a:cubicBezTo>
                    <a:pt x="550158" y="494444"/>
                    <a:pt x="555766" y="527470"/>
                    <a:pt x="564637" y="546871"/>
                  </a:cubicBezTo>
                  <a:cubicBezTo>
                    <a:pt x="571082" y="560991"/>
                    <a:pt x="577025" y="563334"/>
                    <a:pt x="580875" y="563870"/>
                  </a:cubicBezTo>
                  <a:lnTo>
                    <a:pt x="585478" y="564631"/>
                  </a:lnTo>
                  <a:cubicBezTo>
                    <a:pt x="637119" y="575436"/>
                    <a:pt x="649170" y="635915"/>
                    <a:pt x="656703" y="767427"/>
                  </a:cubicBezTo>
                  <a:cubicBezTo>
                    <a:pt x="657792" y="785162"/>
                    <a:pt x="658795" y="805132"/>
                    <a:pt x="660135" y="834007"/>
                  </a:cubicBezTo>
                  <a:cubicBezTo>
                    <a:pt x="682482" y="923930"/>
                    <a:pt x="676958" y="988694"/>
                    <a:pt x="643312" y="1031973"/>
                  </a:cubicBezTo>
                  <a:cubicBezTo>
                    <a:pt x="607908" y="1077529"/>
                    <a:pt x="544048" y="1098051"/>
                    <a:pt x="436332" y="1098528"/>
                  </a:cubicBezTo>
                  <a:lnTo>
                    <a:pt x="436248" y="1098528"/>
                  </a:lnTo>
                  <a:close/>
                  <a:moveTo>
                    <a:pt x="224079" y="1018398"/>
                  </a:moveTo>
                  <a:cubicBezTo>
                    <a:pt x="227594" y="1023009"/>
                    <a:pt x="245589" y="1044059"/>
                    <a:pt x="292542" y="1059953"/>
                  </a:cubicBezTo>
                  <a:cubicBezTo>
                    <a:pt x="295806" y="1061074"/>
                    <a:pt x="299405" y="1062213"/>
                    <a:pt x="303004" y="1063267"/>
                  </a:cubicBezTo>
                  <a:cubicBezTo>
                    <a:pt x="305766" y="1064096"/>
                    <a:pt x="308444" y="1064908"/>
                    <a:pt x="311290" y="1065561"/>
                  </a:cubicBezTo>
                  <a:cubicBezTo>
                    <a:pt x="312546" y="1065912"/>
                    <a:pt x="313047" y="1066121"/>
                    <a:pt x="313633" y="1066197"/>
                  </a:cubicBezTo>
                  <a:cubicBezTo>
                    <a:pt x="313884" y="1066239"/>
                    <a:pt x="314219" y="1066297"/>
                    <a:pt x="314470" y="1066364"/>
                  </a:cubicBezTo>
                  <a:lnTo>
                    <a:pt x="322422" y="1068247"/>
                  </a:lnTo>
                  <a:cubicBezTo>
                    <a:pt x="326104" y="1069084"/>
                    <a:pt x="329870" y="1069888"/>
                    <a:pt x="333804" y="1070641"/>
                  </a:cubicBezTo>
                  <a:lnTo>
                    <a:pt x="332716" y="1080425"/>
                  </a:lnTo>
                  <a:lnTo>
                    <a:pt x="334892" y="1070859"/>
                  </a:lnTo>
                  <a:cubicBezTo>
                    <a:pt x="339328" y="1071696"/>
                    <a:pt x="343429" y="1072407"/>
                    <a:pt x="347698" y="1073060"/>
                  </a:cubicBezTo>
                  <a:cubicBezTo>
                    <a:pt x="347781" y="1073076"/>
                    <a:pt x="348367" y="1073185"/>
                    <a:pt x="348451" y="1073194"/>
                  </a:cubicBezTo>
                  <a:lnTo>
                    <a:pt x="349455" y="1073344"/>
                  </a:lnTo>
                  <a:cubicBezTo>
                    <a:pt x="349455" y="1073344"/>
                    <a:pt x="350292" y="1073461"/>
                    <a:pt x="350292" y="1073470"/>
                  </a:cubicBezTo>
                  <a:cubicBezTo>
                    <a:pt x="353723" y="1073972"/>
                    <a:pt x="357239" y="1074458"/>
                    <a:pt x="360838" y="1074901"/>
                  </a:cubicBezTo>
                  <a:lnTo>
                    <a:pt x="364185" y="1075311"/>
                  </a:lnTo>
                  <a:cubicBezTo>
                    <a:pt x="364185" y="1075311"/>
                    <a:pt x="364939" y="1075403"/>
                    <a:pt x="364939" y="1075403"/>
                  </a:cubicBezTo>
                  <a:cubicBezTo>
                    <a:pt x="367199" y="1075679"/>
                    <a:pt x="369375" y="1075947"/>
                    <a:pt x="371718" y="1076156"/>
                  </a:cubicBezTo>
                  <a:cubicBezTo>
                    <a:pt x="375903" y="1076634"/>
                    <a:pt x="380004" y="1076935"/>
                    <a:pt x="384189" y="1077236"/>
                  </a:cubicBezTo>
                  <a:cubicBezTo>
                    <a:pt x="386783" y="1077470"/>
                    <a:pt x="389378" y="1077621"/>
                    <a:pt x="391973" y="1077764"/>
                  </a:cubicBezTo>
                  <a:cubicBezTo>
                    <a:pt x="394065" y="1077939"/>
                    <a:pt x="395739" y="1078015"/>
                    <a:pt x="397413" y="1078081"/>
                  </a:cubicBezTo>
                  <a:lnTo>
                    <a:pt x="398250" y="1078123"/>
                  </a:lnTo>
                  <a:cubicBezTo>
                    <a:pt x="401179" y="1078257"/>
                    <a:pt x="404109" y="1078400"/>
                    <a:pt x="407205" y="1078466"/>
                  </a:cubicBezTo>
                  <a:cubicBezTo>
                    <a:pt x="411892" y="1078709"/>
                    <a:pt x="416412" y="1078776"/>
                    <a:pt x="421015" y="1078860"/>
                  </a:cubicBezTo>
                  <a:cubicBezTo>
                    <a:pt x="426037" y="1078935"/>
                    <a:pt x="431226" y="1078935"/>
                    <a:pt x="436248" y="1078935"/>
                  </a:cubicBezTo>
                  <a:cubicBezTo>
                    <a:pt x="537353" y="1078483"/>
                    <a:pt x="596442" y="1060288"/>
                    <a:pt x="627828" y="1019946"/>
                  </a:cubicBezTo>
                  <a:cubicBezTo>
                    <a:pt x="657624" y="981580"/>
                    <a:pt x="661892" y="921988"/>
                    <a:pt x="640885" y="837782"/>
                  </a:cubicBezTo>
                  <a:cubicBezTo>
                    <a:pt x="640717" y="837146"/>
                    <a:pt x="640634" y="836501"/>
                    <a:pt x="640634" y="835857"/>
                  </a:cubicBezTo>
                  <a:cubicBezTo>
                    <a:pt x="639294" y="806563"/>
                    <a:pt x="638290" y="786443"/>
                    <a:pt x="637202" y="768573"/>
                  </a:cubicBezTo>
                  <a:cubicBezTo>
                    <a:pt x="629502" y="634275"/>
                    <a:pt x="616529" y="591121"/>
                    <a:pt x="581712" y="583848"/>
                  </a:cubicBezTo>
                  <a:lnTo>
                    <a:pt x="577945" y="583212"/>
                  </a:lnTo>
                  <a:cubicBezTo>
                    <a:pt x="564972" y="581454"/>
                    <a:pt x="554678" y="572214"/>
                    <a:pt x="546810" y="555006"/>
                  </a:cubicBezTo>
                  <a:cubicBezTo>
                    <a:pt x="536934" y="533271"/>
                    <a:pt x="531327" y="500704"/>
                    <a:pt x="524297" y="459484"/>
                  </a:cubicBezTo>
                  <a:cubicBezTo>
                    <a:pt x="520864" y="439129"/>
                    <a:pt x="516931" y="416063"/>
                    <a:pt x="512076" y="392569"/>
                  </a:cubicBezTo>
                  <a:cubicBezTo>
                    <a:pt x="503121" y="349114"/>
                    <a:pt x="487303" y="284601"/>
                    <a:pt x="453489" y="226056"/>
                  </a:cubicBezTo>
                  <a:cubicBezTo>
                    <a:pt x="391387" y="118825"/>
                    <a:pt x="121970" y="9559"/>
                    <a:pt x="26472" y="20256"/>
                  </a:cubicBezTo>
                  <a:cubicBezTo>
                    <a:pt x="26472" y="20281"/>
                    <a:pt x="17600" y="25353"/>
                    <a:pt x="20111" y="79069"/>
                  </a:cubicBezTo>
                  <a:cubicBezTo>
                    <a:pt x="30322" y="298219"/>
                    <a:pt x="213617" y="979847"/>
                    <a:pt x="224079" y="10184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7"/>
            <p:cNvSpPr/>
            <p:nvPr/>
          </p:nvSpPr>
          <p:spPr>
            <a:xfrm>
              <a:off x="11198457" y="2593321"/>
              <a:ext cx="531486" cy="400408"/>
            </a:xfrm>
            <a:custGeom>
              <a:avLst/>
              <a:gdLst/>
              <a:ahLst/>
              <a:cxnLst/>
              <a:rect l="l" t="t" r="r" b="b"/>
              <a:pathLst>
                <a:path w="531486" h="400408" extrusionOk="0">
                  <a:moveTo>
                    <a:pt x="521665" y="400409"/>
                  </a:moveTo>
                  <a:cubicBezTo>
                    <a:pt x="517898" y="400409"/>
                    <a:pt x="514300" y="398199"/>
                    <a:pt x="512709" y="394567"/>
                  </a:cubicBezTo>
                  <a:cubicBezTo>
                    <a:pt x="480486" y="321341"/>
                    <a:pt x="447091" y="273710"/>
                    <a:pt x="416123" y="256812"/>
                  </a:cubicBezTo>
                  <a:cubicBezTo>
                    <a:pt x="402063" y="249128"/>
                    <a:pt x="389341" y="247848"/>
                    <a:pt x="377121" y="252870"/>
                  </a:cubicBezTo>
                  <a:cubicBezTo>
                    <a:pt x="342220" y="267315"/>
                    <a:pt x="324058" y="327602"/>
                    <a:pt x="323891" y="328204"/>
                  </a:cubicBezTo>
                  <a:cubicBezTo>
                    <a:pt x="323054" y="330924"/>
                    <a:pt x="321128" y="333168"/>
                    <a:pt x="318534" y="334348"/>
                  </a:cubicBezTo>
                  <a:cubicBezTo>
                    <a:pt x="315940" y="335519"/>
                    <a:pt x="313011" y="335545"/>
                    <a:pt x="310416" y="334348"/>
                  </a:cubicBezTo>
                  <a:lnTo>
                    <a:pt x="64600" y="222731"/>
                  </a:lnTo>
                  <a:cubicBezTo>
                    <a:pt x="62424" y="221726"/>
                    <a:pt x="60667" y="219944"/>
                    <a:pt x="59663" y="217717"/>
                  </a:cubicBezTo>
                  <a:lnTo>
                    <a:pt x="1326" y="83460"/>
                  </a:lnTo>
                  <a:cubicBezTo>
                    <a:pt x="824" y="82372"/>
                    <a:pt x="573" y="81201"/>
                    <a:pt x="489" y="80021"/>
                  </a:cubicBezTo>
                  <a:cubicBezTo>
                    <a:pt x="-1185" y="42424"/>
                    <a:pt x="238" y="3614"/>
                    <a:pt x="24343" y="827"/>
                  </a:cubicBezTo>
                  <a:cubicBezTo>
                    <a:pt x="126870" y="-10773"/>
                    <a:pt x="403988" y="101539"/>
                    <a:pt x="470443" y="216278"/>
                  </a:cubicBezTo>
                  <a:cubicBezTo>
                    <a:pt x="505762" y="277301"/>
                    <a:pt x="522083" y="343872"/>
                    <a:pt x="531290" y="388633"/>
                  </a:cubicBezTo>
                  <a:cubicBezTo>
                    <a:pt x="532294" y="393538"/>
                    <a:pt x="529365" y="398417"/>
                    <a:pt x="524594" y="399940"/>
                  </a:cubicBezTo>
                  <a:cubicBezTo>
                    <a:pt x="523673" y="400250"/>
                    <a:pt x="522669" y="400401"/>
                    <a:pt x="521665" y="400401"/>
                  </a:cubicBezTo>
                  <a:close/>
                  <a:moveTo>
                    <a:pt x="76151" y="206469"/>
                  </a:moveTo>
                  <a:lnTo>
                    <a:pt x="308742" y="312076"/>
                  </a:lnTo>
                  <a:cubicBezTo>
                    <a:pt x="316274" y="291830"/>
                    <a:pt x="335943" y="248735"/>
                    <a:pt x="369589" y="234791"/>
                  </a:cubicBezTo>
                  <a:cubicBezTo>
                    <a:pt x="387333" y="227443"/>
                    <a:pt x="406164" y="229058"/>
                    <a:pt x="425498" y="239629"/>
                  </a:cubicBezTo>
                  <a:cubicBezTo>
                    <a:pt x="449351" y="252635"/>
                    <a:pt x="471279" y="278941"/>
                    <a:pt x="490111" y="308871"/>
                  </a:cubicBezTo>
                  <a:cubicBezTo>
                    <a:pt x="481072" y="281803"/>
                    <a:pt x="469187" y="253313"/>
                    <a:pt x="453452" y="226095"/>
                  </a:cubicBezTo>
                  <a:cubicBezTo>
                    <a:pt x="391433" y="118872"/>
                    <a:pt x="121849" y="9532"/>
                    <a:pt x="26518" y="20287"/>
                  </a:cubicBezTo>
                  <a:cubicBezTo>
                    <a:pt x="26518" y="20312"/>
                    <a:pt x="17815" y="25267"/>
                    <a:pt x="19990" y="77326"/>
                  </a:cubicBezTo>
                  <a:lnTo>
                    <a:pt x="76151" y="2064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7"/>
            <p:cNvSpPr/>
            <p:nvPr/>
          </p:nvSpPr>
          <p:spPr>
            <a:xfrm>
              <a:off x="11209157" y="2603093"/>
              <a:ext cx="510964" cy="380852"/>
            </a:xfrm>
            <a:custGeom>
              <a:avLst/>
              <a:gdLst/>
              <a:ahLst/>
              <a:cxnLst/>
              <a:rect l="l" t="t" r="r" b="b"/>
              <a:pathLst>
                <a:path w="510964" h="380852" extrusionOk="0">
                  <a:moveTo>
                    <a:pt x="431285" y="242746"/>
                  </a:moveTo>
                  <a:cubicBezTo>
                    <a:pt x="435972" y="250940"/>
                    <a:pt x="440324" y="259293"/>
                    <a:pt x="444426" y="267713"/>
                  </a:cubicBezTo>
                  <a:cubicBezTo>
                    <a:pt x="471292" y="298538"/>
                    <a:pt x="494393" y="343207"/>
                    <a:pt x="510964" y="380853"/>
                  </a:cubicBezTo>
                  <a:cubicBezTo>
                    <a:pt x="499665" y="325940"/>
                    <a:pt x="482759" y="265863"/>
                    <a:pt x="451289" y="211427"/>
                  </a:cubicBezTo>
                  <a:cubicBezTo>
                    <a:pt x="386676" y="99810"/>
                    <a:pt x="115165" y="-10485"/>
                    <a:pt x="14730" y="798"/>
                  </a:cubicBezTo>
                  <a:cubicBezTo>
                    <a:pt x="6445" y="1760"/>
                    <a:pt x="1757" y="12775"/>
                    <a:pt x="0" y="31748"/>
                  </a:cubicBezTo>
                  <a:cubicBezTo>
                    <a:pt x="104202" y="24592"/>
                    <a:pt x="367676" y="132987"/>
                    <a:pt x="431285" y="24275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7"/>
            <p:cNvSpPr/>
            <p:nvPr/>
          </p:nvSpPr>
          <p:spPr>
            <a:xfrm>
              <a:off x="11198457" y="2593321"/>
              <a:ext cx="531486" cy="400408"/>
            </a:xfrm>
            <a:custGeom>
              <a:avLst/>
              <a:gdLst/>
              <a:ahLst/>
              <a:cxnLst/>
              <a:rect l="l" t="t" r="r" b="b"/>
              <a:pathLst>
                <a:path w="531486" h="400408" extrusionOk="0">
                  <a:moveTo>
                    <a:pt x="521665" y="400409"/>
                  </a:moveTo>
                  <a:cubicBezTo>
                    <a:pt x="517898" y="400409"/>
                    <a:pt x="514300" y="398199"/>
                    <a:pt x="512709" y="394567"/>
                  </a:cubicBezTo>
                  <a:cubicBezTo>
                    <a:pt x="480486" y="321341"/>
                    <a:pt x="447091" y="273710"/>
                    <a:pt x="416123" y="256812"/>
                  </a:cubicBezTo>
                  <a:cubicBezTo>
                    <a:pt x="402063" y="249128"/>
                    <a:pt x="389341" y="247848"/>
                    <a:pt x="377121" y="252870"/>
                  </a:cubicBezTo>
                  <a:cubicBezTo>
                    <a:pt x="342220" y="267315"/>
                    <a:pt x="324058" y="327602"/>
                    <a:pt x="323891" y="328204"/>
                  </a:cubicBezTo>
                  <a:cubicBezTo>
                    <a:pt x="323054" y="330924"/>
                    <a:pt x="321128" y="333168"/>
                    <a:pt x="318534" y="334348"/>
                  </a:cubicBezTo>
                  <a:cubicBezTo>
                    <a:pt x="315940" y="335519"/>
                    <a:pt x="313011" y="335545"/>
                    <a:pt x="310416" y="334348"/>
                  </a:cubicBezTo>
                  <a:lnTo>
                    <a:pt x="64600" y="222731"/>
                  </a:lnTo>
                  <a:cubicBezTo>
                    <a:pt x="62424" y="221726"/>
                    <a:pt x="60667" y="219944"/>
                    <a:pt x="59663" y="217717"/>
                  </a:cubicBezTo>
                  <a:lnTo>
                    <a:pt x="1326" y="83460"/>
                  </a:lnTo>
                  <a:cubicBezTo>
                    <a:pt x="824" y="82372"/>
                    <a:pt x="573" y="81201"/>
                    <a:pt x="489" y="80021"/>
                  </a:cubicBezTo>
                  <a:cubicBezTo>
                    <a:pt x="-1185" y="42424"/>
                    <a:pt x="238" y="3614"/>
                    <a:pt x="24343" y="827"/>
                  </a:cubicBezTo>
                  <a:cubicBezTo>
                    <a:pt x="126870" y="-10773"/>
                    <a:pt x="403988" y="101539"/>
                    <a:pt x="470443" y="216278"/>
                  </a:cubicBezTo>
                  <a:cubicBezTo>
                    <a:pt x="505762" y="277301"/>
                    <a:pt x="522083" y="343872"/>
                    <a:pt x="531290" y="388633"/>
                  </a:cubicBezTo>
                  <a:cubicBezTo>
                    <a:pt x="532294" y="393538"/>
                    <a:pt x="529365" y="398417"/>
                    <a:pt x="524594" y="399940"/>
                  </a:cubicBezTo>
                  <a:cubicBezTo>
                    <a:pt x="523673" y="400250"/>
                    <a:pt x="522669" y="400401"/>
                    <a:pt x="521665" y="400401"/>
                  </a:cubicBezTo>
                  <a:close/>
                  <a:moveTo>
                    <a:pt x="76151" y="206469"/>
                  </a:moveTo>
                  <a:lnTo>
                    <a:pt x="308742" y="312076"/>
                  </a:lnTo>
                  <a:cubicBezTo>
                    <a:pt x="316274" y="291830"/>
                    <a:pt x="335943" y="248735"/>
                    <a:pt x="369589" y="234791"/>
                  </a:cubicBezTo>
                  <a:cubicBezTo>
                    <a:pt x="387333" y="227443"/>
                    <a:pt x="406164" y="229058"/>
                    <a:pt x="425498" y="239629"/>
                  </a:cubicBezTo>
                  <a:cubicBezTo>
                    <a:pt x="449351" y="252635"/>
                    <a:pt x="471279" y="278941"/>
                    <a:pt x="490111" y="308871"/>
                  </a:cubicBezTo>
                  <a:cubicBezTo>
                    <a:pt x="481072" y="281803"/>
                    <a:pt x="469187" y="253313"/>
                    <a:pt x="453452" y="226095"/>
                  </a:cubicBezTo>
                  <a:cubicBezTo>
                    <a:pt x="391433" y="118872"/>
                    <a:pt x="121849" y="9532"/>
                    <a:pt x="26518" y="20287"/>
                  </a:cubicBezTo>
                  <a:cubicBezTo>
                    <a:pt x="26518" y="20312"/>
                    <a:pt x="17815" y="25267"/>
                    <a:pt x="19990" y="77326"/>
                  </a:cubicBezTo>
                  <a:lnTo>
                    <a:pt x="76151" y="2064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7"/>
            <p:cNvSpPr/>
            <p:nvPr/>
          </p:nvSpPr>
          <p:spPr>
            <a:xfrm>
              <a:off x="11697105" y="4657506"/>
              <a:ext cx="303649" cy="460303"/>
            </a:xfrm>
            <a:custGeom>
              <a:avLst/>
              <a:gdLst/>
              <a:ahLst/>
              <a:cxnLst/>
              <a:rect l="l" t="t" r="r" b="b"/>
              <a:pathLst>
                <a:path w="303649" h="460303" extrusionOk="0">
                  <a:moveTo>
                    <a:pt x="200954" y="0"/>
                  </a:moveTo>
                  <a:lnTo>
                    <a:pt x="88718" y="7323"/>
                  </a:lnTo>
                  <a:lnTo>
                    <a:pt x="0" y="196476"/>
                  </a:lnTo>
                  <a:lnTo>
                    <a:pt x="80264" y="460303"/>
                  </a:lnTo>
                  <a:lnTo>
                    <a:pt x="303649" y="56847"/>
                  </a:lnTo>
                  <a:lnTo>
                    <a:pt x="20095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7"/>
            <p:cNvSpPr/>
            <p:nvPr/>
          </p:nvSpPr>
          <p:spPr>
            <a:xfrm>
              <a:off x="11687293" y="4647705"/>
              <a:ext cx="323233" cy="479889"/>
            </a:xfrm>
            <a:custGeom>
              <a:avLst/>
              <a:gdLst/>
              <a:ahLst/>
              <a:cxnLst/>
              <a:rect l="l" t="t" r="r" b="b"/>
              <a:pathLst>
                <a:path w="323233" h="479889" extrusionOk="0">
                  <a:moveTo>
                    <a:pt x="90076" y="479889"/>
                  </a:moveTo>
                  <a:cubicBezTo>
                    <a:pt x="89742" y="479889"/>
                    <a:pt x="89407" y="479872"/>
                    <a:pt x="88988" y="479839"/>
                  </a:cubicBezTo>
                  <a:cubicBezTo>
                    <a:pt x="85139" y="479429"/>
                    <a:pt x="81874" y="476709"/>
                    <a:pt x="80703" y="472951"/>
                  </a:cubicBezTo>
                  <a:lnTo>
                    <a:pt x="438" y="209124"/>
                  </a:lnTo>
                  <a:cubicBezTo>
                    <a:pt x="-316" y="206797"/>
                    <a:pt x="-64" y="204303"/>
                    <a:pt x="940" y="202110"/>
                  </a:cubicBezTo>
                  <a:lnTo>
                    <a:pt x="89658" y="12957"/>
                  </a:lnTo>
                  <a:cubicBezTo>
                    <a:pt x="91248" y="9727"/>
                    <a:pt x="94345" y="7576"/>
                    <a:pt x="97944" y="7350"/>
                  </a:cubicBezTo>
                  <a:lnTo>
                    <a:pt x="210097" y="26"/>
                  </a:lnTo>
                  <a:cubicBezTo>
                    <a:pt x="211854" y="-116"/>
                    <a:pt x="213863" y="319"/>
                    <a:pt x="215453" y="1223"/>
                  </a:cubicBezTo>
                  <a:lnTo>
                    <a:pt x="318148" y="58070"/>
                  </a:lnTo>
                  <a:cubicBezTo>
                    <a:pt x="320408" y="59333"/>
                    <a:pt x="322166" y="61434"/>
                    <a:pt x="322835" y="63937"/>
                  </a:cubicBezTo>
                  <a:cubicBezTo>
                    <a:pt x="323588" y="66431"/>
                    <a:pt x="323254" y="69109"/>
                    <a:pt x="321998" y="71377"/>
                  </a:cubicBezTo>
                  <a:lnTo>
                    <a:pt x="98613" y="474826"/>
                  </a:lnTo>
                  <a:cubicBezTo>
                    <a:pt x="96856" y="477964"/>
                    <a:pt x="93592" y="479872"/>
                    <a:pt x="90076" y="479872"/>
                  </a:cubicBezTo>
                  <a:close/>
                  <a:moveTo>
                    <a:pt x="20274" y="207023"/>
                  </a:moveTo>
                  <a:lnTo>
                    <a:pt x="92671" y="445122"/>
                  </a:lnTo>
                  <a:lnTo>
                    <a:pt x="300153" y="70473"/>
                  </a:lnTo>
                  <a:lnTo>
                    <a:pt x="208506" y="19762"/>
                  </a:lnTo>
                  <a:lnTo>
                    <a:pt x="104975" y="26516"/>
                  </a:lnTo>
                  <a:lnTo>
                    <a:pt x="20274" y="2070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7"/>
            <p:cNvSpPr/>
            <p:nvPr/>
          </p:nvSpPr>
          <p:spPr>
            <a:xfrm>
              <a:off x="9885420" y="4901012"/>
              <a:ext cx="473301" cy="225912"/>
            </a:xfrm>
            <a:custGeom>
              <a:avLst/>
              <a:gdLst/>
              <a:ahLst/>
              <a:cxnLst/>
              <a:rect l="l" t="t" r="r" b="b"/>
              <a:pathLst>
                <a:path w="473301" h="225912" extrusionOk="0">
                  <a:moveTo>
                    <a:pt x="473301" y="115743"/>
                  </a:moveTo>
                  <a:lnTo>
                    <a:pt x="230081" y="0"/>
                  </a:lnTo>
                  <a:lnTo>
                    <a:pt x="0" y="66848"/>
                  </a:lnTo>
                  <a:lnTo>
                    <a:pt x="432876" y="225913"/>
                  </a:lnTo>
                  <a:lnTo>
                    <a:pt x="473301" y="1157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7"/>
            <p:cNvSpPr/>
            <p:nvPr/>
          </p:nvSpPr>
          <p:spPr>
            <a:xfrm>
              <a:off x="9875621" y="4891216"/>
              <a:ext cx="492915" cy="245509"/>
            </a:xfrm>
            <a:custGeom>
              <a:avLst/>
              <a:gdLst/>
              <a:ahLst/>
              <a:cxnLst/>
              <a:rect l="l" t="t" r="r" b="b"/>
              <a:pathLst>
                <a:path w="492915" h="245509" extrusionOk="0">
                  <a:moveTo>
                    <a:pt x="442675" y="245501"/>
                  </a:moveTo>
                  <a:cubicBezTo>
                    <a:pt x="441504" y="245501"/>
                    <a:pt x="440332" y="245300"/>
                    <a:pt x="439244" y="244898"/>
                  </a:cubicBezTo>
                  <a:lnTo>
                    <a:pt x="6452" y="85834"/>
                  </a:lnTo>
                  <a:cubicBezTo>
                    <a:pt x="2434" y="84378"/>
                    <a:pt x="-160" y="80536"/>
                    <a:pt x="8" y="76309"/>
                  </a:cubicBezTo>
                  <a:cubicBezTo>
                    <a:pt x="174" y="72083"/>
                    <a:pt x="3020" y="68425"/>
                    <a:pt x="7038" y="67245"/>
                  </a:cubicBezTo>
                  <a:lnTo>
                    <a:pt x="237118" y="389"/>
                  </a:lnTo>
                  <a:cubicBezTo>
                    <a:pt x="239462" y="-281"/>
                    <a:pt x="241889" y="-80"/>
                    <a:pt x="244065" y="949"/>
                  </a:cubicBezTo>
                  <a:lnTo>
                    <a:pt x="487369" y="116701"/>
                  </a:lnTo>
                  <a:cubicBezTo>
                    <a:pt x="491889" y="118877"/>
                    <a:pt x="494065" y="124175"/>
                    <a:pt x="492307" y="128921"/>
                  </a:cubicBezTo>
                  <a:lnTo>
                    <a:pt x="451882" y="239090"/>
                  </a:lnTo>
                  <a:cubicBezTo>
                    <a:pt x="450962" y="241534"/>
                    <a:pt x="449120" y="243509"/>
                    <a:pt x="446777" y="244605"/>
                  </a:cubicBezTo>
                  <a:cubicBezTo>
                    <a:pt x="445437" y="245200"/>
                    <a:pt x="444098" y="245509"/>
                    <a:pt x="442675" y="245509"/>
                  </a:cubicBezTo>
                  <a:close/>
                  <a:moveTo>
                    <a:pt x="41102" y="77732"/>
                  </a:moveTo>
                  <a:lnTo>
                    <a:pt x="436817" y="223137"/>
                  </a:lnTo>
                  <a:lnTo>
                    <a:pt x="470881" y="130544"/>
                  </a:lnTo>
                  <a:lnTo>
                    <a:pt x="239043" y="20233"/>
                  </a:lnTo>
                  <a:lnTo>
                    <a:pt x="41185" y="777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7"/>
            <p:cNvSpPr/>
            <p:nvPr/>
          </p:nvSpPr>
          <p:spPr>
            <a:xfrm>
              <a:off x="11329763" y="3680310"/>
              <a:ext cx="199226" cy="138520"/>
            </a:xfrm>
            <a:custGeom>
              <a:avLst/>
              <a:gdLst/>
              <a:ahLst/>
              <a:cxnLst/>
              <a:rect l="l" t="t" r="r" b="b"/>
              <a:pathLst>
                <a:path w="199226" h="138520" extrusionOk="0">
                  <a:moveTo>
                    <a:pt x="15568" y="138521"/>
                  </a:moveTo>
                  <a:cubicBezTo>
                    <a:pt x="15568" y="138521"/>
                    <a:pt x="217108" y="105319"/>
                    <a:pt x="197941" y="34713"/>
                  </a:cubicBezTo>
                  <a:cubicBezTo>
                    <a:pt x="178775" y="-35902"/>
                    <a:pt x="0" y="23079"/>
                    <a:pt x="0" y="23079"/>
                  </a:cubicBezTo>
                  <a:lnTo>
                    <a:pt x="15568" y="1385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7"/>
            <p:cNvSpPr/>
            <p:nvPr/>
          </p:nvSpPr>
          <p:spPr>
            <a:xfrm>
              <a:off x="11319955" y="3670615"/>
              <a:ext cx="218859" cy="158016"/>
            </a:xfrm>
            <a:custGeom>
              <a:avLst/>
              <a:gdLst/>
              <a:ahLst/>
              <a:cxnLst/>
              <a:rect l="l" t="t" r="r" b="b"/>
              <a:pathLst>
                <a:path w="218859" h="158016" extrusionOk="0">
                  <a:moveTo>
                    <a:pt x="25376" y="158000"/>
                  </a:moveTo>
                  <a:cubicBezTo>
                    <a:pt x="23284" y="158000"/>
                    <a:pt x="21274" y="157330"/>
                    <a:pt x="19517" y="156083"/>
                  </a:cubicBezTo>
                  <a:cubicBezTo>
                    <a:pt x="17425" y="154518"/>
                    <a:pt x="16002" y="152141"/>
                    <a:pt x="15667" y="149530"/>
                  </a:cubicBezTo>
                  <a:lnTo>
                    <a:pt x="100" y="34096"/>
                  </a:lnTo>
                  <a:cubicBezTo>
                    <a:pt x="-570" y="29426"/>
                    <a:pt x="2192" y="24965"/>
                    <a:pt x="6711" y="23475"/>
                  </a:cubicBezTo>
                  <a:cubicBezTo>
                    <a:pt x="11985" y="21734"/>
                    <a:pt x="136607" y="-18841"/>
                    <a:pt x="191763" y="10804"/>
                  </a:cubicBezTo>
                  <a:cubicBezTo>
                    <a:pt x="204987" y="17893"/>
                    <a:pt x="213524" y="28338"/>
                    <a:pt x="217207" y="41847"/>
                  </a:cubicBezTo>
                  <a:cubicBezTo>
                    <a:pt x="220722" y="54769"/>
                    <a:pt x="218630" y="67374"/>
                    <a:pt x="210929" y="79309"/>
                  </a:cubicBezTo>
                  <a:cubicBezTo>
                    <a:pt x="176614" y="132690"/>
                    <a:pt x="33075" y="156879"/>
                    <a:pt x="26966" y="157883"/>
                  </a:cubicBezTo>
                  <a:cubicBezTo>
                    <a:pt x="26464" y="157966"/>
                    <a:pt x="25878" y="158017"/>
                    <a:pt x="25376" y="158017"/>
                  </a:cubicBezTo>
                  <a:close/>
                  <a:moveTo>
                    <a:pt x="20605" y="39637"/>
                  </a:moveTo>
                  <a:lnTo>
                    <a:pt x="33746" y="136775"/>
                  </a:lnTo>
                  <a:cubicBezTo>
                    <a:pt x="78523" y="128238"/>
                    <a:pt x="171760" y="104083"/>
                    <a:pt x="194442" y="68713"/>
                  </a:cubicBezTo>
                  <a:cubicBezTo>
                    <a:pt x="199045" y="61540"/>
                    <a:pt x="200301" y="54426"/>
                    <a:pt x="198292" y="46977"/>
                  </a:cubicBezTo>
                  <a:cubicBezTo>
                    <a:pt x="196032" y="38750"/>
                    <a:pt x="190927" y="32548"/>
                    <a:pt x="182557" y="28045"/>
                  </a:cubicBezTo>
                  <a:cubicBezTo>
                    <a:pt x="145563" y="8176"/>
                    <a:pt x="59440" y="27844"/>
                    <a:pt x="20605" y="396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7"/>
            <p:cNvSpPr/>
            <p:nvPr/>
          </p:nvSpPr>
          <p:spPr>
            <a:xfrm>
              <a:off x="9971376" y="3535132"/>
              <a:ext cx="1947690" cy="1518147"/>
            </a:xfrm>
            <a:custGeom>
              <a:avLst/>
              <a:gdLst/>
              <a:ahLst/>
              <a:cxnLst/>
              <a:rect l="l" t="t" r="r" b="b"/>
              <a:pathLst>
                <a:path w="1947690" h="1518147" extrusionOk="0">
                  <a:moveTo>
                    <a:pt x="1357550" y="793483"/>
                  </a:moveTo>
                  <a:cubicBezTo>
                    <a:pt x="1350603" y="782125"/>
                    <a:pt x="1328507" y="729505"/>
                    <a:pt x="1300134" y="658941"/>
                  </a:cubicBezTo>
                  <a:cubicBezTo>
                    <a:pt x="1460412" y="531288"/>
                    <a:pt x="1468028" y="220675"/>
                    <a:pt x="1406344" y="131271"/>
                  </a:cubicBezTo>
                  <a:cubicBezTo>
                    <a:pt x="1398059" y="132041"/>
                    <a:pt x="1239287" y="154614"/>
                    <a:pt x="1110395" y="173002"/>
                  </a:cubicBezTo>
                  <a:cubicBezTo>
                    <a:pt x="1105123" y="159284"/>
                    <a:pt x="1102109" y="151526"/>
                    <a:pt x="1102109" y="151526"/>
                  </a:cubicBezTo>
                  <a:cubicBezTo>
                    <a:pt x="1015065" y="65026"/>
                    <a:pt x="728825" y="-61740"/>
                    <a:pt x="652578" y="34468"/>
                  </a:cubicBezTo>
                  <a:cubicBezTo>
                    <a:pt x="604285" y="95433"/>
                    <a:pt x="595497" y="298471"/>
                    <a:pt x="625126" y="421914"/>
                  </a:cubicBezTo>
                  <a:cubicBezTo>
                    <a:pt x="510881" y="501107"/>
                    <a:pt x="405089" y="572684"/>
                    <a:pt x="384332" y="580920"/>
                  </a:cubicBezTo>
                  <a:cubicBezTo>
                    <a:pt x="352277" y="593600"/>
                    <a:pt x="320137" y="639549"/>
                    <a:pt x="292183" y="693106"/>
                  </a:cubicBezTo>
                  <a:cubicBezTo>
                    <a:pt x="256277" y="761812"/>
                    <a:pt x="243305" y="851836"/>
                    <a:pt x="192919" y="936201"/>
                  </a:cubicBezTo>
                  <a:cubicBezTo>
                    <a:pt x="113827" y="1068709"/>
                    <a:pt x="0" y="1187256"/>
                    <a:pt x="0" y="1187256"/>
                  </a:cubicBezTo>
                  <a:cubicBezTo>
                    <a:pt x="40843" y="1193985"/>
                    <a:pt x="105457" y="1300354"/>
                    <a:pt x="127302" y="1335532"/>
                  </a:cubicBezTo>
                  <a:cubicBezTo>
                    <a:pt x="128809" y="1337951"/>
                    <a:pt x="130232" y="1340419"/>
                    <a:pt x="131570" y="1342930"/>
                  </a:cubicBezTo>
                  <a:lnTo>
                    <a:pt x="144125" y="1365888"/>
                  </a:lnTo>
                  <a:cubicBezTo>
                    <a:pt x="168898" y="1411352"/>
                    <a:pt x="215099" y="1441081"/>
                    <a:pt x="266739" y="1444772"/>
                  </a:cubicBezTo>
                  <a:lnTo>
                    <a:pt x="292099" y="1446588"/>
                  </a:lnTo>
                  <a:cubicBezTo>
                    <a:pt x="346502" y="1450471"/>
                    <a:pt x="397222" y="1475362"/>
                    <a:pt x="433462" y="1515989"/>
                  </a:cubicBezTo>
                  <a:cubicBezTo>
                    <a:pt x="483261" y="1308648"/>
                    <a:pt x="690995" y="1254455"/>
                    <a:pt x="648142" y="1003258"/>
                  </a:cubicBezTo>
                  <a:cubicBezTo>
                    <a:pt x="793020" y="923111"/>
                    <a:pt x="808336" y="929882"/>
                    <a:pt x="878892" y="899634"/>
                  </a:cubicBezTo>
                  <a:cubicBezTo>
                    <a:pt x="946937" y="1015168"/>
                    <a:pt x="1012471" y="1116131"/>
                    <a:pt x="1044443" y="1136176"/>
                  </a:cubicBezTo>
                  <a:lnTo>
                    <a:pt x="1301808" y="1265177"/>
                  </a:lnTo>
                  <a:cubicBezTo>
                    <a:pt x="1477570" y="1347224"/>
                    <a:pt x="1557667" y="1417679"/>
                    <a:pt x="1658269" y="1518148"/>
                  </a:cubicBezTo>
                  <a:cubicBezTo>
                    <a:pt x="1644041" y="1454405"/>
                    <a:pt x="1726566" y="1403510"/>
                    <a:pt x="1773435" y="1357971"/>
                  </a:cubicBezTo>
                  <a:cubicBezTo>
                    <a:pt x="1842652" y="1290637"/>
                    <a:pt x="1900904" y="1212883"/>
                    <a:pt x="1946017" y="1127530"/>
                  </a:cubicBezTo>
                  <a:lnTo>
                    <a:pt x="1947691" y="1124350"/>
                  </a:lnTo>
                  <a:cubicBezTo>
                    <a:pt x="1760630" y="1020157"/>
                    <a:pt x="1614329" y="818064"/>
                    <a:pt x="1357550" y="793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7"/>
            <p:cNvSpPr/>
            <p:nvPr/>
          </p:nvSpPr>
          <p:spPr>
            <a:xfrm>
              <a:off x="10847841" y="4412922"/>
              <a:ext cx="203883" cy="272891"/>
            </a:xfrm>
            <a:custGeom>
              <a:avLst/>
              <a:gdLst/>
              <a:ahLst/>
              <a:cxnLst/>
              <a:rect l="l" t="t" r="r" b="b"/>
              <a:pathLst>
                <a:path w="203883" h="272891" extrusionOk="0">
                  <a:moveTo>
                    <a:pt x="0" y="17652"/>
                  </a:moveTo>
                  <a:cubicBezTo>
                    <a:pt x="68882" y="134918"/>
                    <a:pt x="135671" y="238090"/>
                    <a:pt x="167978" y="258378"/>
                  </a:cubicBezTo>
                  <a:lnTo>
                    <a:pt x="196937" y="272891"/>
                  </a:lnTo>
                  <a:cubicBezTo>
                    <a:pt x="199197" y="270556"/>
                    <a:pt x="201540" y="268288"/>
                    <a:pt x="203883" y="266037"/>
                  </a:cubicBezTo>
                  <a:cubicBezTo>
                    <a:pt x="163207" y="222640"/>
                    <a:pt x="95915" y="114078"/>
                    <a:pt x="30214" y="0"/>
                  </a:cubicBezTo>
                  <a:cubicBezTo>
                    <a:pt x="20673" y="6838"/>
                    <a:pt x="10545" y="12755"/>
                    <a:pt x="0" y="176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7"/>
            <p:cNvSpPr/>
            <p:nvPr/>
          </p:nvSpPr>
          <p:spPr>
            <a:xfrm>
              <a:off x="9971376" y="3596500"/>
              <a:ext cx="1429528" cy="1158646"/>
            </a:xfrm>
            <a:custGeom>
              <a:avLst/>
              <a:gdLst/>
              <a:ahLst/>
              <a:cxnLst/>
              <a:rect l="l" t="t" r="r" b="b"/>
              <a:pathLst>
                <a:path w="1429528" h="1158646" extrusionOk="0">
                  <a:moveTo>
                    <a:pt x="1429528" y="125486"/>
                  </a:moveTo>
                  <a:cubicBezTo>
                    <a:pt x="1423586" y="102770"/>
                    <a:pt x="1415886" y="83654"/>
                    <a:pt x="1406344" y="69870"/>
                  </a:cubicBezTo>
                  <a:cubicBezTo>
                    <a:pt x="1392368" y="71200"/>
                    <a:pt x="945682" y="135194"/>
                    <a:pt x="945682" y="135194"/>
                  </a:cubicBezTo>
                  <a:cubicBezTo>
                    <a:pt x="945682" y="135194"/>
                    <a:pt x="808588" y="232792"/>
                    <a:pt x="669485" y="329762"/>
                  </a:cubicBezTo>
                  <a:cubicBezTo>
                    <a:pt x="655843" y="228951"/>
                    <a:pt x="662036" y="102996"/>
                    <a:pt x="688149" y="32817"/>
                  </a:cubicBezTo>
                  <a:cubicBezTo>
                    <a:pt x="670656" y="22631"/>
                    <a:pt x="653666" y="11667"/>
                    <a:pt x="637262" y="0"/>
                  </a:cubicBezTo>
                  <a:cubicBezTo>
                    <a:pt x="602696" y="80524"/>
                    <a:pt x="598845" y="251599"/>
                    <a:pt x="625126" y="360554"/>
                  </a:cubicBezTo>
                  <a:cubicBezTo>
                    <a:pt x="510881" y="439747"/>
                    <a:pt x="405089" y="511341"/>
                    <a:pt x="384332" y="519560"/>
                  </a:cubicBezTo>
                  <a:cubicBezTo>
                    <a:pt x="352277" y="532248"/>
                    <a:pt x="320221" y="578147"/>
                    <a:pt x="292183" y="631729"/>
                  </a:cubicBezTo>
                  <a:cubicBezTo>
                    <a:pt x="256277" y="700427"/>
                    <a:pt x="243305" y="790425"/>
                    <a:pt x="192919" y="874783"/>
                  </a:cubicBezTo>
                  <a:cubicBezTo>
                    <a:pt x="113827" y="1007315"/>
                    <a:pt x="0" y="1125904"/>
                    <a:pt x="0" y="1125904"/>
                  </a:cubicBezTo>
                  <a:cubicBezTo>
                    <a:pt x="13391" y="1128097"/>
                    <a:pt x="29378" y="1141020"/>
                    <a:pt x="45531" y="1158646"/>
                  </a:cubicBezTo>
                  <a:cubicBezTo>
                    <a:pt x="82022" y="1118070"/>
                    <a:pt x="143455" y="1027988"/>
                    <a:pt x="201875" y="930240"/>
                  </a:cubicBezTo>
                  <a:cubicBezTo>
                    <a:pt x="252176" y="845882"/>
                    <a:pt x="280884" y="755800"/>
                    <a:pt x="316789" y="687103"/>
                  </a:cubicBezTo>
                  <a:cubicBezTo>
                    <a:pt x="344828" y="633604"/>
                    <a:pt x="376883" y="564128"/>
                    <a:pt x="408939" y="551440"/>
                  </a:cubicBezTo>
                  <a:cubicBezTo>
                    <a:pt x="429026" y="543531"/>
                    <a:pt x="528039" y="476716"/>
                    <a:pt x="637429" y="400971"/>
                  </a:cubicBezTo>
                  <a:cubicBezTo>
                    <a:pt x="650486" y="391882"/>
                    <a:pt x="663710" y="382717"/>
                    <a:pt x="677018" y="373477"/>
                  </a:cubicBezTo>
                  <a:cubicBezTo>
                    <a:pt x="821727" y="272899"/>
                    <a:pt x="970205" y="167083"/>
                    <a:pt x="970205" y="167083"/>
                  </a:cubicBezTo>
                  <a:cubicBezTo>
                    <a:pt x="970205" y="167083"/>
                    <a:pt x="1399147" y="129168"/>
                    <a:pt x="1429528" y="12548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7"/>
            <p:cNvSpPr/>
            <p:nvPr/>
          </p:nvSpPr>
          <p:spPr>
            <a:xfrm>
              <a:off x="11619937" y="5043479"/>
              <a:ext cx="19668" cy="19584"/>
            </a:xfrm>
            <a:custGeom>
              <a:avLst/>
              <a:gdLst/>
              <a:ahLst/>
              <a:cxnLst/>
              <a:rect l="l" t="t" r="r" b="b"/>
              <a:pathLst>
                <a:path w="19668" h="19584" extrusionOk="0">
                  <a:moveTo>
                    <a:pt x="9876" y="19585"/>
                  </a:moveTo>
                  <a:cubicBezTo>
                    <a:pt x="4436" y="19585"/>
                    <a:pt x="0" y="15199"/>
                    <a:pt x="0" y="9793"/>
                  </a:cubicBezTo>
                  <a:cubicBezTo>
                    <a:pt x="0" y="4386"/>
                    <a:pt x="4352" y="0"/>
                    <a:pt x="9793" y="0"/>
                  </a:cubicBezTo>
                  <a:lnTo>
                    <a:pt x="9876" y="0"/>
                  </a:lnTo>
                  <a:cubicBezTo>
                    <a:pt x="15316" y="0"/>
                    <a:pt x="19669" y="4386"/>
                    <a:pt x="19669" y="9793"/>
                  </a:cubicBezTo>
                  <a:cubicBezTo>
                    <a:pt x="19669" y="15199"/>
                    <a:pt x="15316" y="19585"/>
                    <a:pt x="9876" y="1958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7"/>
            <p:cNvSpPr/>
            <p:nvPr/>
          </p:nvSpPr>
          <p:spPr>
            <a:xfrm>
              <a:off x="9961567" y="3525307"/>
              <a:ext cx="1967267" cy="1537756"/>
            </a:xfrm>
            <a:custGeom>
              <a:avLst/>
              <a:gdLst/>
              <a:ahLst/>
              <a:cxnLst/>
              <a:rect l="l" t="t" r="r" b="b"/>
              <a:pathLst>
                <a:path w="1967267" h="1537756" extrusionOk="0">
                  <a:moveTo>
                    <a:pt x="1668078" y="1537757"/>
                  </a:moveTo>
                  <a:cubicBezTo>
                    <a:pt x="1665568" y="1537757"/>
                    <a:pt x="1663057" y="1536778"/>
                    <a:pt x="1661132" y="1534894"/>
                  </a:cubicBezTo>
                  <a:cubicBezTo>
                    <a:pt x="1566472" y="1440385"/>
                    <a:pt x="1485705" y="1367059"/>
                    <a:pt x="1307433" y="1283865"/>
                  </a:cubicBezTo>
                  <a:lnTo>
                    <a:pt x="1049900" y="1154739"/>
                  </a:lnTo>
                  <a:cubicBezTo>
                    <a:pt x="1049565" y="1154605"/>
                    <a:pt x="1049314" y="1154446"/>
                    <a:pt x="1049063" y="1154279"/>
                  </a:cubicBezTo>
                  <a:cubicBezTo>
                    <a:pt x="1020188" y="1136150"/>
                    <a:pt x="966371" y="1060078"/>
                    <a:pt x="884600" y="921787"/>
                  </a:cubicBezTo>
                  <a:cubicBezTo>
                    <a:pt x="867024" y="929077"/>
                    <a:pt x="852628" y="934183"/>
                    <a:pt x="838735" y="939138"/>
                  </a:cubicBezTo>
                  <a:cubicBezTo>
                    <a:pt x="802578" y="951977"/>
                    <a:pt x="765250" y="965226"/>
                    <a:pt x="668748" y="1018306"/>
                  </a:cubicBezTo>
                  <a:cubicBezTo>
                    <a:pt x="691764" y="1167076"/>
                    <a:pt x="629076" y="1246804"/>
                    <a:pt x="562706" y="1331145"/>
                  </a:cubicBezTo>
                  <a:cubicBezTo>
                    <a:pt x="518430" y="1387489"/>
                    <a:pt x="472565" y="1445758"/>
                    <a:pt x="452812" y="1528081"/>
                  </a:cubicBezTo>
                  <a:cubicBezTo>
                    <a:pt x="451975" y="1531622"/>
                    <a:pt x="449213" y="1534401"/>
                    <a:pt x="445698" y="1535288"/>
                  </a:cubicBezTo>
                  <a:cubicBezTo>
                    <a:pt x="442099" y="1536167"/>
                    <a:pt x="438417" y="1535037"/>
                    <a:pt x="435990" y="1532317"/>
                  </a:cubicBezTo>
                  <a:cubicBezTo>
                    <a:pt x="401172" y="1493381"/>
                    <a:pt x="353298" y="1469888"/>
                    <a:pt x="301239" y="1466163"/>
                  </a:cubicBezTo>
                  <a:lnTo>
                    <a:pt x="275879" y="1464347"/>
                  </a:lnTo>
                  <a:cubicBezTo>
                    <a:pt x="220640" y="1460388"/>
                    <a:pt x="171761" y="1429011"/>
                    <a:pt x="145313" y="1380383"/>
                  </a:cubicBezTo>
                  <a:lnTo>
                    <a:pt x="132759" y="1357425"/>
                  </a:lnTo>
                  <a:cubicBezTo>
                    <a:pt x="131504" y="1355065"/>
                    <a:pt x="130164" y="1352764"/>
                    <a:pt x="128742" y="1350504"/>
                  </a:cubicBezTo>
                  <a:lnTo>
                    <a:pt x="126314" y="1346545"/>
                  </a:lnTo>
                  <a:cubicBezTo>
                    <a:pt x="105725" y="1313393"/>
                    <a:pt x="43288" y="1212497"/>
                    <a:pt x="8219" y="1206722"/>
                  </a:cubicBezTo>
                  <a:cubicBezTo>
                    <a:pt x="4620" y="1206137"/>
                    <a:pt x="1690" y="1203600"/>
                    <a:pt x="519" y="1200152"/>
                  </a:cubicBezTo>
                  <a:cubicBezTo>
                    <a:pt x="-653" y="1196704"/>
                    <a:pt x="184" y="1192904"/>
                    <a:pt x="2779" y="1190285"/>
                  </a:cubicBezTo>
                  <a:cubicBezTo>
                    <a:pt x="3867" y="1189104"/>
                    <a:pt x="116689" y="1070968"/>
                    <a:pt x="194276" y="940987"/>
                  </a:cubicBezTo>
                  <a:cubicBezTo>
                    <a:pt x="222314" y="894093"/>
                    <a:pt x="238384" y="845725"/>
                    <a:pt x="254034" y="798947"/>
                  </a:cubicBezTo>
                  <a:cubicBezTo>
                    <a:pt x="266003" y="762899"/>
                    <a:pt x="277386" y="728843"/>
                    <a:pt x="293288" y="698369"/>
                  </a:cubicBezTo>
                  <a:cubicBezTo>
                    <a:pt x="327520" y="632894"/>
                    <a:pt x="360245" y="593607"/>
                    <a:pt x="390543" y="581622"/>
                  </a:cubicBezTo>
                  <a:cubicBezTo>
                    <a:pt x="402093" y="577027"/>
                    <a:pt x="452143" y="546453"/>
                    <a:pt x="623887" y="427462"/>
                  </a:cubicBezTo>
                  <a:cubicBezTo>
                    <a:pt x="595932" y="302922"/>
                    <a:pt x="604219" y="101976"/>
                    <a:pt x="654687" y="38192"/>
                  </a:cubicBezTo>
                  <a:cubicBezTo>
                    <a:pt x="672766" y="15443"/>
                    <a:pt x="701724" y="2730"/>
                    <a:pt x="740894" y="403"/>
                  </a:cubicBezTo>
                  <a:cubicBezTo>
                    <a:pt x="862839" y="-6929"/>
                    <a:pt x="1051323" y="87346"/>
                    <a:pt x="1118782" y="154387"/>
                  </a:cubicBezTo>
                  <a:cubicBezTo>
                    <a:pt x="1119786" y="155366"/>
                    <a:pt x="1120540" y="156538"/>
                    <a:pt x="1121042" y="157827"/>
                  </a:cubicBezTo>
                  <a:lnTo>
                    <a:pt x="1126482" y="172013"/>
                  </a:lnTo>
                  <a:cubicBezTo>
                    <a:pt x="1311533" y="145632"/>
                    <a:pt x="1408621" y="131948"/>
                    <a:pt x="1415233" y="131337"/>
                  </a:cubicBezTo>
                  <a:cubicBezTo>
                    <a:pt x="1418832" y="131019"/>
                    <a:pt x="1422180" y="132609"/>
                    <a:pt x="1424189" y="135522"/>
                  </a:cubicBezTo>
                  <a:cubicBezTo>
                    <a:pt x="1488467" y="228533"/>
                    <a:pt x="1479930" y="538652"/>
                    <a:pt x="1321661" y="671762"/>
                  </a:cubicBezTo>
                  <a:cubicBezTo>
                    <a:pt x="1353800" y="751265"/>
                    <a:pt x="1367610" y="782651"/>
                    <a:pt x="1373468" y="794059"/>
                  </a:cubicBezTo>
                  <a:cubicBezTo>
                    <a:pt x="1545715" y="812221"/>
                    <a:pt x="1668078" y="908388"/>
                    <a:pt x="1786508" y="1001416"/>
                  </a:cubicBezTo>
                  <a:cubicBezTo>
                    <a:pt x="1845514" y="1047809"/>
                    <a:pt x="1901339" y="1091640"/>
                    <a:pt x="1962270" y="1125596"/>
                  </a:cubicBezTo>
                  <a:cubicBezTo>
                    <a:pt x="1966873" y="1128190"/>
                    <a:pt x="1968631" y="1134016"/>
                    <a:pt x="1966120" y="1138719"/>
                  </a:cubicBezTo>
                  <a:lnTo>
                    <a:pt x="1964447" y="1141900"/>
                  </a:lnTo>
                  <a:cubicBezTo>
                    <a:pt x="1918748" y="1228266"/>
                    <a:pt x="1860077" y="1306614"/>
                    <a:pt x="1790024" y="1374776"/>
                  </a:cubicBezTo>
                  <a:cubicBezTo>
                    <a:pt x="1780064" y="1384509"/>
                    <a:pt x="1768765" y="1394218"/>
                    <a:pt x="1756796" y="1404513"/>
                  </a:cubicBezTo>
                  <a:cubicBezTo>
                    <a:pt x="1715032" y="1440410"/>
                    <a:pt x="1667660" y="1481112"/>
                    <a:pt x="1677620" y="1525805"/>
                  </a:cubicBezTo>
                  <a:cubicBezTo>
                    <a:pt x="1678540" y="1530048"/>
                    <a:pt x="1676616" y="1534418"/>
                    <a:pt x="1672766" y="1536518"/>
                  </a:cubicBezTo>
                  <a:cubicBezTo>
                    <a:pt x="1671343" y="1537338"/>
                    <a:pt x="1669669" y="1537732"/>
                    <a:pt x="1668078" y="1537732"/>
                  </a:cubicBezTo>
                  <a:close/>
                  <a:moveTo>
                    <a:pt x="26883" y="1193055"/>
                  </a:moveTo>
                  <a:cubicBezTo>
                    <a:pt x="62705" y="1212506"/>
                    <a:pt x="105223" y="1275286"/>
                    <a:pt x="142886" y="1336234"/>
                  </a:cubicBezTo>
                  <a:lnTo>
                    <a:pt x="145397" y="1340176"/>
                  </a:lnTo>
                  <a:cubicBezTo>
                    <a:pt x="146987" y="1342754"/>
                    <a:pt x="148494" y="1345381"/>
                    <a:pt x="150000" y="1348060"/>
                  </a:cubicBezTo>
                  <a:lnTo>
                    <a:pt x="162471" y="1371009"/>
                  </a:lnTo>
                  <a:cubicBezTo>
                    <a:pt x="185822" y="1413753"/>
                    <a:pt x="228674" y="1441347"/>
                    <a:pt x="277218" y="1444821"/>
                  </a:cubicBezTo>
                  <a:lnTo>
                    <a:pt x="302662" y="1446637"/>
                  </a:lnTo>
                  <a:cubicBezTo>
                    <a:pt x="353884" y="1450311"/>
                    <a:pt x="401423" y="1471411"/>
                    <a:pt x="438249" y="1506547"/>
                  </a:cubicBezTo>
                  <a:cubicBezTo>
                    <a:pt x="460847" y="1429028"/>
                    <a:pt x="504788" y="1373177"/>
                    <a:pt x="547305" y="1319042"/>
                  </a:cubicBezTo>
                  <a:cubicBezTo>
                    <a:pt x="611919" y="1236937"/>
                    <a:pt x="672933" y="1159367"/>
                    <a:pt x="648327" y="1014724"/>
                  </a:cubicBezTo>
                  <a:cubicBezTo>
                    <a:pt x="647573" y="1010623"/>
                    <a:pt x="649582" y="1006522"/>
                    <a:pt x="653181" y="1004513"/>
                  </a:cubicBezTo>
                  <a:cubicBezTo>
                    <a:pt x="755625" y="947867"/>
                    <a:pt x="794459" y="934057"/>
                    <a:pt x="832123" y="920700"/>
                  </a:cubicBezTo>
                  <a:cubicBezTo>
                    <a:pt x="847857" y="915117"/>
                    <a:pt x="864095" y="909350"/>
                    <a:pt x="884851" y="900454"/>
                  </a:cubicBezTo>
                  <a:cubicBezTo>
                    <a:pt x="889371" y="898503"/>
                    <a:pt x="894644" y="900236"/>
                    <a:pt x="897155" y="904496"/>
                  </a:cubicBezTo>
                  <a:cubicBezTo>
                    <a:pt x="997841" y="1075521"/>
                    <a:pt x="1040777" y="1125679"/>
                    <a:pt x="1059106" y="1137472"/>
                  </a:cubicBezTo>
                  <a:lnTo>
                    <a:pt x="1315970" y="1266256"/>
                  </a:lnTo>
                  <a:cubicBezTo>
                    <a:pt x="1485621" y="1345448"/>
                    <a:pt x="1568313" y="1415845"/>
                    <a:pt x="1657282" y="1503441"/>
                  </a:cubicBezTo>
                  <a:cubicBezTo>
                    <a:pt x="1662890" y="1459451"/>
                    <a:pt x="1705575" y="1422734"/>
                    <a:pt x="1743991" y="1389699"/>
                  </a:cubicBezTo>
                  <a:cubicBezTo>
                    <a:pt x="1755708" y="1379613"/>
                    <a:pt x="1766840" y="1370097"/>
                    <a:pt x="1776381" y="1360790"/>
                  </a:cubicBezTo>
                  <a:cubicBezTo>
                    <a:pt x="1843589" y="1295423"/>
                    <a:pt x="1900084" y="1220499"/>
                    <a:pt x="1944359" y="1138008"/>
                  </a:cubicBezTo>
                  <a:cubicBezTo>
                    <a:pt x="1885354" y="1104044"/>
                    <a:pt x="1831370" y="1061635"/>
                    <a:pt x="1774372" y="1016849"/>
                  </a:cubicBezTo>
                  <a:cubicBezTo>
                    <a:pt x="1657031" y="924625"/>
                    <a:pt x="1535755" y="829270"/>
                    <a:pt x="1366438" y="813066"/>
                  </a:cubicBezTo>
                  <a:cubicBezTo>
                    <a:pt x="1363342" y="812773"/>
                    <a:pt x="1360663" y="811066"/>
                    <a:pt x="1359073" y="808446"/>
                  </a:cubicBezTo>
                  <a:cubicBezTo>
                    <a:pt x="1352293" y="797558"/>
                    <a:pt x="1333294" y="753073"/>
                    <a:pt x="1300820" y="672440"/>
                  </a:cubicBezTo>
                  <a:cubicBezTo>
                    <a:pt x="1299231" y="668423"/>
                    <a:pt x="1300402" y="663820"/>
                    <a:pt x="1303834" y="661125"/>
                  </a:cubicBezTo>
                  <a:cubicBezTo>
                    <a:pt x="1454152" y="541356"/>
                    <a:pt x="1467711" y="244569"/>
                    <a:pt x="1411216" y="151591"/>
                  </a:cubicBezTo>
                  <a:cubicBezTo>
                    <a:pt x="1392217" y="154119"/>
                    <a:pt x="1322498" y="163878"/>
                    <a:pt x="1121543" y="192527"/>
                  </a:cubicBezTo>
                  <a:cubicBezTo>
                    <a:pt x="1117024" y="193188"/>
                    <a:pt x="1112672" y="190611"/>
                    <a:pt x="1110998" y="186350"/>
                  </a:cubicBezTo>
                  <a:lnTo>
                    <a:pt x="1103549" y="166849"/>
                  </a:lnTo>
                  <a:cubicBezTo>
                    <a:pt x="1038684" y="103834"/>
                    <a:pt x="856144" y="13376"/>
                    <a:pt x="741982" y="19971"/>
                  </a:cubicBezTo>
                  <a:cubicBezTo>
                    <a:pt x="708671" y="21955"/>
                    <a:pt x="684483" y="32191"/>
                    <a:pt x="670087" y="50378"/>
                  </a:cubicBezTo>
                  <a:cubicBezTo>
                    <a:pt x="626566" y="105316"/>
                    <a:pt x="613342" y="300169"/>
                    <a:pt x="644476" y="429462"/>
                  </a:cubicBezTo>
                  <a:cubicBezTo>
                    <a:pt x="645397" y="433388"/>
                    <a:pt x="643807" y="437497"/>
                    <a:pt x="640459" y="439799"/>
                  </a:cubicBezTo>
                  <a:cubicBezTo>
                    <a:pt x="425528" y="588853"/>
                    <a:pt x="404604" y="597131"/>
                    <a:pt x="397657" y="599851"/>
                  </a:cubicBezTo>
                  <a:cubicBezTo>
                    <a:pt x="372297" y="609919"/>
                    <a:pt x="342167" y="647122"/>
                    <a:pt x="310613" y="707459"/>
                  </a:cubicBezTo>
                  <a:cubicBezTo>
                    <a:pt x="295464" y="736535"/>
                    <a:pt x="284332" y="769862"/>
                    <a:pt x="272531" y="805149"/>
                  </a:cubicBezTo>
                  <a:cubicBezTo>
                    <a:pt x="256629" y="852922"/>
                    <a:pt x="240141" y="902320"/>
                    <a:pt x="211098" y="951039"/>
                  </a:cubicBezTo>
                  <a:cubicBezTo>
                    <a:pt x="145983" y="1060070"/>
                    <a:pt x="56679" y="1160723"/>
                    <a:pt x="26883" y="1193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7"/>
            <p:cNvSpPr/>
            <p:nvPr/>
          </p:nvSpPr>
          <p:spPr>
            <a:xfrm>
              <a:off x="9692992" y="2663946"/>
              <a:ext cx="1281057" cy="781727"/>
            </a:xfrm>
            <a:custGeom>
              <a:avLst/>
              <a:gdLst/>
              <a:ahLst/>
              <a:cxnLst/>
              <a:rect l="l" t="t" r="r" b="b"/>
              <a:pathLst>
                <a:path w="1281057" h="781727" extrusionOk="0">
                  <a:moveTo>
                    <a:pt x="1279556" y="150239"/>
                  </a:moveTo>
                  <a:cubicBezTo>
                    <a:pt x="1270015" y="79775"/>
                    <a:pt x="1218960" y="20000"/>
                    <a:pt x="1149660" y="4240"/>
                  </a:cubicBezTo>
                  <a:cubicBezTo>
                    <a:pt x="1078100" y="-12014"/>
                    <a:pt x="1006958" y="19707"/>
                    <a:pt x="969630" y="78168"/>
                  </a:cubicBezTo>
                  <a:cubicBezTo>
                    <a:pt x="949459" y="109780"/>
                    <a:pt x="929958" y="141844"/>
                    <a:pt x="908281" y="172443"/>
                  </a:cubicBezTo>
                  <a:lnTo>
                    <a:pt x="734863" y="416878"/>
                  </a:lnTo>
                  <a:cubicBezTo>
                    <a:pt x="595592" y="424979"/>
                    <a:pt x="411629" y="438639"/>
                    <a:pt x="411629" y="438639"/>
                  </a:cubicBezTo>
                  <a:cubicBezTo>
                    <a:pt x="411629" y="438639"/>
                    <a:pt x="353041" y="387057"/>
                    <a:pt x="295459" y="364601"/>
                  </a:cubicBezTo>
                  <a:cubicBezTo>
                    <a:pt x="237876" y="342146"/>
                    <a:pt x="217454" y="349327"/>
                    <a:pt x="209921" y="374134"/>
                  </a:cubicBezTo>
                  <a:cubicBezTo>
                    <a:pt x="202305" y="398942"/>
                    <a:pt x="269847" y="443033"/>
                    <a:pt x="278887" y="457830"/>
                  </a:cubicBezTo>
                  <a:cubicBezTo>
                    <a:pt x="287842" y="472619"/>
                    <a:pt x="272861" y="485860"/>
                    <a:pt x="255200" y="480847"/>
                  </a:cubicBezTo>
                  <a:cubicBezTo>
                    <a:pt x="237458" y="475825"/>
                    <a:pt x="64290" y="397988"/>
                    <a:pt x="28719" y="432512"/>
                  </a:cubicBezTo>
                  <a:cubicBezTo>
                    <a:pt x="-6768" y="467028"/>
                    <a:pt x="21522" y="490070"/>
                    <a:pt x="21522" y="490070"/>
                  </a:cubicBezTo>
                  <a:cubicBezTo>
                    <a:pt x="21522" y="490070"/>
                    <a:pt x="-1662" y="473523"/>
                    <a:pt x="95" y="520870"/>
                  </a:cubicBezTo>
                  <a:cubicBezTo>
                    <a:pt x="1351" y="553579"/>
                    <a:pt x="27464" y="575716"/>
                    <a:pt x="27464" y="575716"/>
                  </a:cubicBezTo>
                  <a:cubicBezTo>
                    <a:pt x="27464" y="575716"/>
                    <a:pt x="47132" y="683182"/>
                    <a:pt x="173178" y="742313"/>
                  </a:cubicBezTo>
                  <a:cubicBezTo>
                    <a:pt x="319731" y="811044"/>
                    <a:pt x="673262" y="772963"/>
                    <a:pt x="815880" y="753846"/>
                  </a:cubicBezTo>
                  <a:cubicBezTo>
                    <a:pt x="830862" y="751829"/>
                    <a:pt x="917654" y="742757"/>
                    <a:pt x="930376" y="734462"/>
                  </a:cubicBezTo>
                  <a:cubicBezTo>
                    <a:pt x="1018592" y="676997"/>
                    <a:pt x="1262231" y="247209"/>
                    <a:pt x="1262231" y="247209"/>
                  </a:cubicBezTo>
                  <a:cubicBezTo>
                    <a:pt x="1276544" y="219548"/>
                    <a:pt x="1284578" y="187484"/>
                    <a:pt x="1279556" y="150256"/>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7"/>
            <p:cNvSpPr/>
            <p:nvPr/>
          </p:nvSpPr>
          <p:spPr>
            <a:xfrm>
              <a:off x="10141279" y="2637294"/>
              <a:ext cx="1430327" cy="1206357"/>
            </a:xfrm>
            <a:custGeom>
              <a:avLst/>
              <a:gdLst/>
              <a:ahLst/>
              <a:cxnLst/>
              <a:rect l="l" t="t" r="r" b="b"/>
              <a:pathLst>
                <a:path w="1430327" h="1206357" extrusionOk="0">
                  <a:moveTo>
                    <a:pt x="1257533" y="829519"/>
                  </a:moveTo>
                  <a:cubicBezTo>
                    <a:pt x="1257951" y="825276"/>
                    <a:pt x="1261885" y="819861"/>
                    <a:pt x="1267911" y="813726"/>
                  </a:cubicBezTo>
                  <a:cubicBezTo>
                    <a:pt x="1327336" y="753858"/>
                    <a:pt x="1353867" y="668839"/>
                    <a:pt x="1334784" y="586675"/>
                  </a:cubicBezTo>
                  <a:lnTo>
                    <a:pt x="1333529" y="581277"/>
                  </a:lnTo>
                  <a:lnTo>
                    <a:pt x="1333529" y="581277"/>
                  </a:lnTo>
                  <a:cubicBezTo>
                    <a:pt x="1397054" y="540785"/>
                    <a:pt x="1434048" y="469275"/>
                    <a:pt x="1430031" y="394065"/>
                  </a:cubicBezTo>
                  <a:cubicBezTo>
                    <a:pt x="1428273" y="360361"/>
                    <a:pt x="1423083" y="329310"/>
                    <a:pt x="1414966" y="311273"/>
                  </a:cubicBezTo>
                  <a:cubicBezTo>
                    <a:pt x="1380232" y="234173"/>
                    <a:pt x="1300971" y="162914"/>
                    <a:pt x="1228574" y="146342"/>
                  </a:cubicBezTo>
                  <a:cubicBezTo>
                    <a:pt x="1244477" y="111867"/>
                    <a:pt x="1227486" y="71175"/>
                    <a:pt x="1191748" y="58336"/>
                  </a:cubicBezTo>
                  <a:lnTo>
                    <a:pt x="945514" y="2418"/>
                  </a:lnTo>
                  <a:cubicBezTo>
                    <a:pt x="897557" y="-8479"/>
                    <a:pt x="849013" y="18354"/>
                    <a:pt x="832775" y="64788"/>
                  </a:cubicBezTo>
                  <a:lnTo>
                    <a:pt x="701373" y="30900"/>
                  </a:lnTo>
                  <a:cubicBezTo>
                    <a:pt x="701373" y="30900"/>
                    <a:pt x="701373" y="30900"/>
                    <a:pt x="701373" y="30900"/>
                  </a:cubicBezTo>
                  <a:cubicBezTo>
                    <a:pt x="629813" y="14646"/>
                    <a:pt x="558671" y="46367"/>
                    <a:pt x="521343" y="104829"/>
                  </a:cubicBezTo>
                  <a:cubicBezTo>
                    <a:pt x="519166" y="108218"/>
                    <a:pt x="515735" y="111290"/>
                    <a:pt x="512387" y="115165"/>
                  </a:cubicBezTo>
                  <a:cubicBezTo>
                    <a:pt x="383244" y="263073"/>
                    <a:pt x="340309" y="307306"/>
                    <a:pt x="293020" y="427301"/>
                  </a:cubicBezTo>
                  <a:lnTo>
                    <a:pt x="286576" y="443538"/>
                  </a:lnTo>
                  <a:cubicBezTo>
                    <a:pt x="194761" y="448878"/>
                    <a:pt x="83613" y="456636"/>
                    <a:pt x="18413" y="461298"/>
                  </a:cubicBezTo>
                  <a:cubicBezTo>
                    <a:pt x="32726" y="509599"/>
                    <a:pt x="40593" y="560009"/>
                    <a:pt x="42853" y="609725"/>
                  </a:cubicBezTo>
                  <a:cubicBezTo>
                    <a:pt x="45699" y="674631"/>
                    <a:pt x="28959" y="744358"/>
                    <a:pt x="0" y="808361"/>
                  </a:cubicBezTo>
                  <a:cubicBezTo>
                    <a:pt x="127469" y="808101"/>
                    <a:pt x="261383" y="794082"/>
                    <a:pt x="344912" y="783444"/>
                  </a:cubicBezTo>
                  <a:cubicBezTo>
                    <a:pt x="343991" y="786073"/>
                    <a:pt x="342986" y="788650"/>
                    <a:pt x="342066" y="791312"/>
                  </a:cubicBezTo>
                  <a:cubicBezTo>
                    <a:pt x="340475" y="795605"/>
                    <a:pt x="338216" y="799472"/>
                    <a:pt x="335454" y="803021"/>
                  </a:cubicBezTo>
                  <a:cubicBezTo>
                    <a:pt x="288249" y="862780"/>
                    <a:pt x="259709" y="935119"/>
                    <a:pt x="262806" y="1011223"/>
                  </a:cubicBezTo>
                  <a:lnTo>
                    <a:pt x="263559" y="1029117"/>
                  </a:lnTo>
                  <a:cubicBezTo>
                    <a:pt x="368513" y="981411"/>
                    <a:pt x="490543" y="989446"/>
                    <a:pt x="587797" y="1051297"/>
                  </a:cubicBezTo>
                  <a:cubicBezTo>
                    <a:pt x="597339" y="1057365"/>
                    <a:pt x="607047" y="1063826"/>
                    <a:pt x="617091" y="1070689"/>
                  </a:cubicBezTo>
                  <a:lnTo>
                    <a:pt x="686643" y="1118128"/>
                  </a:lnTo>
                  <a:cubicBezTo>
                    <a:pt x="860395" y="1236792"/>
                    <a:pt x="1089471" y="1235671"/>
                    <a:pt x="1262136" y="1115291"/>
                  </a:cubicBezTo>
                  <a:lnTo>
                    <a:pt x="1262136" y="1115291"/>
                  </a:lnTo>
                  <a:cubicBezTo>
                    <a:pt x="1292853" y="1090626"/>
                    <a:pt x="1333947" y="1081754"/>
                    <a:pt x="1371527" y="1093530"/>
                  </a:cubicBezTo>
                  <a:cubicBezTo>
                    <a:pt x="1380398" y="1096309"/>
                    <a:pt x="1388015" y="1097556"/>
                    <a:pt x="1388685" y="1094375"/>
                  </a:cubicBezTo>
                  <a:cubicBezTo>
                    <a:pt x="1430365" y="909717"/>
                    <a:pt x="1256613" y="837705"/>
                    <a:pt x="1257533" y="8295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7"/>
            <p:cNvSpPr/>
            <p:nvPr/>
          </p:nvSpPr>
          <p:spPr>
            <a:xfrm>
              <a:off x="11616673" y="5016772"/>
              <a:ext cx="14981" cy="36500"/>
            </a:xfrm>
            <a:custGeom>
              <a:avLst/>
              <a:gdLst/>
              <a:ahLst/>
              <a:cxnLst/>
              <a:rect l="l" t="t" r="r" b="b"/>
              <a:pathLst>
                <a:path w="14981" h="36500" extrusionOk="0">
                  <a:moveTo>
                    <a:pt x="14982" y="0"/>
                  </a:moveTo>
                  <a:cubicBezTo>
                    <a:pt x="8956" y="7667"/>
                    <a:pt x="3851" y="15534"/>
                    <a:pt x="0" y="23602"/>
                  </a:cubicBezTo>
                  <a:cubicBezTo>
                    <a:pt x="4269" y="27854"/>
                    <a:pt x="8621" y="32140"/>
                    <a:pt x="12973" y="36500"/>
                  </a:cubicBezTo>
                  <a:cubicBezTo>
                    <a:pt x="10128" y="23845"/>
                    <a:pt x="11216" y="11701"/>
                    <a:pt x="149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7"/>
            <p:cNvSpPr/>
            <p:nvPr/>
          </p:nvSpPr>
          <p:spPr>
            <a:xfrm>
              <a:off x="9902321" y="3015047"/>
              <a:ext cx="508878" cy="133110"/>
            </a:xfrm>
            <a:custGeom>
              <a:avLst/>
              <a:gdLst/>
              <a:ahLst/>
              <a:cxnLst/>
              <a:rect l="l" t="t" r="r" b="b"/>
              <a:pathLst>
                <a:path w="508878" h="133110" extrusionOk="0">
                  <a:moveTo>
                    <a:pt x="499086" y="71686"/>
                  </a:moveTo>
                  <a:cubicBezTo>
                    <a:pt x="499421" y="70196"/>
                    <a:pt x="499839" y="68749"/>
                    <a:pt x="500174" y="67276"/>
                  </a:cubicBezTo>
                  <a:cubicBezTo>
                    <a:pt x="365005" y="75453"/>
                    <a:pt x="202300" y="87538"/>
                    <a:pt x="202300" y="87538"/>
                  </a:cubicBezTo>
                  <a:cubicBezTo>
                    <a:pt x="202300" y="87538"/>
                    <a:pt x="143713" y="35957"/>
                    <a:pt x="86130" y="13501"/>
                  </a:cubicBezTo>
                  <a:cubicBezTo>
                    <a:pt x="28547" y="-8955"/>
                    <a:pt x="8209" y="-1765"/>
                    <a:pt x="593" y="23034"/>
                  </a:cubicBezTo>
                  <a:cubicBezTo>
                    <a:pt x="-1835" y="30951"/>
                    <a:pt x="3439" y="40827"/>
                    <a:pt x="11975" y="51089"/>
                  </a:cubicBezTo>
                  <a:cubicBezTo>
                    <a:pt x="24278" y="42209"/>
                    <a:pt x="46290" y="43522"/>
                    <a:pt x="86130" y="59073"/>
                  </a:cubicBezTo>
                  <a:cubicBezTo>
                    <a:pt x="143713" y="81529"/>
                    <a:pt x="202300" y="133111"/>
                    <a:pt x="202300" y="133111"/>
                  </a:cubicBezTo>
                  <a:cubicBezTo>
                    <a:pt x="202300" y="133111"/>
                    <a:pt x="372035" y="120506"/>
                    <a:pt x="508878" y="112329"/>
                  </a:cubicBezTo>
                  <a:cubicBezTo>
                    <a:pt x="500007" y="102277"/>
                    <a:pt x="495319" y="88350"/>
                    <a:pt x="499086" y="716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7"/>
            <p:cNvSpPr/>
            <p:nvPr/>
          </p:nvSpPr>
          <p:spPr>
            <a:xfrm>
              <a:off x="10962923" y="2821651"/>
              <a:ext cx="11029" cy="36901"/>
            </a:xfrm>
            <a:custGeom>
              <a:avLst/>
              <a:gdLst/>
              <a:ahLst/>
              <a:cxnLst/>
              <a:rect l="l" t="t" r="r" b="b"/>
              <a:pathLst>
                <a:path w="11029" h="36901" extrusionOk="0">
                  <a:moveTo>
                    <a:pt x="0" y="0"/>
                  </a:moveTo>
                  <a:cubicBezTo>
                    <a:pt x="4352" y="11818"/>
                    <a:pt x="7616" y="24171"/>
                    <a:pt x="9374" y="36901"/>
                  </a:cubicBezTo>
                  <a:cubicBezTo>
                    <a:pt x="10964" y="26230"/>
                    <a:pt x="11467" y="15082"/>
                    <a:pt x="10630" y="3390"/>
                  </a:cubicBezTo>
                  <a:cubicBezTo>
                    <a:pt x="7114" y="2427"/>
                    <a:pt x="3515" y="1322"/>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7"/>
            <p:cNvSpPr/>
            <p:nvPr/>
          </p:nvSpPr>
          <p:spPr>
            <a:xfrm>
              <a:off x="9683209" y="3005260"/>
              <a:ext cx="812767" cy="450372"/>
            </a:xfrm>
            <a:custGeom>
              <a:avLst/>
              <a:gdLst/>
              <a:ahLst/>
              <a:cxnLst/>
              <a:rect l="l" t="t" r="r" b="b"/>
              <a:pathLst>
                <a:path w="812767" h="450372" extrusionOk="0">
                  <a:moveTo>
                    <a:pt x="454639" y="450355"/>
                  </a:moveTo>
                  <a:cubicBezTo>
                    <a:pt x="346002" y="450355"/>
                    <a:pt x="243475" y="440169"/>
                    <a:pt x="178861" y="409855"/>
                  </a:cubicBezTo>
                  <a:cubicBezTo>
                    <a:pt x="60599" y="354423"/>
                    <a:pt x="32895" y="258825"/>
                    <a:pt x="28376" y="239475"/>
                  </a:cubicBezTo>
                  <a:cubicBezTo>
                    <a:pt x="21094" y="232411"/>
                    <a:pt x="1258" y="210432"/>
                    <a:pt x="86" y="179917"/>
                  </a:cubicBezTo>
                  <a:cubicBezTo>
                    <a:pt x="-667" y="157871"/>
                    <a:pt x="3518" y="144396"/>
                    <a:pt x="13143" y="138772"/>
                  </a:cubicBezTo>
                  <a:cubicBezTo>
                    <a:pt x="11971" y="135348"/>
                    <a:pt x="11051" y="131440"/>
                    <a:pt x="10883" y="127096"/>
                  </a:cubicBezTo>
                  <a:cubicBezTo>
                    <a:pt x="10214" y="112659"/>
                    <a:pt x="17244" y="98221"/>
                    <a:pt x="31724" y="84168"/>
                  </a:cubicBezTo>
                  <a:cubicBezTo>
                    <a:pt x="61770" y="55034"/>
                    <a:pt x="153417" y="85457"/>
                    <a:pt x="248078" y="122685"/>
                  </a:cubicBezTo>
                  <a:cubicBezTo>
                    <a:pt x="257284" y="126284"/>
                    <a:pt x="265151" y="129398"/>
                    <a:pt x="267662" y="130109"/>
                  </a:cubicBezTo>
                  <a:cubicBezTo>
                    <a:pt x="273772" y="131816"/>
                    <a:pt x="278794" y="130151"/>
                    <a:pt x="280803" y="127623"/>
                  </a:cubicBezTo>
                  <a:cubicBezTo>
                    <a:pt x="281221" y="127046"/>
                    <a:pt x="282560" y="125280"/>
                    <a:pt x="280301" y="121597"/>
                  </a:cubicBezTo>
                  <a:cubicBezTo>
                    <a:pt x="278208" y="118174"/>
                    <a:pt x="268499" y="109729"/>
                    <a:pt x="259962" y="102280"/>
                  </a:cubicBezTo>
                  <a:cubicBezTo>
                    <a:pt x="233431" y="79130"/>
                    <a:pt x="203300" y="52899"/>
                    <a:pt x="210330" y="29958"/>
                  </a:cubicBezTo>
                  <a:cubicBezTo>
                    <a:pt x="214181" y="17371"/>
                    <a:pt x="220792" y="8942"/>
                    <a:pt x="230585" y="4222"/>
                  </a:cubicBezTo>
                  <a:cubicBezTo>
                    <a:pt x="246906" y="-3662"/>
                    <a:pt x="271010" y="-591"/>
                    <a:pt x="308841" y="14165"/>
                  </a:cubicBezTo>
                  <a:cubicBezTo>
                    <a:pt x="360397" y="34277"/>
                    <a:pt x="411619" y="76100"/>
                    <a:pt x="424760" y="87265"/>
                  </a:cubicBezTo>
                  <a:cubicBezTo>
                    <a:pt x="452547" y="85223"/>
                    <a:pt x="617763" y="73146"/>
                    <a:pt x="744144" y="65797"/>
                  </a:cubicBezTo>
                  <a:cubicBezTo>
                    <a:pt x="749500" y="65588"/>
                    <a:pt x="754104" y="69605"/>
                    <a:pt x="754439" y="75004"/>
                  </a:cubicBezTo>
                  <a:cubicBezTo>
                    <a:pt x="754773" y="80394"/>
                    <a:pt x="750672" y="85030"/>
                    <a:pt x="745232" y="85348"/>
                  </a:cubicBezTo>
                  <a:cubicBezTo>
                    <a:pt x="607719" y="93350"/>
                    <a:pt x="424006" y="106967"/>
                    <a:pt x="422166" y="107093"/>
                  </a:cubicBezTo>
                  <a:cubicBezTo>
                    <a:pt x="419571" y="107352"/>
                    <a:pt x="416976" y="106423"/>
                    <a:pt x="414967" y="104682"/>
                  </a:cubicBezTo>
                  <a:cubicBezTo>
                    <a:pt x="414381" y="104180"/>
                    <a:pt x="356966" y="53962"/>
                    <a:pt x="301727" y="32419"/>
                  </a:cubicBezTo>
                  <a:cubicBezTo>
                    <a:pt x="270676" y="20308"/>
                    <a:pt x="249584" y="16751"/>
                    <a:pt x="239122" y="21848"/>
                  </a:cubicBezTo>
                  <a:cubicBezTo>
                    <a:pt x="235942" y="23388"/>
                    <a:pt x="231924" y="26351"/>
                    <a:pt x="229079" y="35700"/>
                  </a:cubicBezTo>
                  <a:cubicBezTo>
                    <a:pt x="225731" y="46497"/>
                    <a:pt x="257535" y="74208"/>
                    <a:pt x="272852" y="87525"/>
                  </a:cubicBezTo>
                  <a:cubicBezTo>
                    <a:pt x="285992" y="98949"/>
                    <a:pt x="293525" y="105687"/>
                    <a:pt x="297040" y="111437"/>
                  </a:cubicBezTo>
                  <a:cubicBezTo>
                    <a:pt x="302815" y="120902"/>
                    <a:pt x="302564" y="131390"/>
                    <a:pt x="296370" y="139491"/>
                  </a:cubicBezTo>
                  <a:cubicBezTo>
                    <a:pt x="289089" y="149050"/>
                    <a:pt x="275698" y="152757"/>
                    <a:pt x="262306" y="148949"/>
                  </a:cubicBezTo>
                  <a:cubicBezTo>
                    <a:pt x="259042" y="148020"/>
                    <a:pt x="253100" y="145693"/>
                    <a:pt x="240964" y="140906"/>
                  </a:cubicBezTo>
                  <a:cubicBezTo>
                    <a:pt x="127806" y="96413"/>
                    <a:pt x="62021" y="82042"/>
                    <a:pt x="45366" y="98213"/>
                  </a:cubicBezTo>
                  <a:cubicBezTo>
                    <a:pt x="35238" y="108114"/>
                    <a:pt x="30133" y="117454"/>
                    <a:pt x="30468" y="126000"/>
                  </a:cubicBezTo>
                  <a:cubicBezTo>
                    <a:pt x="30719" y="135273"/>
                    <a:pt x="37331" y="140981"/>
                    <a:pt x="37582" y="141216"/>
                  </a:cubicBezTo>
                  <a:cubicBezTo>
                    <a:pt x="41600" y="144622"/>
                    <a:pt x="42269" y="150598"/>
                    <a:pt x="39005" y="154733"/>
                  </a:cubicBezTo>
                  <a:cubicBezTo>
                    <a:pt x="35741" y="158867"/>
                    <a:pt x="29882" y="159754"/>
                    <a:pt x="25613" y="156716"/>
                  </a:cubicBezTo>
                  <a:cubicBezTo>
                    <a:pt x="24860" y="156231"/>
                    <a:pt x="23521" y="155745"/>
                    <a:pt x="22851" y="155737"/>
                  </a:cubicBezTo>
                  <a:cubicBezTo>
                    <a:pt x="22936" y="155779"/>
                    <a:pt x="19002" y="159604"/>
                    <a:pt x="19671" y="179180"/>
                  </a:cubicBezTo>
                  <a:cubicBezTo>
                    <a:pt x="20759" y="207001"/>
                    <a:pt x="43441" y="226744"/>
                    <a:pt x="43692" y="226937"/>
                  </a:cubicBezTo>
                  <a:cubicBezTo>
                    <a:pt x="45366" y="228402"/>
                    <a:pt x="46537" y="230427"/>
                    <a:pt x="46956" y="232637"/>
                  </a:cubicBezTo>
                  <a:cubicBezTo>
                    <a:pt x="47123" y="233649"/>
                    <a:pt x="67461" y="336010"/>
                    <a:pt x="187146" y="392128"/>
                  </a:cubicBezTo>
                  <a:cubicBezTo>
                    <a:pt x="326249" y="457352"/>
                    <a:pt x="663294" y="423397"/>
                    <a:pt x="801727" y="405770"/>
                  </a:cubicBezTo>
                  <a:cubicBezTo>
                    <a:pt x="807167" y="405092"/>
                    <a:pt x="812022" y="408884"/>
                    <a:pt x="812691" y="414249"/>
                  </a:cubicBezTo>
                  <a:cubicBezTo>
                    <a:pt x="813360" y="419622"/>
                    <a:pt x="809594" y="424518"/>
                    <a:pt x="804238" y="425205"/>
                  </a:cubicBezTo>
                  <a:cubicBezTo>
                    <a:pt x="711335" y="437031"/>
                    <a:pt x="579011" y="450372"/>
                    <a:pt x="454639" y="4503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7"/>
            <p:cNvSpPr/>
            <p:nvPr/>
          </p:nvSpPr>
          <p:spPr>
            <a:xfrm>
              <a:off x="9704700" y="3144216"/>
              <a:ext cx="188153" cy="104109"/>
            </a:xfrm>
            <a:custGeom>
              <a:avLst/>
              <a:gdLst/>
              <a:ahLst/>
              <a:cxnLst/>
              <a:rect l="l" t="t" r="r" b="b"/>
              <a:pathLst>
                <a:path w="188153" h="104109" extrusionOk="0">
                  <a:moveTo>
                    <a:pt x="178377" y="104109"/>
                  </a:moveTo>
                  <a:cubicBezTo>
                    <a:pt x="177456" y="104109"/>
                    <a:pt x="176452" y="103975"/>
                    <a:pt x="175447" y="103683"/>
                  </a:cubicBezTo>
                  <a:cubicBezTo>
                    <a:pt x="60450" y="68338"/>
                    <a:pt x="5461" y="19099"/>
                    <a:pt x="3201" y="17024"/>
                  </a:cubicBezTo>
                  <a:cubicBezTo>
                    <a:pt x="-816" y="13391"/>
                    <a:pt x="-1067" y="7206"/>
                    <a:pt x="2532" y="3205"/>
                  </a:cubicBezTo>
                  <a:cubicBezTo>
                    <a:pt x="6214" y="-795"/>
                    <a:pt x="12408" y="-1088"/>
                    <a:pt x="16425" y="2536"/>
                  </a:cubicBezTo>
                  <a:cubicBezTo>
                    <a:pt x="16928" y="3021"/>
                    <a:pt x="70744" y="51021"/>
                    <a:pt x="181223" y="84960"/>
                  </a:cubicBezTo>
                  <a:cubicBezTo>
                    <a:pt x="186412" y="86550"/>
                    <a:pt x="189257" y="92024"/>
                    <a:pt x="187751" y="97196"/>
                  </a:cubicBezTo>
                  <a:cubicBezTo>
                    <a:pt x="186412" y="101406"/>
                    <a:pt x="182562" y="104109"/>
                    <a:pt x="178377" y="1041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7"/>
            <p:cNvSpPr/>
            <p:nvPr/>
          </p:nvSpPr>
          <p:spPr>
            <a:xfrm>
              <a:off x="9715359" y="3231582"/>
              <a:ext cx="188154" cy="104113"/>
            </a:xfrm>
            <a:custGeom>
              <a:avLst/>
              <a:gdLst/>
              <a:ahLst/>
              <a:cxnLst/>
              <a:rect l="l" t="t" r="r" b="b"/>
              <a:pathLst>
                <a:path w="188154" h="104113" extrusionOk="0">
                  <a:moveTo>
                    <a:pt x="178348" y="104113"/>
                  </a:moveTo>
                  <a:cubicBezTo>
                    <a:pt x="177428" y="104113"/>
                    <a:pt x="176423" y="103979"/>
                    <a:pt x="175419" y="103686"/>
                  </a:cubicBezTo>
                  <a:cubicBezTo>
                    <a:pt x="60420" y="68341"/>
                    <a:pt x="5432" y="19103"/>
                    <a:pt x="3172" y="17027"/>
                  </a:cubicBezTo>
                  <a:cubicBezTo>
                    <a:pt x="-762" y="13395"/>
                    <a:pt x="-1097" y="7210"/>
                    <a:pt x="2503" y="3209"/>
                  </a:cubicBezTo>
                  <a:cubicBezTo>
                    <a:pt x="6185" y="-783"/>
                    <a:pt x="12379" y="-1101"/>
                    <a:pt x="16396" y="2540"/>
                  </a:cubicBezTo>
                  <a:cubicBezTo>
                    <a:pt x="16898" y="3017"/>
                    <a:pt x="70715" y="51016"/>
                    <a:pt x="181194" y="84955"/>
                  </a:cubicBezTo>
                  <a:cubicBezTo>
                    <a:pt x="186382" y="86545"/>
                    <a:pt x="189312" y="92019"/>
                    <a:pt x="187722" y="97191"/>
                  </a:cubicBezTo>
                  <a:cubicBezTo>
                    <a:pt x="186382" y="101401"/>
                    <a:pt x="182533" y="104105"/>
                    <a:pt x="178348" y="104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7"/>
            <p:cNvSpPr/>
            <p:nvPr/>
          </p:nvSpPr>
          <p:spPr>
            <a:xfrm>
              <a:off x="10404252" y="3636680"/>
              <a:ext cx="114412" cy="29723"/>
            </a:xfrm>
            <a:custGeom>
              <a:avLst/>
              <a:gdLst/>
              <a:ahLst/>
              <a:cxnLst/>
              <a:rect l="l" t="t" r="r" b="b"/>
              <a:pathLst>
                <a:path w="114412" h="29723" extrusionOk="0">
                  <a:moveTo>
                    <a:pt x="0" y="15152"/>
                  </a:moveTo>
                  <a:lnTo>
                    <a:pt x="586" y="29723"/>
                  </a:lnTo>
                  <a:lnTo>
                    <a:pt x="586" y="29723"/>
                  </a:lnTo>
                  <a:cubicBezTo>
                    <a:pt x="37077" y="13152"/>
                    <a:pt x="75577" y="3460"/>
                    <a:pt x="114413" y="262"/>
                  </a:cubicBezTo>
                  <a:cubicBezTo>
                    <a:pt x="75996" y="-1227"/>
                    <a:pt x="37328" y="3610"/>
                    <a:pt x="0" y="151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7"/>
            <p:cNvSpPr/>
            <p:nvPr/>
          </p:nvSpPr>
          <p:spPr>
            <a:xfrm>
              <a:off x="11103784" y="3832900"/>
              <a:ext cx="75912" cy="10668"/>
            </a:xfrm>
            <a:custGeom>
              <a:avLst/>
              <a:gdLst/>
              <a:ahLst/>
              <a:cxnLst/>
              <a:rect l="l" t="t" r="r" b="b"/>
              <a:pathLst>
                <a:path w="75912" h="10668" extrusionOk="0">
                  <a:moveTo>
                    <a:pt x="75912" y="0"/>
                  </a:moveTo>
                  <a:cubicBezTo>
                    <a:pt x="50887" y="5415"/>
                    <a:pt x="25527" y="8989"/>
                    <a:pt x="0" y="10579"/>
                  </a:cubicBezTo>
                  <a:cubicBezTo>
                    <a:pt x="22096" y="11006"/>
                    <a:pt x="44276" y="9901"/>
                    <a:pt x="66287" y="7449"/>
                  </a:cubicBezTo>
                  <a:cubicBezTo>
                    <a:pt x="69468" y="4971"/>
                    <a:pt x="72648" y="2494"/>
                    <a:pt x="75912" y="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7"/>
            <p:cNvSpPr/>
            <p:nvPr/>
          </p:nvSpPr>
          <p:spPr>
            <a:xfrm>
              <a:off x="10394055" y="2627502"/>
              <a:ext cx="1187348" cy="1225308"/>
            </a:xfrm>
            <a:custGeom>
              <a:avLst/>
              <a:gdLst/>
              <a:ahLst/>
              <a:cxnLst/>
              <a:rect l="l" t="t" r="r" b="b"/>
              <a:pathLst>
                <a:path w="1187348" h="1225308" extrusionOk="0">
                  <a:moveTo>
                    <a:pt x="719270" y="1225309"/>
                  </a:moveTo>
                  <a:cubicBezTo>
                    <a:pt x="617412" y="1225309"/>
                    <a:pt x="515553" y="1195546"/>
                    <a:pt x="428342" y="1136005"/>
                  </a:cubicBezTo>
                  <a:lnTo>
                    <a:pt x="358791" y="1088558"/>
                  </a:lnTo>
                  <a:cubicBezTo>
                    <a:pt x="348078" y="1081226"/>
                    <a:pt x="338536" y="1074940"/>
                    <a:pt x="329748" y="1069341"/>
                  </a:cubicBezTo>
                  <a:cubicBezTo>
                    <a:pt x="235172" y="1009205"/>
                    <a:pt x="117495" y="1001171"/>
                    <a:pt x="14884" y="1047815"/>
                  </a:cubicBezTo>
                  <a:cubicBezTo>
                    <a:pt x="11871" y="1049170"/>
                    <a:pt x="8440" y="1048944"/>
                    <a:pt x="5677" y="1047237"/>
                  </a:cubicBezTo>
                  <a:cubicBezTo>
                    <a:pt x="2915" y="1045530"/>
                    <a:pt x="1158" y="1042558"/>
                    <a:pt x="990" y="1039302"/>
                  </a:cubicBezTo>
                  <a:lnTo>
                    <a:pt x="237" y="1021408"/>
                  </a:lnTo>
                  <a:cubicBezTo>
                    <a:pt x="-2776" y="946685"/>
                    <a:pt x="23002" y="872446"/>
                    <a:pt x="74978" y="806728"/>
                  </a:cubicBezTo>
                  <a:cubicBezTo>
                    <a:pt x="77237" y="803815"/>
                    <a:pt x="78911" y="800886"/>
                    <a:pt x="80083" y="797773"/>
                  </a:cubicBezTo>
                  <a:cubicBezTo>
                    <a:pt x="112139" y="708502"/>
                    <a:pt x="144027" y="636356"/>
                    <a:pt x="201693" y="522078"/>
                  </a:cubicBezTo>
                  <a:cubicBezTo>
                    <a:pt x="202112" y="521341"/>
                    <a:pt x="202530" y="520655"/>
                    <a:pt x="203116" y="520036"/>
                  </a:cubicBezTo>
                  <a:lnTo>
                    <a:pt x="284720" y="426915"/>
                  </a:lnTo>
                  <a:cubicBezTo>
                    <a:pt x="299534" y="405012"/>
                    <a:pt x="303552" y="382431"/>
                    <a:pt x="307820" y="358536"/>
                  </a:cubicBezTo>
                  <a:cubicBezTo>
                    <a:pt x="311754" y="336557"/>
                    <a:pt x="315771" y="313842"/>
                    <a:pt x="328325" y="290432"/>
                  </a:cubicBezTo>
                  <a:cubicBezTo>
                    <a:pt x="330920" y="285678"/>
                    <a:pt x="336862" y="283879"/>
                    <a:pt x="341633" y="286432"/>
                  </a:cubicBezTo>
                  <a:cubicBezTo>
                    <a:pt x="346404" y="288984"/>
                    <a:pt x="348161" y="294918"/>
                    <a:pt x="345650" y="299689"/>
                  </a:cubicBezTo>
                  <a:cubicBezTo>
                    <a:pt x="334519" y="320345"/>
                    <a:pt x="330920" y="340566"/>
                    <a:pt x="327154" y="361967"/>
                  </a:cubicBezTo>
                  <a:cubicBezTo>
                    <a:pt x="322634" y="387009"/>
                    <a:pt x="318031" y="412913"/>
                    <a:pt x="300622" y="438432"/>
                  </a:cubicBezTo>
                  <a:cubicBezTo>
                    <a:pt x="300371" y="438750"/>
                    <a:pt x="300120" y="439068"/>
                    <a:pt x="299869" y="439369"/>
                  </a:cubicBezTo>
                  <a:lnTo>
                    <a:pt x="218600" y="532021"/>
                  </a:lnTo>
                  <a:cubicBezTo>
                    <a:pt x="160933" y="646274"/>
                    <a:pt x="130552" y="715131"/>
                    <a:pt x="98496" y="804410"/>
                  </a:cubicBezTo>
                  <a:cubicBezTo>
                    <a:pt x="96655" y="809465"/>
                    <a:pt x="93893" y="814328"/>
                    <a:pt x="90294" y="818872"/>
                  </a:cubicBezTo>
                  <a:cubicBezTo>
                    <a:pt x="41332" y="880874"/>
                    <a:pt x="16976" y="950627"/>
                    <a:pt x="19822" y="1020605"/>
                  </a:cubicBezTo>
                  <a:lnTo>
                    <a:pt x="19990" y="1024287"/>
                  </a:lnTo>
                  <a:cubicBezTo>
                    <a:pt x="125447" y="981351"/>
                    <a:pt x="244127" y="991696"/>
                    <a:pt x="340210" y="1052820"/>
                  </a:cubicBezTo>
                  <a:cubicBezTo>
                    <a:pt x="349249" y="1058528"/>
                    <a:pt x="358874" y="1064930"/>
                    <a:pt x="369839" y="1072379"/>
                  </a:cubicBezTo>
                  <a:lnTo>
                    <a:pt x="439307" y="1119835"/>
                  </a:lnTo>
                  <a:cubicBezTo>
                    <a:pt x="608707" y="1235469"/>
                    <a:pt x="835523" y="1234356"/>
                    <a:pt x="1003752" y="1117048"/>
                  </a:cubicBezTo>
                  <a:cubicBezTo>
                    <a:pt x="1037147" y="1090165"/>
                    <a:pt x="1081506" y="1081393"/>
                    <a:pt x="1121680" y="1093973"/>
                  </a:cubicBezTo>
                  <a:cubicBezTo>
                    <a:pt x="1124191" y="1094785"/>
                    <a:pt x="1126200" y="1095304"/>
                    <a:pt x="1127707" y="1095647"/>
                  </a:cubicBezTo>
                  <a:cubicBezTo>
                    <a:pt x="1156414" y="953054"/>
                    <a:pt x="1051711" y="883678"/>
                    <a:pt x="1011955" y="857314"/>
                  </a:cubicBezTo>
                  <a:cubicBezTo>
                    <a:pt x="999066" y="848769"/>
                    <a:pt x="994211" y="845580"/>
                    <a:pt x="994964" y="838290"/>
                  </a:cubicBezTo>
                  <a:cubicBezTo>
                    <a:pt x="995634" y="831828"/>
                    <a:pt x="999735" y="825150"/>
                    <a:pt x="1008189" y="816621"/>
                  </a:cubicBezTo>
                  <a:cubicBezTo>
                    <a:pt x="1066441" y="757908"/>
                    <a:pt x="1090462" y="676439"/>
                    <a:pt x="1072467" y="598685"/>
                  </a:cubicBezTo>
                  <a:lnTo>
                    <a:pt x="1071212" y="593270"/>
                  </a:lnTo>
                  <a:cubicBezTo>
                    <a:pt x="1070291" y="589227"/>
                    <a:pt x="1071964" y="585042"/>
                    <a:pt x="1075480" y="582816"/>
                  </a:cubicBezTo>
                  <a:cubicBezTo>
                    <a:pt x="1135992" y="544216"/>
                    <a:pt x="1171228" y="475844"/>
                    <a:pt x="1167462" y="404376"/>
                  </a:cubicBezTo>
                  <a:cubicBezTo>
                    <a:pt x="1165621" y="370044"/>
                    <a:pt x="1160516" y="341144"/>
                    <a:pt x="1153234" y="325091"/>
                  </a:cubicBezTo>
                  <a:cubicBezTo>
                    <a:pt x="1119420" y="249915"/>
                    <a:pt x="1042169" y="181385"/>
                    <a:pt x="973622" y="165683"/>
                  </a:cubicBezTo>
                  <a:cubicBezTo>
                    <a:pt x="970776" y="165022"/>
                    <a:pt x="968349" y="163106"/>
                    <a:pt x="967010" y="160452"/>
                  </a:cubicBezTo>
                  <a:cubicBezTo>
                    <a:pt x="965755" y="157808"/>
                    <a:pt x="965670" y="154719"/>
                    <a:pt x="966926" y="152041"/>
                  </a:cubicBezTo>
                  <a:cubicBezTo>
                    <a:pt x="973455" y="137888"/>
                    <a:pt x="973706" y="122178"/>
                    <a:pt x="967680" y="107808"/>
                  </a:cubicBezTo>
                  <a:cubicBezTo>
                    <a:pt x="961737" y="93613"/>
                    <a:pt x="950522" y="82883"/>
                    <a:pt x="936126" y="77543"/>
                  </a:cubicBezTo>
                  <a:lnTo>
                    <a:pt x="690562" y="21760"/>
                  </a:lnTo>
                  <a:cubicBezTo>
                    <a:pt x="647375" y="11959"/>
                    <a:pt x="603853" y="36063"/>
                    <a:pt x="589206" y="77819"/>
                  </a:cubicBezTo>
                  <a:cubicBezTo>
                    <a:pt x="587532" y="82624"/>
                    <a:pt x="582427" y="85344"/>
                    <a:pt x="577488" y="84063"/>
                  </a:cubicBezTo>
                  <a:lnTo>
                    <a:pt x="446086" y="50166"/>
                  </a:lnTo>
                  <a:cubicBezTo>
                    <a:pt x="440813" y="48819"/>
                    <a:pt x="437716" y="43479"/>
                    <a:pt x="439056" y="38239"/>
                  </a:cubicBezTo>
                  <a:cubicBezTo>
                    <a:pt x="440395" y="33008"/>
                    <a:pt x="445751" y="29845"/>
                    <a:pt x="451024" y="31209"/>
                  </a:cubicBezTo>
                  <a:lnTo>
                    <a:pt x="574057" y="62947"/>
                  </a:lnTo>
                  <a:cubicBezTo>
                    <a:pt x="594646" y="17006"/>
                    <a:pt x="644948" y="-8655"/>
                    <a:pt x="694914" y="2660"/>
                  </a:cubicBezTo>
                  <a:lnTo>
                    <a:pt x="941064" y="58578"/>
                  </a:lnTo>
                  <a:cubicBezTo>
                    <a:pt x="941483" y="58661"/>
                    <a:pt x="941901" y="58779"/>
                    <a:pt x="942236" y="58904"/>
                  </a:cubicBezTo>
                  <a:cubicBezTo>
                    <a:pt x="961821" y="65960"/>
                    <a:pt x="977723" y="81016"/>
                    <a:pt x="985758" y="100233"/>
                  </a:cubicBezTo>
                  <a:cubicBezTo>
                    <a:pt x="992286" y="115876"/>
                    <a:pt x="993290" y="133276"/>
                    <a:pt x="988687" y="149413"/>
                  </a:cubicBezTo>
                  <a:cubicBezTo>
                    <a:pt x="1059829" y="170580"/>
                    <a:pt x="1136746" y="240658"/>
                    <a:pt x="1171061" y="317048"/>
                  </a:cubicBezTo>
                  <a:cubicBezTo>
                    <a:pt x="1179431" y="335494"/>
                    <a:pt x="1185038" y="366144"/>
                    <a:pt x="1187047" y="403330"/>
                  </a:cubicBezTo>
                  <a:cubicBezTo>
                    <a:pt x="1191065" y="479518"/>
                    <a:pt x="1154740" y="552501"/>
                    <a:pt x="1091801" y="595479"/>
                  </a:cubicBezTo>
                  <a:cubicBezTo>
                    <a:pt x="1110800" y="679451"/>
                    <a:pt x="1084854" y="767198"/>
                    <a:pt x="1022082" y="830414"/>
                  </a:cubicBezTo>
                  <a:cubicBezTo>
                    <a:pt x="1019404" y="833151"/>
                    <a:pt x="1017646" y="835252"/>
                    <a:pt x="1016474" y="836808"/>
                  </a:cubicBezTo>
                  <a:cubicBezTo>
                    <a:pt x="1018316" y="838089"/>
                    <a:pt x="1020576" y="839587"/>
                    <a:pt x="1022751" y="840985"/>
                  </a:cubicBezTo>
                  <a:cubicBezTo>
                    <a:pt x="1062005" y="867023"/>
                    <a:pt x="1181523" y="946249"/>
                    <a:pt x="1145450" y="1106310"/>
                  </a:cubicBezTo>
                  <a:cubicBezTo>
                    <a:pt x="1144780" y="1109549"/>
                    <a:pt x="1142772" y="1112244"/>
                    <a:pt x="1139842" y="1113926"/>
                  </a:cubicBezTo>
                  <a:cubicBezTo>
                    <a:pt x="1134821" y="1116797"/>
                    <a:pt x="1127874" y="1116437"/>
                    <a:pt x="1115822" y="1112654"/>
                  </a:cubicBezTo>
                  <a:cubicBezTo>
                    <a:pt x="1081841" y="1102016"/>
                    <a:pt x="1044345" y="1109515"/>
                    <a:pt x="1015470" y="1132699"/>
                  </a:cubicBezTo>
                  <a:cubicBezTo>
                    <a:pt x="927004" y="1194416"/>
                    <a:pt x="823136" y="1225284"/>
                    <a:pt x="719270" y="12252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7"/>
            <p:cNvSpPr/>
            <p:nvPr/>
          </p:nvSpPr>
          <p:spPr>
            <a:xfrm>
              <a:off x="11378893" y="2787804"/>
              <a:ext cx="187562" cy="198024"/>
            </a:xfrm>
            <a:custGeom>
              <a:avLst/>
              <a:gdLst/>
              <a:ahLst/>
              <a:cxnLst/>
              <a:rect l="l" t="t" r="r" b="b"/>
              <a:pathLst>
                <a:path w="187562" h="198024" extrusionOk="0">
                  <a:moveTo>
                    <a:pt x="0" y="30131"/>
                  </a:moveTo>
                  <a:lnTo>
                    <a:pt x="0" y="30131"/>
                  </a:lnTo>
                  <a:cubicBezTo>
                    <a:pt x="72397" y="46702"/>
                    <a:pt x="151657" y="117953"/>
                    <a:pt x="186391" y="195062"/>
                  </a:cubicBezTo>
                  <a:cubicBezTo>
                    <a:pt x="186810" y="195974"/>
                    <a:pt x="187144" y="197054"/>
                    <a:pt x="187562" y="198025"/>
                  </a:cubicBezTo>
                  <a:cubicBezTo>
                    <a:pt x="184968" y="183068"/>
                    <a:pt x="181537" y="170129"/>
                    <a:pt x="177352" y="160755"/>
                  </a:cubicBezTo>
                  <a:cubicBezTo>
                    <a:pt x="144962" y="88894"/>
                    <a:pt x="73903" y="22163"/>
                    <a:pt x="5859" y="0"/>
                  </a:cubicBezTo>
                  <a:cubicBezTo>
                    <a:pt x="6277" y="10027"/>
                    <a:pt x="4520" y="20330"/>
                    <a:pt x="0" y="301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7"/>
            <p:cNvSpPr/>
            <p:nvPr/>
          </p:nvSpPr>
          <p:spPr>
            <a:xfrm>
              <a:off x="10131494" y="2627486"/>
              <a:ext cx="1449909" cy="1225317"/>
            </a:xfrm>
            <a:custGeom>
              <a:avLst/>
              <a:gdLst/>
              <a:ahLst/>
              <a:cxnLst/>
              <a:rect l="l" t="t" r="r" b="b"/>
              <a:pathLst>
                <a:path w="1449909" h="1225317" extrusionOk="0">
                  <a:moveTo>
                    <a:pt x="981831" y="1225317"/>
                  </a:moveTo>
                  <a:cubicBezTo>
                    <a:pt x="879973" y="1225317"/>
                    <a:pt x="778115" y="1195563"/>
                    <a:pt x="690903" y="1136022"/>
                  </a:cubicBezTo>
                  <a:lnTo>
                    <a:pt x="621352" y="1088574"/>
                  </a:lnTo>
                  <a:cubicBezTo>
                    <a:pt x="610639" y="1081243"/>
                    <a:pt x="601098" y="1074957"/>
                    <a:pt x="592310" y="1069358"/>
                  </a:cubicBezTo>
                  <a:cubicBezTo>
                    <a:pt x="497733" y="1009222"/>
                    <a:pt x="380057" y="1001187"/>
                    <a:pt x="277445" y="1047831"/>
                  </a:cubicBezTo>
                  <a:cubicBezTo>
                    <a:pt x="274432" y="1049187"/>
                    <a:pt x="271001" y="1048961"/>
                    <a:pt x="268238" y="1047254"/>
                  </a:cubicBezTo>
                  <a:cubicBezTo>
                    <a:pt x="265477" y="1045546"/>
                    <a:pt x="263719" y="1042575"/>
                    <a:pt x="263552" y="1039319"/>
                  </a:cubicBezTo>
                  <a:lnTo>
                    <a:pt x="262798" y="1021425"/>
                  </a:lnTo>
                  <a:cubicBezTo>
                    <a:pt x="259785" y="946701"/>
                    <a:pt x="285564" y="872463"/>
                    <a:pt x="337539" y="806745"/>
                  </a:cubicBezTo>
                  <a:cubicBezTo>
                    <a:pt x="337958" y="806192"/>
                    <a:pt x="338376" y="805640"/>
                    <a:pt x="338795" y="805096"/>
                  </a:cubicBezTo>
                  <a:cubicBezTo>
                    <a:pt x="250997" y="815859"/>
                    <a:pt x="127797" y="827719"/>
                    <a:pt x="9785" y="827953"/>
                  </a:cubicBezTo>
                  <a:lnTo>
                    <a:pt x="9785" y="827953"/>
                  </a:lnTo>
                  <a:cubicBezTo>
                    <a:pt x="6437" y="827953"/>
                    <a:pt x="3340" y="826271"/>
                    <a:pt x="1583" y="823476"/>
                  </a:cubicBezTo>
                  <a:cubicBezTo>
                    <a:pt x="-258" y="820680"/>
                    <a:pt x="-509" y="817157"/>
                    <a:pt x="914" y="814127"/>
                  </a:cubicBezTo>
                  <a:cubicBezTo>
                    <a:pt x="31044" y="747488"/>
                    <a:pt x="45524" y="680347"/>
                    <a:pt x="42762" y="619952"/>
                  </a:cubicBezTo>
                  <a:cubicBezTo>
                    <a:pt x="40502" y="568973"/>
                    <a:pt x="32467" y="519818"/>
                    <a:pt x="18824" y="473869"/>
                  </a:cubicBezTo>
                  <a:cubicBezTo>
                    <a:pt x="17987" y="471023"/>
                    <a:pt x="18490" y="467960"/>
                    <a:pt x="20164" y="465516"/>
                  </a:cubicBezTo>
                  <a:cubicBezTo>
                    <a:pt x="21838" y="463072"/>
                    <a:pt x="24516" y="461532"/>
                    <a:pt x="27529" y="461315"/>
                  </a:cubicBezTo>
                  <a:cubicBezTo>
                    <a:pt x="86284" y="457105"/>
                    <a:pt x="197349" y="449338"/>
                    <a:pt x="289581" y="443914"/>
                  </a:cubicBezTo>
                  <a:lnTo>
                    <a:pt x="293682" y="433494"/>
                  </a:lnTo>
                  <a:cubicBezTo>
                    <a:pt x="340803" y="313976"/>
                    <a:pt x="375203" y="270145"/>
                    <a:pt x="514975" y="118320"/>
                  </a:cubicBezTo>
                  <a:lnTo>
                    <a:pt x="517569" y="115508"/>
                  </a:lnTo>
                  <a:cubicBezTo>
                    <a:pt x="519829" y="113147"/>
                    <a:pt x="521754" y="111105"/>
                    <a:pt x="522926" y="109339"/>
                  </a:cubicBezTo>
                  <a:cubicBezTo>
                    <a:pt x="563434" y="45889"/>
                    <a:pt x="639933" y="14445"/>
                    <a:pt x="713250" y="31142"/>
                  </a:cubicBezTo>
                  <a:lnTo>
                    <a:pt x="836619" y="62947"/>
                  </a:lnTo>
                  <a:cubicBezTo>
                    <a:pt x="857208" y="17006"/>
                    <a:pt x="907509" y="-8655"/>
                    <a:pt x="957475" y="2660"/>
                  </a:cubicBezTo>
                  <a:lnTo>
                    <a:pt x="1203709" y="58578"/>
                  </a:lnTo>
                  <a:cubicBezTo>
                    <a:pt x="1204044" y="58661"/>
                    <a:pt x="1204463" y="58779"/>
                    <a:pt x="1204797" y="58904"/>
                  </a:cubicBezTo>
                  <a:cubicBezTo>
                    <a:pt x="1224382" y="65959"/>
                    <a:pt x="1240284" y="81016"/>
                    <a:pt x="1248319" y="100233"/>
                  </a:cubicBezTo>
                  <a:cubicBezTo>
                    <a:pt x="1254848" y="115876"/>
                    <a:pt x="1255852" y="133276"/>
                    <a:pt x="1251248" y="149413"/>
                  </a:cubicBezTo>
                  <a:cubicBezTo>
                    <a:pt x="1322390" y="170580"/>
                    <a:pt x="1399307" y="240658"/>
                    <a:pt x="1433622" y="317048"/>
                  </a:cubicBezTo>
                  <a:cubicBezTo>
                    <a:pt x="1441992" y="335494"/>
                    <a:pt x="1447683" y="366144"/>
                    <a:pt x="1449608" y="403330"/>
                  </a:cubicBezTo>
                  <a:cubicBezTo>
                    <a:pt x="1453626" y="479518"/>
                    <a:pt x="1417302" y="552501"/>
                    <a:pt x="1354362" y="595479"/>
                  </a:cubicBezTo>
                  <a:cubicBezTo>
                    <a:pt x="1373361" y="679451"/>
                    <a:pt x="1347415" y="767198"/>
                    <a:pt x="1284643" y="830414"/>
                  </a:cubicBezTo>
                  <a:cubicBezTo>
                    <a:pt x="1281965" y="833151"/>
                    <a:pt x="1280208" y="835252"/>
                    <a:pt x="1279036" y="836800"/>
                  </a:cubicBezTo>
                  <a:cubicBezTo>
                    <a:pt x="1280960" y="838089"/>
                    <a:pt x="1283220" y="839579"/>
                    <a:pt x="1285313" y="840985"/>
                  </a:cubicBezTo>
                  <a:cubicBezTo>
                    <a:pt x="1324566" y="867014"/>
                    <a:pt x="1444084" y="946241"/>
                    <a:pt x="1408095" y="1106310"/>
                  </a:cubicBezTo>
                  <a:cubicBezTo>
                    <a:pt x="1407341" y="1109549"/>
                    <a:pt x="1405333" y="1112244"/>
                    <a:pt x="1402404" y="1113926"/>
                  </a:cubicBezTo>
                  <a:cubicBezTo>
                    <a:pt x="1397382" y="1116813"/>
                    <a:pt x="1390435" y="1116437"/>
                    <a:pt x="1378383" y="1112645"/>
                  </a:cubicBezTo>
                  <a:cubicBezTo>
                    <a:pt x="1344403" y="1102033"/>
                    <a:pt x="1306906" y="1109524"/>
                    <a:pt x="1278031" y="1132699"/>
                  </a:cubicBezTo>
                  <a:cubicBezTo>
                    <a:pt x="1189565" y="1194416"/>
                    <a:pt x="1085698" y="1225284"/>
                    <a:pt x="981831" y="1225284"/>
                  </a:cubicBezTo>
                  <a:close/>
                  <a:moveTo>
                    <a:pt x="415460" y="998191"/>
                  </a:moveTo>
                  <a:cubicBezTo>
                    <a:pt x="480826" y="998191"/>
                    <a:pt x="545775" y="1016571"/>
                    <a:pt x="602856" y="1052828"/>
                  </a:cubicBezTo>
                  <a:cubicBezTo>
                    <a:pt x="611811" y="1058536"/>
                    <a:pt x="621520" y="1064939"/>
                    <a:pt x="632400" y="1072388"/>
                  </a:cubicBezTo>
                  <a:lnTo>
                    <a:pt x="701951" y="1119843"/>
                  </a:lnTo>
                  <a:cubicBezTo>
                    <a:pt x="871268" y="1235461"/>
                    <a:pt x="1098085" y="1234348"/>
                    <a:pt x="1266314" y="1117056"/>
                  </a:cubicBezTo>
                  <a:cubicBezTo>
                    <a:pt x="1299792" y="1090165"/>
                    <a:pt x="1344067" y="1081418"/>
                    <a:pt x="1384242" y="1093981"/>
                  </a:cubicBezTo>
                  <a:cubicBezTo>
                    <a:pt x="1386836" y="1094793"/>
                    <a:pt x="1388845" y="1095312"/>
                    <a:pt x="1390351" y="1095647"/>
                  </a:cubicBezTo>
                  <a:cubicBezTo>
                    <a:pt x="1418975" y="953054"/>
                    <a:pt x="1314272" y="883687"/>
                    <a:pt x="1274516" y="857322"/>
                  </a:cubicBezTo>
                  <a:cubicBezTo>
                    <a:pt x="1261627" y="848785"/>
                    <a:pt x="1256773" y="845588"/>
                    <a:pt x="1257525" y="838307"/>
                  </a:cubicBezTo>
                  <a:lnTo>
                    <a:pt x="1257525" y="838290"/>
                  </a:lnTo>
                  <a:cubicBezTo>
                    <a:pt x="1258279" y="831837"/>
                    <a:pt x="1262296" y="825158"/>
                    <a:pt x="1270750" y="816629"/>
                  </a:cubicBezTo>
                  <a:cubicBezTo>
                    <a:pt x="1329002" y="757916"/>
                    <a:pt x="1353023" y="676447"/>
                    <a:pt x="1335028" y="598693"/>
                  </a:cubicBezTo>
                  <a:lnTo>
                    <a:pt x="1333773" y="593278"/>
                  </a:lnTo>
                  <a:cubicBezTo>
                    <a:pt x="1332852" y="589236"/>
                    <a:pt x="1334526" y="585051"/>
                    <a:pt x="1338041" y="582824"/>
                  </a:cubicBezTo>
                  <a:cubicBezTo>
                    <a:pt x="1398553" y="544224"/>
                    <a:pt x="1433790" y="475852"/>
                    <a:pt x="1430023" y="404384"/>
                  </a:cubicBezTo>
                  <a:cubicBezTo>
                    <a:pt x="1428265" y="370052"/>
                    <a:pt x="1423077" y="341152"/>
                    <a:pt x="1415795" y="325099"/>
                  </a:cubicBezTo>
                  <a:cubicBezTo>
                    <a:pt x="1381982" y="249923"/>
                    <a:pt x="1304730" y="181393"/>
                    <a:pt x="1236183" y="165692"/>
                  </a:cubicBezTo>
                  <a:cubicBezTo>
                    <a:pt x="1233338" y="165031"/>
                    <a:pt x="1230910" y="163114"/>
                    <a:pt x="1229571" y="160461"/>
                  </a:cubicBezTo>
                  <a:cubicBezTo>
                    <a:pt x="1228316" y="157816"/>
                    <a:pt x="1228232" y="154728"/>
                    <a:pt x="1229487" y="152049"/>
                  </a:cubicBezTo>
                  <a:cubicBezTo>
                    <a:pt x="1236016" y="137896"/>
                    <a:pt x="1236267" y="122187"/>
                    <a:pt x="1230241" y="107816"/>
                  </a:cubicBezTo>
                  <a:cubicBezTo>
                    <a:pt x="1224299" y="93621"/>
                    <a:pt x="1213167" y="82891"/>
                    <a:pt x="1198687" y="77551"/>
                  </a:cubicBezTo>
                  <a:lnTo>
                    <a:pt x="953124" y="21768"/>
                  </a:lnTo>
                  <a:cubicBezTo>
                    <a:pt x="909936" y="11967"/>
                    <a:pt x="866414" y="36072"/>
                    <a:pt x="851767" y="77828"/>
                  </a:cubicBezTo>
                  <a:cubicBezTo>
                    <a:pt x="850093" y="82632"/>
                    <a:pt x="845072" y="85352"/>
                    <a:pt x="840050" y="84071"/>
                  </a:cubicBezTo>
                  <a:lnTo>
                    <a:pt x="708647" y="50175"/>
                  </a:lnTo>
                  <a:cubicBezTo>
                    <a:pt x="643615" y="35377"/>
                    <a:pt x="575487" y="63382"/>
                    <a:pt x="539414" y="119893"/>
                  </a:cubicBezTo>
                  <a:cubicBezTo>
                    <a:pt x="537238" y="123233"/>
                    <a:pt x="534559" y="126037"/>
                    <a:pt x="531798" y="128999"/>
                  </a:cubicBezTo>
                  <a:lnTo>
                    <a:pt x="529370" y="131594"/>
                  </a:lnTo>
                  <a:cubicBezTo>
                    <a:pt x="391607" y="281209"/>
                    <a:pt x="357710" y="324287"/>
                    <a:pt x="311845" y="440692"/>
                  </a:cubicBezTo>
                  <a:lnTo>
                    <a:pt x="305483" y="456929"/>
                  </a:lnTo>
                  <a:cubicBezTo>
                    <a:pt x="304061" y="460478"/>
                    <a:pt x="300713" y="462896"/>
                    <a:pt x="296947" y="463114"/>
                  </a:cubicBezTo>
                  <a:cubicBezTo>
                    <a:pt x="209568" y="468194"/>
                    <a:pt x="103357" y="475560"/>
                    <a:pt x="40920" y="480004"/>
                  </a:cubicBezTo>
                  <a:cubicBezTo>
                    <a:pt x="52973" y="524078"/>
                    <a:pt x="60170" y="570806"/>
                    <a:pt x="62346" y="619090"/>
                  </a:cubicBezTo>
                  <a:cubicBezTo>
                    <a:pt x="65025" y="678305"/>
                    <a:pt x="52052" y="743420"/>
                    <a:pt x="24767" y="808285"/>
                  </a:cubicBezTo>
                  <a:cubicBezTo>
                    <a:pt x="145122" y="807055"/>
                    <a:pt x="269075" y="794283"/>
                    <a:pt x="353442" y="783528"/>
                  </a:cubicBezTo>
                  <a:cubicBezTo>
                    <a:pt x="356789" y="783101"/>
                    <a:pt x="360221" y="784465"/>
                    <a:pt x="362313" y="787127"/>
                  </a:cubicBezTo>
                  <a:cubicBezTo>
                    <a:pt x="364489" y="789796"/>
                    <a:pt x="365075" y="793387"/>
                    <a:pt x="363904" y="796593"/>
                  </a:cubicBezTo>
                  <a:lnTo>
                    <a:pt x="361058" y="804426"/>
                  </a:lnTo>
                  <a:cubicBezTo>
                    <a:pt x="359216" y="809482"/>
                    <a:pt x="356454" y="814344"/>
                    <a:pt x="352856" y="818889"/>
                  </a:cubicBezTo>
                  <a:cubicBezTo>
                    <a:pt x="303893" y="880891"/>
                    <a:pt x="279537" y="950643"/>
                    <a:pt x="282383" y="1020622"/>
                  </a:cubicBezTo>
                  <a:lnTo>
                    <a:pt x="282551" y="1024304"/>
                  </a:lnTo>
                  <a:cubicBezTo>
                    <a:pt x="325403" y="1006837"/>
                    <a:pt x="370515" y="998199"/>
                    <a:pt x="415377" y="9981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7"/>
            <p:cNvSpPr/>
            <p:nvPr/>
          </p:nvSpPr>
          <p:spPr>
            <a:xfrm>
              <a:off x="10698340" y="2626729"/>
              <a:ext cx="276049" cy="340946"/>
            </a:xfrm>
            <a:custGeom>
              <a:avLst/>
              <a:gdLst/>
              <a:ahLst/>
              <a:cxnLst/>
              <a:rect l="l" t="t" r="r" b="b"/>
              <a:pathLst>
                <a:path w="276049" h="340946" extrusionOk="0">
                  <a:moveTo>
                    <a:pt x="275882" y="62590"/>
                  </a:moveTo>
                  <a:lnTo>
                    <a:pt x="260900" y="45039"/>
                  </a:lnTo>
                  <a:cubicBezTo>
                    <a:pt x="219973" y="-2986"/>
                    <a:pt x="144312" y="-18963"/>
                    <a:pt x="103050" y="28794"/>
                  </a:cubicBezTo>
                  <a:cubicBezTo>
                    <a:pt x="98949" y="33589"/>
                    <a:pt x="34419" y="93382"/>
                    <a:pt x="10398" y="202856"/>
                  </a:cubicBezTo>
                  <a:cubicBezTo>
                    <a:pt x="-16300" y="325111"/>
                    <a:pt x="16843" y="340946"/>
                    <a:pt x="16843" y="340946"/>
                  </a:cubicBezTo>
                  <a:cubicBezTo>
                    <a:pt x="16843" y="340946"/>
                    <a:pt x="92337" y="137657"/>
                    <a:pt x="187918" y="94780"/>
                  </a:cubicBezTo>
                  <a:cubicBezTo>
                    <a:pt x="221563" y="79681"/>
                    <a:pt x="255209" y="80409"/>
                    <a:pt x="276050" y="83171"/>
                  </a:cubicBezTo>
                  <a:cubicBezTo>
                    <a:pt x="275799" y="76366"/>
                    <a:pt x="275799" y="69495"/>
                    <a:pt x="275882" y="625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7"/>
            <p:cNvSpPr/>
            <p:nvPr/>
          </p:nvSpPr>
          <p:spPr>
            <a:xfrm>
              <a:off x="10688543" y="2616939"/>
              <a:ext cx="295727" cy="360529"/>
            </a:xfrm>
            <a:custGeom>
              <a:avLst/>
              <a:gdLst/>
              <a:ahLst/>
              <a:cxnLst/>
              <a:rect l="l" t="t" r="r" b="b"/>
              <a:pathLst>
                <a:path w="295727" h="360529" extrusionOk="0">
                  <a:moveTo>
                    <a:pt x="26640" y="360521"/>
                  </a:moveTo>
                  <a:cubicBezTo>
                    <a:pt x="25217" y="360521"/>
                    <a:pt x="23794" y="360203"/>
                    <a:pt x="22456" y="359567"/>
                  </a:cubicBezTo>
                  <a:cubicBezTo>
                    <a:pt x="15760" y="356369"/>
                    <a:pt x="-16380" y="334131"/>
                    <a:pt x="10655" y="210546"/>
                  </a:cubicBezTo>
                  <a:cubicBezTo>
                    <a:pt x="25385" y="143355"/>
                    <a:pt x="58528" y="80541"/>
                    <a:pt x="104059" y="33696"/>
                  </a:cubicBezTo>
                  <a:cubicBezTo>
                    <a:pt x="104729" y="32976"/>
                    <a:pt x="105231" y="32474"/>
                    <a:pt x="105482" y="32164"/>
                  </a:cubicBezTo>
                  <a:cubicBezTo>
                    <a:pt x="123393" y="11425"/>
                    <a:pt x="149004" y="0"/>
                    <a:pt x="177628" y="0"/>
                  </a:cubicBezTo>
                  <a:lnTo>
                    <a:pt x="177963" y="0"/>
                  </a:lnTo>
                  <a:cubicBezTo>
                    <a:pt x="214370" y="126"/>
                    <a:pt x="252787" y="18698"/>
                    <a:pt x="278147" y="48477"/>
                  </a:cubicBezTo>
                  <a:lnTo>
                    <a:pt x="293129" y="66036"/>
                  </a:lnTo>
                  <a:cubicBezTo>
                    <a:pt x="294719" y="67861"/>
                    <a:pt x="295556" y="70179"/>
                    <a:pt x="295472" y="72573"/>
                  </a:cubicBezTo>
                  <a:cubicBezTo>
                    <a:pt x="295388" y="80047"/>
                    <a:pt x="295472" y="86575"/>
                    <a:pt x="295723" y="92534"/>
                  </a:cubicBezTo>
                  <a:cubicBezTo>
                    <a:pt x="295806" y="95422"/>
                    <a:pt x="294635" y="98226"/>
                    <a:pt x="292543" y="100184"/>
                  </a:cubicBezTo>
                  <a:cubicBezTo>
                    <a:pt x="290366" y="102134"/>
                    <a:pt x="287437" y="103005"/>
                    <a:pt x="284675" y="102670"/>
                  </a:cubicBezTo>
                  <a:cubicBezTo>
                    <a:pt x="263919" y="99941"/>
                    <a:pt x="232784" y="99590"/>
                    <a:pt x="201733" y="113509"/>
                  </a:cubicBezTo>
                  <a:cubicBezTo>
                    <a:pt x="111006" y="154210"/>
                    <a:pt x="36601" y="352151"/>
                    <a:pt x="35847" y="354151"/>
                  </a:cubicBezTo>
                  <a:cubicBezTo>
                    <a:pt x="34927" y="356729"/>
                    <a:pt x="32918" y="358780"/>
                    <a:pt x="30407" y="359809"/>
                  </a:cubicBezTo>
                  <a:cubicBezTo>
                    <a:pt x="29151" y="360295"/>
                    <a:pt x="27896" y="360529"/>
                    <a:pt x="26640" y="360529"/>
                  </a:cubicBezTo>
                  <a:close/>
                  <a:moveTo>
                    <a:pt x="177628" y="19577"/>
                  </a:moveTo>
                  <a:cubicBezTo>
                    <a:pt x="161391" y="19577"/>
                    <a:pt x="138375" y="24012"/>
                    <a:pt x="120297" y="44987"/>
                  </a:cubicBezTo>
                  <a:cubicBezTo>
                    <a:pt x="119961" y="45405"/>
                    <a:pt x="119124" y="46192"/>
                    <a:pt x="118037" y="47339"/>
                  </a:cubicBezTo>
                  <a:cubicBezTo>
                    <a:pt x="75101" y="91605"/>
                    <a:pt x="43715" y="151055"/>
                    <a:pt x="29821" y="214739"/>
                  </a:cubicBezTo>
                  <a:cubicBezTo>
                    <a:pt x="15090" y="281989"/>
                    <a:pt x="19108" y="314714"/>
                    <a:pt x="24380" y="329963"/>
                  </a:cubicBezTo>
                  <a:cubicBezTo>
                    <a:pt x="45304" y="278967"/>
                    <a:pt x="111257" y="132625"/>
                    <a:pt x="193697" y="95631"/>
                  </a:cubicBezTo>
                  <a:cubicBezTo>
                    <a:pt x="223577" y="82240"/>
                    <a:pt x="253289" y="80474"/>
                    <a:pt x="275887" y="82081"/>
                  </a:cubicBezTo>
                  <a:cubicBezTo>
                    <a:pt x="275804" y="80097"/>
                    <a:pt x="275887" y="78047"/>
                    <a:pt x="275887" y="75929"/>
                  </a:cubicBezTo>
                  <a:lnTo>
                    <a:pt x="263249" y="61182"/>
                  </a:lnTo>
                  <a:cubicBezTo>
                    <a:pt x="241488" y="35621"/>
                    <a:pt x="208763" y="19677"/>
                    <a:pt x="177879" y="19577"/>
                  </a:cubicBezTo>
                  <a:lnTo>
                    <a:pt x="177628" y="19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7"/>
            <p:cNvSpPr/>
            <p:nvPr/>
          </p:nvSpPr>
          <p:spPr>
            <a:xfrm>
              <a:off x="10636007" y="3532099"/>
              <a:ext cx="45827" cy="128060"/>
            </a:xfrm>
            <a:custGeom>
              <a:avLst/>
              <a:gdLst/>
              <a:ahLst/>
              <a:cxnLst/>
              <a:rect l="l" t="t" r="r" b="b"/>
              <a:pathLst>
                <a:path w="45827" h="128060" extrusionOk="0">
                  <a:moveTo>
                    <a:pt x="9792" y="128052"/>
                  </a:moveTo>
                  <a:cubicBezTo>
                    <a:pt x="4352" y="128052"/>
                    <a:pt x="0" y="123666"/>
                    <a:pt x="0" y="118259"/>
                  </a:cubicBezTo>
                  <a:cubicBezTo>
                    <a:pt x="0" y="76411"/>
                    <a:pt x="9207" y="38330"/>
                    <a:pt x="27452" y="5086"/>
                  </a:cubicBezTo>
                  <a:cubicBezTo>
                    <a:pt x="30046" y="340"/>
                    <a:pt x="36073" y="-1392"/>
                    <a:pt x="40759" y="1210"/>
                  </a:cubicBezTo>
                  <a:cubicBezTo>
                    <a:pt x="45530" y="3814"/>
                    <a:pt x="47204" y="9764"/>
                    <a:pt x="44610" y="14502"/>
                  </a:cubicBezTo>
                  <a:cubicBezTo>
                    <a:pt x="28038" y="44833"/>
                    <a:pt x="19584" y="79743"/>
                    <a:pt x="19584" y="118268"/>
                  </a:cubicBezTo>
                  <a:cubicBezTo>
                    <a:pt x="19584" y="123675"/>
                    <a:pt x="15232" y="128060"/>
                    <a:pt x="9792" y="128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7"/>
            <p:cNvSpPr/>
            <p:nvPr/>
          </p:nvSpPr>
          <p:spPr>
            <a:xfrm>
              <a:off x="10864414" y="2730888"/>
              <a:ext cx="269142" cy="468458"/>
            </a:xfrm>
            <a:custGeom>
              <a:avLst/>
              <a:gdLst/>
              <a:ahLst/>
              <a:cxnLst/>
              <a:rect l="l" t="t" r="r" b="b"/>
              <a:pathLst>
                <a:path w="269142" h="468458" extrusionOk="0">
                  <a:moveTo>
                    <a:pt x="9792" y="468442"/>
                  </a:moveTo>
                  <a:cubicBezTo>
                    <a:pt x="7030" y="468442"/>
                    <a:pt x="4268" y="467278"/>
                    <a:pt x="2343" y="465018"/>
                  </a:cubicBezTo>
                  <a:cubicBezTo>
                    <a:pt x="-1172" y="460909"/>
                    <a:pt x="-670" y="454732"/>
                    <a:pt x="3431" y="451209"/>
                  </a:cubicBezTo>
                  <a:cubicBezTo>
                    <a:pt x="27452" y="430678"/>
                    <a:pt x="27619" y="412039"/>
                    <a:pt x="27870" y="381138"/>
                  </a:cubicBezTo>
                  <a:cubicBezTo>
                    <a:pt x="27954" y="362583"/>
                    <a:pt x="28205" y="339491"/>
                    <a:pt x="34650" y="311721"/>
                  </a:cubicBezTo>
                  <a:cubicBezTo>
                    <a:pt x="46535" y="260616"/>
                    <a:pt x="79511" y="232101"/>
                    <a:pt x="108637" y="206942"/>
                  </a:cubicBezTo>
                  <a:cubicBezTo>
                    <a:pt x="119685" y="197434"/>
                    <a:pt x="130063" y="188445"/>
                    <a:pt x="138433" y="178987"/>
                  </a:cubicBezTo>
                  <a:cubicBezTo>
                    <a:pt x="174004" y="138654"/>
                    <a:pt x="191412" y="100238"/>
                    <a:pt x="195011" y="91985"/>
                  </a:cubicBezTo>
                  <a:cubicBezTo>
                    <a:pt x="195095" y="52137"/>
                    <a:pt x="218865" y="16366"/>
                    <a:pt x="255523" y="782"/>
                  </a:cubicBezTo>
                  <a:cubicBezTo>
                    <a:pt x="260545" y="-1336"/>
                    <a:pt x="266237" y="999"/>
                    <a:pt x="268329" y="5971"/>
                  </a:cubicBezTo>
                  <a:cubicBezTo>
                    <a:pt x="270505" y="10942"/>
                    <a:pt x="268162" y="16692"/>
                    <a:pt x="263140" y="18810"/>
                  </a:cubicBezTo>
                  <a:cubicBezTo>
                    <a:pt x="233679" y="31356"/>
                    <a:pt x="214596" y="60189"/>
                    <a:pt x="214596" y="92278"/>
                  </a:cubicBezTo>
                  <a:lnTo>
                    <a:pt x="214596" y="93952"/>
                  </a:lnTo>
                  <a:cubicBezTo>
                    <a:pt x="214596" y="95174"/>
                    <a:pt x="214345" y="96388"/>
                    <a:pt x="213927" y="97526"/>
                  </a:cubicBezTo>
                  <a:cubicBezTo>
                    <a:pt x="213173" y="99392"/>
                    <a:pt x="195430" y="143885"/>
                    <a:pt x="153080" y="191943"/>
                  </a:cubicBezTo>
                  <a:cubicBezTo>
                    <a:pt x="143873" y="202414"/>
                    <a:pt x="132993" y="211813"/>
                    <a:pt x="121443" y="221781"/>
                  </a:cubicBezTo>
                  <a:cubicBezTo>
                    <a:pt x="93320" y="246111"/>
                    <a:pt x="64194" y="271279"/>
                    <a:pt x="53732" y="316173"/>
                  </a:cubicBezTo>
                  <a:cubicBezTo>
                    <a:pt x="47790" y="341826"/>
                    <a:pt x="47623" y="362801"/>
                    <a:pt x="47455" y="381314"/>
                  </a:cubicBezTo>
                  <a:cubicBezTo>
                    <a:pt x="47204" y="412683"/>
                    <a:pt x="46953" y="439767"/>
                    <a:pt x="16153" y="466106"/>
                  </a:cubicBezTo>
                  <a:cubicBezTo>
                    <a:pt x="14312" y="467680"/>
                    <a:pt x="12052" y="468458"/>
                    <a:pt x="9792" y="4684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7"/>
            <p:cNvSpPr/>
            <p:nvPr/>
          </p:nvSpPr>
          <p:spPr>
            <a:xfrm>
              <a:off x="11073485" y="2477312"/>
              <a:ext cx="265023" cy="286526"/>
            </a:xfrm>
            <a:custGeom>
              <a:avLst/>
              <a:gdLst/>
              <a:ahLst/>
              <a:cxnLst/>
              <a:rect l="l" t="t" r="r" b="b"/>
              <a:pathLst>
                <a:path w="265023" h="286526" extrusionOk="0">
                  <a:moveTo>
                    <a:pt x="264648" y="140765"/>
                  </a:moveTo>
                  <a:cubicBezTo>
                    <a:pt x="263309" y="159881"/>
                    <a:pt x="258455" y="179223"/>
                    <a:pt x="249750" y="197946"/>
                  </a:cubicBezTo>
                  <a:cubicBezTo>
                    <a:pt x="249582" y="198021"/>
                    <a:pt x="249582" y="198180"/>
                    <a:pt x="249582" y="198256"/>
                  </a:cubicBezTo>
                  <a:cubicBezTo>
                    <a:pt x="226398" y="247603"/>
                    <a:pt x="182207" y="279407"/>
                    <a:pt x="136007" y="285434"/>
                  </a:cubicBezTo>
                  <a:cubicBezTo>
                    <a:pt x="113911" y="288413"/>
                    <a:pt x="91313" y="285358"/>
                    <a:pt x="70389" y="275566"/>
                  </a:cubicBezTo>
                  <a:cubicBezTo>
                    <a:pt x="63191" y="272201"/>
                    <a:pt x="56495" y="268125"/>
                    <a:pt x="50302" y="263346"/>
                  </a:cubicBezTo>
                  <a:cubicBezTo>
                    <a:pt x="1005" y="226612"/>
                    <a:pt x="-14980" y="153211"/>
                    <a:pt x="15484" y="88279"/>
                  </a:cubicBezTo>
                  <a:cubicBezTo>
                    <a:pt x="19000" y="80839"/>
                    <a:pt x="22934" y="73791"/>
                    <a:pt x="27369" y="67205"/>
                  </a:cubicBezTo>
                  <a:cubicBezTo>
                    <a:pt x="47038" y="37593"/>
                    <a:pt x="74993" y="16527"/>
                    <a:pt x="105291" y="6575"/>
                  </a:cubicBezTo>
                  <a:cubicBezTo>
                    <a:pt x="134584" y="-3134"/>
                    <a:pt x="166137" y="-2431"/>
                    <a:pt x="194678" y="10961"/>
                  </a:cubicBezTo>
                  <a:cubicBezTo>
                    <a:pt x="242636" y="33517"/>
                    <a:pt x="268498" y="85534"/>
                    <a:pt x="264648" y="140757"/>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7"/>
            <p:cNvSpPr/>
            <p:nvPr/>
          </p:nvSpPr>
          <p:spPr>
            <a:xfrm>
              <a:off x="11073485" y="2477317"/>
              <a:ext cx="207985" cy="284884"/>
            </a:xfrm>
            <a:custGeom>
              <a:avLst/>
              <a:gdLst/>
              <a:ahLst/>
              <a:cxnLst/>
              <a:rect l="l" t="t" r="r" b="b"/>
              <a:pathLst>
                <a:path w="207985" h="284884" extrusionOk="0">
                  <a:moveTo>
                    <a:pt x="93489" y="280055"/>
                  </a:moveTo>
                  <a:cubicBezTo>
                    <a:pt x="44193" y="243321"/>
                    <a:pt x="28206" y="169920"/>
                    <a:pt x="58755" y="104988"/>
                  </a:cubicBezTo>
                  <a:cubicBezTo>
                    <a:pt x="62271" y="97548"/>
                    <a:pt x="66120" y="90501"/>
                    <a:pt x="70640" y="83914"/>
                  </a:cubicBezTo>
                  <a:cubicBezTo>
                    <a:pt x="90309" y="54302"/>
                    <a:pt x="118180" y="33236"/>
                    <a:pt x="148478" y="23284"/>
                  </a:cubicBezTo>
                  <a:cubicBezTo>
                    <a:pt x="167811" y="16865"/>
                    <a:pt x="188150" y="15116"/>
                    <a:pt x="207985" y="18447"/>
                  </a:cubicBezTo>
                  <a:cubicBezTo>
                    <a:pt x="203717" y="15718"/>
                    <a:pt x="199281" y="13165"/>
                    <a:pt x="194594" y="10964"/>
                  </a:cubicBezTo>
                  <a:cubicBezTo>
                    <a:pt x="166137" y="-2427"/>
                    <a:pt x="134584" y="-3138"/>
                    <a:pt x="105291" y="6579"/>
                  </a:cubicBezTo>
                  <a:cubicBezTo>
                    <a:pt x="74909" y="16530"/>
                    <a:pt x="47038" y="37596"/>
                    <a:pt x="27369" y="67208"/>
                  </a:cubicBezTo>
                  <a:cubicBezTo>
                    <a:pt x="22934" y="73786"/>
                    <a:pt x="19000" y="80834"/>
                    <a:pt x="15484" y="88283"/>
                  </a:cubicBezTo>
                  <a:cubicBezTo>
                    <a:pt x="-14980" y="153214"/>
                    <a:pt x="1005" y="226615"/>
                    <a:pt x="50302" y="263350"/>
                  </a:cubicBezTo>
                  <a:cubicBezTo>
                    <a:pt x="56412" y="268129"/>
                    <a:pt x="63191" y="272205"/>
                    <a:pt x="70389" y="275569"/>
                  </a:cubicBezTo>
                  <a:cubicBezTo>
                    <a:pt x="80182" y="280139"/>
                    <a:pt x="90309" y="283177"/>
                    <a:pt x="100520" y="284885"/>
                  </a:cubicBezTo>
                  <a:cubicBezTo>
                    <a:pt x="98093" y="283336"/>
                    <a:pt x="95749" y="281796"/>
                    <a:pt x="93489" y="28005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7"/>
            <p:cNvSpPr/>
            <p:nvPr/>
          </p:nvSpPr>
          <p:spPr>
            <a:xfrm>
              <a:off x="11063689" y="2467581"/>
              <a:ext cx="284627" cy="306062"/>
            </a:xfrm>
            <a:custGeom>
              <a:avLst/>
              <a:gdLst/>
              <a:ahLst/>
              <a:cxnLst/>
              <a:rect l="l" t="t" r="r" b="b"/>
              <a:pathLst>
                <a:path w="284627" h="306062" extrusionOk="0">
                  <a:moveTo>
                    <a:pt x="129650" y="306054"/>
                  </a:moveTo>
                  <a:cubicBezTo>
                    <a:pt x="111153" y="306054"/>
                    <a:pt x="92823" y="302036"/>
                    <a:pt x="76084" y="294177"/>
                  </a:cubicBezTo>
                  <a:cubicBezTo>
                    <a:pt x="68133" y="290503"/>
                    <a:pt x="60768" y="286017"/>
                    <a:pt x="54072" y="280853"/>
                  </a:cubicBezTo>
                  <a:cubicBezTo>
                    <a:pt x="339" y="240746"/>
                    <a:pt x="-15563" y="162071"/>
                    <a:pt x="16409" y="93868"/>
                  </a:cubicBezTo>
                  <a:cubicBezTo>
                    <a:pt x="20343" y="85540"/>
                    <a:pt x="24528" y="78225"/>
                    <a:pt x="29131" y="71471"/>
                  </a:cubicBezTo>
                  <a:cubicBezTo>
                    <a:pt x="49469" y="40796"/>
                    <a:pt x="78930" y="17880"/>
                    <a:pt x="111990" y="7033"/>
                  </a:cubicBezTo>
                  <a:cubicBezTo>
                    <a:pt x="144632" y="-3797"/>
                    <a:pt x="178947" y="-2065"/>
                    <a:pt x="208575" y="11854"/>
                  </a:cubicBezTo>
                  <a:cubicBezTo>
                    <a:pt x="258792" y="35439"/>
                    <a:pt x="288421" y="90126"/>
                    <a:pt x="284236" y="151191"/>
                  </a:cubicBezTo>
                  <a:lnTo>
                    <a:pt x="284236" y="151191"/>
                  </a:lnTo>
                  <a:cubicBezTo>
                    <a:pt x="282730" y="172082"/>
                    <a:pt x="277373" y="192478"/>
                    <a:pt x="268334" y="211846"/>
                  </a:cubicBezTo>
                  <a:cubicBezTo>
                    <a:pt x="268251" y="211996"/>
                    <a:pt x="268167" y="212147"/>
                    <a:pt x="268083" y="212289"/>
                  </a:cubicBezTo>
                  <a:cubicBezTo>
                    <a:pt x="244313" y="262766"/>
                    <a:pt x="197946" y="298253"/>
                    <a:pt x="146975" y="304891"/>
                  </a:cubicBezTo>
                  <a:cubicBezTo>
                    <a:pt x="141200" y="305669"/>
                    <a:pt x="135425" y="306062"/>
                    <a:pt x="129650" y="306062"/>
                  </a:cubicBezTo>
                  <a:close/>
                  <a:moveTo>
                    <a:pt x="154926" y="19587"/>
                  </a:moveTo>
                  <a:cubicBezTo>
                    <a:pt x="142707" y="19587"/>
                    <a:pt x="130319" y="21588"/>
                    <a:pt x="118100" y="25622"/>
                  </a:cubicBezTo>
                  <a:cubicBezTo>
                    <a:pt x="89225" y="35113"/>
                    <a:pt x="63362" y="55267"/>
                    <a:pt x="45368" y="82376"/>
                  </a:cubicBezTo>
                  <a:cubicBezTo>
                    <a:pt x="41267" y="88377"/>
                    <a:pt x="37668" y="94838"/>
                    <a:pt x="34153" y="102221"/>
                  </a:cubicBezTo>
                  <a:cubicBezTo>
                    <a:pt x="6115" y="162013"/>
                    <a:pt x="19422" y="230594"/>
                    <a:pt x="65957" y="265252"/>
                  </a:cubicBezTo>
                  <a:cubicBezTo>
                    <a:pt x="71648" y="269646"/>
                    <a:pt x="77758" y="273379"/>
                    <a:pt x="84370" y="276442"/>
                  </a:cubicBezTo>
                  <a:cubicBezTo>
                    <a:pt x="102951" y="285147"/>
                    <a:pt x="123791" y="288277"/>
                    <a:pt x="144464" y="285473"/>
                  </a:cubicBezTo>
                  <a:cubicBezTo>
                    <a:pt x="188990" y="279673"/>
                    <a:pt x="229583" y="248396"/>
                    <a:pt x="250507" y="203836"/>
                  </a:cubicBezTo>
                  <a:cubicBezTo>
                    <a:pt x="250507" y="203710"/>
                    <a:pt x="250590" y="203602"/>
                    <a:pt x="250675" y="203484"/>
                  </a:cubicBezTo>
                  <a:cubicBezTo>
                    <a:pt x="250675" y="203442"/>
                    <a:pt x="250675" y="203401"/>
                    <a:pt x="250758" y="203350"/>
                  </a:cubicBezTo>
                  <a:cubicBezTo>
                    <a:pt x="258709" y="186235"/>
                    <a:pt x="263396" y="168232"/>
                    <a:pt x="264735" y="149818"/>
                  </a:cubicBezTo>
                  <a:cubicBezTo>
                    <a:pt x="268334" y="96881"/>
                    <a:pt x="243058" y="49685"/>
                    <a:pt x="200289" y="29572"/>
                  </a:cubicBezTo>
                  <a:cubicBezTo>
                    <a:pt x="186144" y="22927"/>
                    <a:pt x="170661" y="19579"/>
                    <a:pt x="154926" y="19579"/>
                  </a:cubicBezTo>
                  <a:close/>
                  <a:moveTo>
                    <a:pt x="274444" y="150505"/>
                  </a:moveTo>
                  <a:lnTo>
                    <a:pt x="274528" y="150505"/>
                  </a:lnTo>
                  <a:lnTo>
                    <a:pt x="274444" y="1505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7"/>
            <p:cNvSpPr/>
            <p:nvPr/>
          </p:nvSpPr>
          <p:spPr>
            <a:xfrm>
              <a:off x="9593994" y="2657774"/>
              <a:ext cx="935130" cy="557608"/>
            </a:xfrm>
            <a:custGeom>
              <a:avLst/>
              <a:gdLst/>
              <a:ahLst/>
              <a:cxnLst/>
              <a:rect l="l" t="t" r="r" b="b"/>
              <a:pathLst>
                <a:path w="935130" h="557608" extrusionOk="0">
                  <a:moveTo>
                    <a:pt x="891360" y="557608"/>
                  </a:moveTo>
                  <a:lnTo>
                    <a:pt x="205387" y="557608"/>
                  </a:lnTo>
                  <a:cubicBezTo>
                    <a:pt x="186723" y="557608"/>
                    <a:pt x="170152" y="545757"/>
                    <a:pt x="164125" y="528105"/>
                  </a:cubicBezTo>
                  <a:lnTo>
                    <a:pt x="2424" y="57943"/>
                  </a:lnTo>
                  <a:cubicBezTo>
                    <a:pt x="-7368" y="29553"/>
                    <a:pt x="13723" y="0"/>
                    <a:pt x="43771" y="0"/>
                  </a:cubicBezTo>
                  <a:lnTo>
                    <a:pt x="729743" y="0"/>
                  </a:lnTo>
                  <a:cubicBezTo>
                    <a:pt x="748407" y="0"/>
                    <a:pt x="764979" y="11851"/>
                    <a:pt x="771089" y="29503"/>
                  </a:cubicBezTo>
                  <a:lnTo>
                    <a:pt x="932706" y="499665"/>
                  </a:lnTo>
                  <a:cubicBezTo>
                    <a:pt x="942498" y="528055"/>
                    <a:pt x="921407" y="557608"/>
                    <a:pt x="891360" y="5576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7"/>
            <p:cNvSpPr/>
            <p:nvPr/>
          </p:nvSpPr>
          <p:spPr>
            <a:xfrm>
              <a:off x="9594242" y="2657774"/>
              <a:ext cx="934881" cy="557608"/>
            </a:xfrm>
            <a:custGeom>
              <a:avLst/>
              <a:gdLst/>
              <a:ahLst/>
              <a:cxnLst/>
              <a:rect l="l" t="t" r="r" b="b"/>
              <a:pathLst>
                <a:path w="934881" h="557608" extrusionOk="0">
                  <a:moveTo>
                    <a:pt x="932457" y="499665"/>
                  </a:moveTo>
                  <a:lnTo>
                    <a:pt x="770840" y="29503"/>
                  </a:lnTo>
                  <a:cubicBezTo>
                    <a:pt x="764731" y="11851"/>
                    <a:pt x="748158" y="0"/>
                    <a:pt x="729494" y="0"/>
                  </a:cubicBezTo>
                  <a:lnTo>
                    <a:pt x="43522" y="0"/>
                  </a:lnTo>
                  <a:cubicBezTo>
                    <a:pt x="40593" y="0"/>
                    <a:pt x="37831" y="293"/>
                    <a:pt x="35068" y="812"/>
                  </a:cubicBezTo>
                  <a:cubicBezTo>
                    <a:pt x="34148" y="988"/>
                    <a:pt x="33311" y="1339"/>
                    <a:pt x="32391" y="1582"/>
                  </a:cubicBezTo>
                  <a:cubicBezTo>
                    <a:pt x="30800" y="2000"/>
                    <a:pt x="29126" y="2352"/>
                    <a:pt x="27620" y="2946"/>
                  </a:cubicBezTo>
                  <a:lnTo>
                    <a:pt x="27871" y="2946"/>
                  </a:lnTo>
                  <a:cubicBezTo>
                    <a:pt x="12219" y="8930"/>
                    <a:pt x="1339" y="23502"/>
                    <a:pt x="0" y="40057"/>
                  </a:cubicBezTo>
                  <a:lnTo>
                    <a:pt x="706478" y="40057"/>
                  </a:lnTo>
                  <a:cubicBezTo>
                    <a:pt x="720874" y="40057"/>
                    <a:pt x="733679" y="49213"/>
                    <a:pt x="738367" y="62847"/>
                  </a:cubicBezTo>
                  <a:lnTo>
                    <a:pt x="889605" y="502611"/>
                  </a:lnTo>
                  <a:cubicBezTo>
                    <a:pt x="897556" y="525653"/>
                    <a:pt x="885169" y="549456"/>
                    <a:pt x="864161" y="557608"/>
                  </a:cubicBezTo>
                  <a:lnTo>
                    <a:pt x="891195" y="557608"/>
                  </a:lnTo>
                  <a:cubicBezTo>
                    <a:pt x="921158" y="557608"/>
                    <a:pt x="942250" y="528055"/>
                    <a:pt x="932457" y="4996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7"/>
            <p:cNvSpPr/>
            <p:nvPr/>
          </p:nvSpPr>
          <p:spPr>
            <a:xfrm>
              <a:off x="9584165" y="2647973"/>
              <a:ext cx="954808" cy="577201"/>
            </a:xfrm>
            <a:custGeom>
              <a:avLst/>
              <a:gdLst/>
              <a:ahLst/>
              <a:cxnLst/>
              <a:rect l="l" t="t" r="r" b="b"/>
              <a:pathLst>
                <a:path w="954808" h="577201" extrusionOk="0">
                  <a:moveTo>
                    <a:pt x="901189" y="577201"/>
                  </a:moveTo>
                  <a:lnTo>
                    <a:pt x="215300" y="577201"/>
                  </a:lnTo>
                  <a:cubicBezTo>
                    <a:pt x="192450" y="577201"/>
                    <a:pt x="172112" y="562688"/>
                    <a:pt x="164664" y="541087"/>
                  </a:cubicBezTo>
                  <a:lnTo>
                    <a:pt x="2963" y="70916"/>
                  </a:lnTo>
                  <a:cubicBezTo>
                    <a:pt x="-2728" y="54361"/>
                    <a:pt x="-134" y="36692"/>
                    <a:pt x="9993" y="22439"/>
                  </a:cubicBezTo>
                  <a:cubicBezTo>
                    <a:pt x="20204" y="8177"/>
                    <a:pt x="36023" y="0"/>
                    <a:pt x="53599" y="0"/>
                  </a:cubicBezTo>
                  <a:lnTo>
                    <a:pt x="739572" y="0"/>
                  </a:lnTo>
                  <a:cubicBezTo>
                    <a:pt x="762420" y="0"/>
                    <a:pt x="782675" y="14513"/>
                    <a:pt x="790124" y="36115"/>
                  </a:cubicBezTo>
                  <a:lnTo>
                    <a:pt x="951825" y="506277"/>
                  </a:lnTo>
                  <a:cubicBezTo>
                    <a:pt x="957516" y="522841"/>
                    <a:pt x="955005" y="540509"/>
                    <a:pt x="944794" y="554771"/>
                  </a:cubicBezTo>
                  <a:cubicBezTo>
                    <a:pt x="934583" y="569024"/>
                    <a:pt x="918765" y="577201"/>
                    <a:pt x="901189" y="577201"/>
                  </a:cubicBezTo>
                  <a:close/>
                  <a:moveTo>
                    <a:pt x="53599" y="19593"/>
                  </a:moveTo>
                  <a:cubicBezTo>
                    <a:pt x="42468" y="19593"/>
                    <a:pt x="32424" y="24782"/>
                    <a:pt x="25980" y="33822"/>
                  </a:cubicBezTo>
                  <a:cubicBezTo>
                    <a:pt x="19535" y="42852"/>
                    <a:pt x="17861" y="54051"/>
                    <a:pt x="21460" y="64555"/>
                  </a:cubicBezTo>
                  <a:lnTo>
                    <a:pt x="183161" y="534726"/>
                  </a:lnTo>
                  <a:cubicBezTo>
                    <a:pt x="187847" y="548418"/>
                    <a:pt x="200737" y="557617"/>
                    <a:pt x="215300" y="557617"/>
                  </a:cubicBezTo>
                  <a:lnTo>
                    <a:pt x="901189" y="557617"/>
                  </a:lnTo>
                  <a:cubicBezTo>
                    <a:pt x="912320" y="557617"/>
                    <a:pt x="922364" y="552427"/>
                    <a:pt x="928809" y="543397"/>
                  </a:cubicBezTo>
                  <a:cubicBezTo>
                    <a:pt x="935337" y="534357"/>
                    <a:pt x="936927" y="523150"/>
                    <a:pt x="933328" y="512647"/>
                  </a:cubicBezTo>
                  <a:lnTo>
                    <a:pt x="771627" y="42484"/>
                  </a:lnTo>
                  <a:cubicBezTo>
                    <a:pt x="766940" y="28791"/>
                    <a:pt x="754051" y="19593"/>
                    <a:pt x="739572" y="19593"/>
                  </a:cubicBezTo>
                  <a:lnTo>
                    <a:pt x="53599" y="195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7"/>
            <p:cNvSpPr/>
            <p:nvPr/>
          </p:nvSpPr>
          <p:spPr>
            <a:xfrm>
              <a:off x="9999339" y="2900359"/>
              <a:ext cx="78322" cy="78322"/>
            </a:xfrm>
            <a:custGeom>
              <a:avLst/>
              <a:gdLst/>
              <a:ahLst/>
              <a:cxnLst/>
              <a:rect l="l" t="t" r="r" b="b"/>
              <a:pathLst>
                <a:path w="78322" h="78322" extrusionOk="0">
                  <a:moveTo>
                    <a:pt x="78323" y="39161"/>
                  </a:moveTo>
                  <a:cubicBezTo>
                    <a:pt x="78323" y="60789"/>
                    <a:pt x="60790" y="78323"/>
                    <a:pt x="39161" y="78323"/>
                  </a:cubicBezTo>
                  <a:cubicBezTo>
                    <a:pt x="17533" y="78323"/>
                    <a:pt x="0" y="60790"/>
                    <a:pt x="0" y="39161"/>
                  </a:cubicBezTo>
                  <a:cubicBezTo>
                    <a:pt x="0" y="17533"/>
                    <a:pt x="17533" y="0"/>
                    <a:pt x="39161" y="0"/>
                  </a:cubicBezTo>
                  <a:cubicBezTo>
                    <a:pt x="60790" y="0"/>
                    <a:pt x="78323" y="17533"/>
                    <a:pt x="78323" y="39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7"/>
            <p:cNvSpPr/>
            <p:nvPr/>
          </p:nvSpPr>
          <p:spPr>
            <a:xfrm>
              <a:off x="9989539" y="2890575"/>
              <a:ext cx="97924" cy="97907"/>
            </a:xfrm>
            <a:custGeom>
              <a:avLst/>
              <a:gdLst/>
              <a:ahLst/>
              <a:cxnLst/>
              <a:rect l="l" t="t" r="r" b="b"/>
              <a:pathLst>
                <a:path w="97924" h="97907" extrusionOk="0">
                  <a:moveTo>
                    <a:pt x="48962" y="97908"/>
                  </a:moveTo>
                  <a:cubicBezTo>
                    <a:pt x="21929" y="97908"/>
                    <a:pt x="0" y="75946"/>
                    <a:pt x="0" y="48954"/>
                  </a:cubicBezTo>
                  <a:cubicBezTo>
                    <a:pt x="0" y="21962"/>
                    <a:pt x="21929" y="0"/>
                    <a:pt x="48962" y="0"/>
                  </a:cubicBezTo>
                  <a:cubicBezTo>
                    <a:pt x="75912" y="0"/>
                    <a:pt x="97924" y="21962"/>
                    <a:pt x="97924" y="48954"/>
                  </a:cubicBezTo>
                  <a:cubicBezTo>
                    <a:pt x="97924" y="75946"/>
                    <a:pt x="75912" y="97908"/>
                    <a:pt x="48962" y="97908"/>
                  </a:cubicBezTo>
                  <a:close/>
                  <a:moveTo>
                    <a:pt x="48962" y="19577"/>
                  </a:moveTo>
                  <a:cubicBezTo>
                    <a:pt x="32725" y="19577"/>
                    <a:pt x="19585" y="32759"/>
                    <a:pt x="19585" y="48954"/>
                  </a:cubicBezTo>
                  <a:cubicBezTo>
                    <a:pt x="19585" y="65149"/>
                    <a:pt x="32725" y="78331"/>
                    <a:pt x="48962" y="78331"/>
                  </a:cubicBezTo>
                  <a:cubicBezTo>
                    <a:pt x="65115" y="78331"/>
                    <a:pt x="78339" y="65149"/>
                    <a:pt x="78339" y="48954"/>
                  </a:cubicBezTo>
                  <a:cubicBezTo>
                    <a:pt x="78339" y="32759"/>
                    <a:pt x="65115" y="19577"/>
                    <a:pt x="48962" y="195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7"/>
            <p:cNvSpPr/>
            <p:nvPr/>
          </p:nvSpPr>
          <p:spPr>
            <a:xfrm>
              <a:off x="9768246" y="3215382"/>
              <a:ext cx="929696" cy="57047"/>
            </a:xfrm>
            <a:custGeom>
              <a:avLst/>
              <a:gdLst/>
              <a:ahLst/>
              <a:cxnLst/>
              <a:rect l="l" t="t" r="r" b="b"/>
              <a:pathLst>
                <a:path w="929696" h="57047" extrusionOk="0">
                  <a:moveTo>
                    <a:pt x="929696" y="57047"/>
                  </a:moveTo>
                  <a:lnTo>
                    <a:pt x="27787" y="57047"/>
                  </a:lnTo>
                  <a:cubicBezTo>
                    <a:pt x="12471" y="57047"/>
                    <a:pt x="0" y="44602"/>
                    <a:pt x="0" y="29252"/>
                  </a:cubicBezTo>
                  <a:lnTo>
                    <a:pt x="0" y="0"/>
                  </a:lnTo>
                  <a:lnTo>
                    <a:pt x="872699" y="0"/>
                  </a:lnTo>
                  <a:cubicBezTo>
                    <a:pt x="904169" y="0"/>
                    <a:pt x="929696" y="25544"/>
                    <a:pt x="929696" y="57047"/>
                  </a:cubicBezTo>
                  <a:lnTo>
                    <a:pt x="929696" y="570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7"/>
            <p:cNvSpPr/>
            <p:nvPr/>
          </p:nvSpPr>
          <p:spPr>
            <a:xfrm>
              <a:off x="9758454" y="3205590"/>
              <a:ext cx="949363" cy="76631"/>
            </a:xfrm>
            <a:custGeom>
              <a:avLst/>
              <a:gdLst/>
              <a:ahLst/>
              <a:cxnLst/>
              <a:rect l="l" t="t" r="r" b="b"/>
              <a:pathLst>
                <a:path w="949363" h="76631" extrusionOk="0">
                  <a:moveTo>
                    <a:pt x="939488" y="76632"/>
                  </a:moveTo>
                  <a:lnTo>
                    <a:pt x="37579" y="76632"/>
                  </a:lnTo>
                  <a:cubicBezTo>
                    <a:pt x="16823" y="76632"/>
                    <a:pt x="0" y="59776"/>
                    <a:pt x="0" y="39044"/>
                  </a:cubicBezTo>
                  <a:lnTo>
                    <a:pt x="0" y="9792"/>
                  </a:lnTo>
                  <a:cubicBezTo>
                    <a:pt x="0" y="4386"/>
                    <a:pt x="4352" y="0"/>
                    <a:pt x="9792" y="0"/>
                  </a:cubicBezTo>
                  <a:lnTo>
                    <a:pt x="882490" y="0"/>
                  </a:lnTo>
                  <a:cubicBezTo>
                    <a:pt x="919317" y="0"/>
                    <a:pt x="949364" y="29988"/>
                    <a:pt x="949364" y="66840"/>
                  </a:cubicBezTo>
                  <a:cubicBezTo>
                    <a:pt x="949364" y="72246"/>
                    <a:pt x="944928" y="76632"/>
                    <a:pt x="939571" y="76632"/>
                  </a:cubicBezTo>
                  <a:close/>
                  <a:moveTo>
                    <a:pt x="19584" y="19585"/>
                  </a:moveTo>
                  <a:lnTo>
                    <a:pt x="19584" y="39044"/>
                  </a:lnTo>
                  <a:cubicBezTo>
                    <a:pt x="19584" y="48971"/>
                    <a:pt x="27620" y="57047"/>
                    <a:pt x="37579" y="57047"/>
                  </a:cubicBezTo>
                  <a:lnTo>
                    <a:pt x="928691" y="57047"/>
                  </a:lnTo>
                  <a:cubicBezTo>
                    <a:pt x="924171" y="35671"/>
                    <a:pt x="905173" y="19576"/>
                    <a:pt x="882490" y="19576"/>
                  </a:cubicBezTo>
                  <a:lnTo>
                    <a:pt x="19584" y="195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7"/>
            <p:cNvSpPr/>
            <p:nvPr/>
          </p:nvSpPr>
          <p:spPr>
            <a:xfrm>
              <a:off x="10671243" y="3541437"/>
              <a:ext cx="16153" cy="937"/>
            </a:xfrm>
            <a:custGeom>
              <a:avLst/>
              <a:gdLst/>
              <a:ahLst/>
              <a:cxnLst/>
              <a:rect l="l" t="t" r="r" b="b"/>
              <a:pathLst>
                <a:path w="16153" h="937" extrusionOk="0">
                  <a:moveTo>
                    <a:pt x="0" y="0"/>
                  </a:moveTo>
                  <a:lnTo>
                    <a:pt x="0" y="0"/>
                  </a:lnTo>
                  <a:cubicBezTo>
                    <a:pt x="5357" y="318"/>
                    <a:pt x="10797" y="644"/>
                    <a:pt x="16153" y="937"/>
                  </a:cubicBezTo>
                  <a:cubicBezTo>
                    <a:pt x="10797" y="628"/>
                    <a:pt x="5357" y="310"/>
                    <a:pt x="0" y="0"/>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7"/>
            <p:cNvSpPr/>
            <p:nvPr/>
          </p:nvSpPr>
          <p:spPr>
            <a:xfrm>
              <a:off x="10689907" y="3542525"/>
              <a:ext cx="111985" cy="4076"/>
            </a:xfrm>
            <a:custGeom>
              <a:avLst/>
              <a:gdLst/>
              <a:ahLst/>
              <a:cxnLst/>
              <a:rect l="l" t="t" r="r" b="b"/>
              <a:pathLst>
                <a:path w="111985" h="4076" extrusionOk="0">
                  <a:moveTo>
                    <a:pt x="109223" y="3917"/>
                  </a:moveTo>
                  <a:cubicBezTo>
                    <a:pt x="110144" y="3917"/>
                    <a:pt x="111065" y="3992"/>
                    <a:pt x="111985" y="4076"/>
                  </a:cubicBezTo>
                  <a:cubicBezTo>
                    <a:pt x="75996" y="3289"/>
                    <a:pt x="38082" y="2042"/>
                    <a:pt x="0" y="0"/>
                  </a:cubicBezTo>
                  <a:cubicBezTo>
                    <a:pt x="37077" y="1959"/>
                    <a:pt x="74071" y="3214"/>
                    <a:pt x="109223" y="3917"/>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7"/>
            <p:cNvSpPr/>
            <p:nvPr/>
          </p:nvSpPr>
          <p:spPr>
            <a:xfrm>
              <a:off x="10211495" y="3100396"/>
              <a:ext cx="629315" cy="441040"/>
            </a:xfrm>
            <a:custGeom>
              <a:avLst/>
              <a:gdLst/>
              <a:ahLst/>
              <a:cxnLst/>
              <a:rect l="l" t="t" r="r" b="b"/>
              <a:pathLst>
                <a:path w="629315" h="441040" extrusionOk="0">
                  <a:moveTo>
                    <a:pt x="569808" y="98263"/>
                  </a:moveTo>
                  <a:lnTo>
                    <a:pt x="508040" y="97326"/>
                  </a:lnTo>
                  <a:cubicBezTo>
                    <a:pt x="510132" y="106800"/>
                    <a:pt x="511974" y="116358"/>
                    <a:pt x="513480" y="125916"/>
                  </a:cubicBezTo>
                  <a:cubicBezTo>
                    <a:pt x="517916" y="151762"/>
                    <a:pt x="520594" y="177925"/>
                    <a:pt x="521766" y="203854"/>
                  </a:cubicBezTo>
                  <a:cubicBezTo>
                    <a:pt x="525281" y="282026"/>
                    <a:pt x="500340" y="367329"/>
                    <a:pt x="459747" y="441040"/>
                  </a:cubicBezTo>
                  <a:cubicBezTo>
                    <a:pt x="339142" y="433834"/>
                    <a:pt x="220544" y="418484"/>
                    <a:pt x="161957" y="387383"/>
                  </a:cubicBezTo>
                  <a:cubicBezTo>
                    <a:pt x="38840" y="322133"/>
                    <a:pt x="24611" y="213881"/>
                    <a:pt x="24611" y="213881"/>
                  </a:cubicBezTo>
                  <a:cubicBezTo>
                    <a:pt x="24611" y="213881"/>
                    <a:pt x="-413" y="190463"/>
                    <a:pt x="5" y="157721"/>
                  </a:cubicBezTo>
                  <a:cubicBezTo>
                    <a:pt x="591" y="112835"/>
                    <a:pt x="20511" y="126310"/>
                    <a:pt x="22686" y="127875"/>
                  </a:cubicBezTo>
                  <a:cubicBezTo>
                    <a:pt x="20511" y="125757"/>
                    <a:pt x="-2590" y="102105"/>
                    <a:pt x="32898" y="70853"/>
                  </a:cubicBezTo>
                  <a:cubicBezTo>
                    <a:pt x="70142" y="38186"/>
                    <a:pt x="239292" y="124427"/>
                    <a:pt x="256701" y="130302"/>
                  </a:cubicBezTo>
                  <a:cubicBezTo>
                    <a:pt x="274193" y="136178"/>
                    <a:pt x="289761" y="123724"/>
                    <a:pt x="281558" y="108524"/>
                  </a:cubicBezTo>
                  <a:cubicBezTo>
                    <a:pt x="274361" y="95208"/>
                    <a:pt x="223808" y="57612"/>
                    <a:pt x="216778" y="31917"/>
                  </a:cubicBezTo>
                  <a:cubicBezTo>
                    <a:pt x="216443" y="30896"/>
                    <a:pt x="216192" y="29884"/>
                    <a:pt x="216108" y="28787"/>
                  </a:cubicBezTo>
                  <a:cubicBezTo>
                    <a:pt x="215857" y="27138"/>
                    <a:pt x="215857" y="25423"/>
                    <a:pt x="216108" y="23933"/>
                  </a:cubicBezTo>
                  <a:cubicBezTo>
                    <a:pt x="216275" y="23071"/>
                    <a:pt x="216443" y="22284"/>
                    <a:pt x="216778" y="21506"/>
                  </a:cubicBezTo>
                  <a:cubicBezTo>
                    <a:pt x="225482" y="-2858"/>
                    <a:pt x="246239" y="-9043"/>
                    <a:pt x="302650" y="16182"/>
                  </a:cubicBezTo>
                  <a:cubicBezTo>
                    <a:pt x="359061" y="41484"/>
                    <a:pt x="414970" y="95844"/>
                    <a:pt x="414970" y="95844"/>
                  </a:cubicBezTo>
                  <a:lnTo>
                    <a:pt x="629315" y="99134"/>
                  </a:lnTo>
                  <a:lnTo>
                    <a:pt x="569808" y="98272"/>
                  </a:ln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7"/>
            <p:cNvSpPr/>
            <p:nvPr/>
          </p:nvSpPr>
          <p:spPr>
            <a:xfrm>
              <a:off x="10999331" y="3131217"/>
              <a:ext cx="82022" cy="70731"/>
            </a:xfrm>
            <a:custGeom>
              <a:avLst/>
              <a:gdLst/>
              <a:ahLst/>
              <a:cxnLst/>
              <a:rect l="l" t="t" r="r" b="b"/>
              <a:pathLst>
                <a:path w="82022" h="70731" extrusionOk="0">
                  <a:moveTo>
                    <a:pt x="0" y="70732"/>
                  </a:moveTo>
                  <a:lnTo>
                    <a:pt x="82022" y="0"/>
                  </a:lnTo>
                  <a:cubicBezTo>
                    <a:pt x="80348" y="2118"/>
                    <a:pt x="78758" y="4386"/>
                    <a:pt x="77168" y="6579"/>
                  </a:cubicBezTo>
                  <a:lnTo>
                    <a:pt x="0" y="70732"/>
                  </a:ln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7"/>
            <p:cNvSpPr/>
            <p:nvPr/>
          </p:nvSpPr>
          <p:spPr>
            <a:xfrm>
              <a:off x="11179696" y="3038248"/>
              <a:ext cx="9875" cy="8068"/>
            </a:xfrm>
            <a:custGeom>
              <a:avLst/>
              <a:gdLst/>
              <a:ahLst/>
              <a:cxnLst/>
              <a:rect l="l" t="t" r="r" b="b"/>
              <a:pathLst>
                <a:path w="9875" h="8068" extrusionOk="0">
                  <a:moveTo>
                    <a:pt x="9876" y="1172"/>
                  </a:moveTo>
                  <a:lnTo>
                    <a:pt x="0" y="8068"/>
                  </a:lnTo>
                  <a:lnTo>
                    <a:pt x="9457" y="0"/>
                  </a:lnTo>
                  <a:lnTo>
                    <a:pt x="9542" y="0"/>
                  </a:lnTo>
                  <a:cubicBezTo>
                    <a:pt x="9708" y="394"/>
                    <a:pt x="9793" y="787"/>
                    <a:pt x="9876" y="1172"/>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7"/>
            <p:cNvSpPr/>
            <p:nvPr/>
          </p:nvSpPr>
          <p:spPr>
            <a:xfrm>
              <a:off x="10211668" y="3244148"/>
              <a:ext cx="8703" cy="12554"/>
            </a:xfrm>
            <a:custGeom>
              <a:avLst/>
              <a:gdLst/>
              <a:ahLst/>
              <a:cxnLst/>
              <a:rect l="l" t="t" r="r" b="b"/>
              <a:pathLst>
                <a:path w="8703" h="12554" extrusionOk="0">
                  <a:moveTo>
                    <a:pt x="8704" y="12554"/>
                  </a:moveTo>
                  <a:cubicBezTo>
                    <a:pt x="8704" y="12554"/>
                    <a:pt x="3599" y="7926"/>
                    <a:pt x="837" y="0"/>
                  </a:cubicBezTo>
                  <a:cubicBezTo>
                    <a:pt x="418" y="2712"/>
                    <a:pt x="167" y="5884"/>
                    <a:pt x="0" y="9366"/>
                  </a:cubicBezTo>
                  <a:cubicBezTo>
                    <a:pt x="4687" y="9399"/>
                    <a:pt x="8704" y="12554"/>
                    <a:pt x="8704" y="125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7"/>
            <p:cNvSpPr/>
            <p:nvPr/>
          </p:nvSpPr>
          <p:spPr>
            <a:xfrm>
              <a:off x="10427415" y="3100396"/>
              <a:ext cx="297560" cy="125924"/>
            </a:xfrm>
            <a:custGeom>
              <a:avLst/>
              <a:gdLst/>
              <a:ahLst/>
              <a:cxnLst/>
              <a:rect l="l" t="t" r="r" b="b"/>
              <a:pathLst>
                <a:path w="297560" h="125924" extrusionOk="0">
                  <a:moveTo>
                    <a:pt x="297561" y="125916"/>
                  </a:moveTo>
                  <a:lnTo>
                    <a:pt x="185157" y="124192"/>
                  </a:lnTo>
                  <a:cubicBezTo>
                    <a:pt x="185157" y="124192"/>
                    <a:pt x="129164" y="69756"/>
                    <a:pt x="72837" y="44530"/>
                  </a:cubicBezTo>
                  <a:cubicBezTo>
                    <a:pt x="35425" y="27766"/>
                    <a:pt x="13747" y="24870"/>
                    <a:pt x="858" y="31917"/>
                  </a:cubicBezTo>
                  <a:cubicBezTo>
                    <a:pt x="523" y="30896"/>
                    <a:pt x="272" y="29884"/>
                    <a:pt x="189" y="28787"/>
                  </a:cubicBezTo>
                  <a:cubicBezTo>
                    <a:pt x="-63" y="27138"/>
                    <a:pt x="-63" y="25423"/>
                    <a:pt x="189" y="23933"/>
                  </a:cubicBezTo>
                  <a:cubicBezTo>
                    <a:pt x="356" y="23071"/>
                    <a:pt x="523" y="22284"/>
                    <a:pt x="858" y="21506"/>
                  </a:cubicBezTo>
                  <a:cubicBezTo>
                    <a:pt x="9562" y="-2858"/>
                    <a:pt x="30319" y="-9043"/>
                    <a:pt x="86730" y="16182"/>
                  </a:cubicBezTo>
                  <a:cubicBezTo>
                    <a:pt x="143141" y="41484"/>
                    <a:pt x="199050" y="95844"/>
                    <a:pt x="199050" y="95844"/>
                  </a:cubicBezTo>
                  <a:lnTo>
                    <a:pt x="292120" y="97334"/>
                  </a:lnTo>
                  <a:cubicBezTo>
                    <a:pt x="294213" y="106809"/>
                    <a:pt x="296054" y="116367"/>
                    <a:pt x="297561" y="125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7"/>
            <p:cNvSpPr/>
            <p:nvPr/>
          </p:nvSpPr>
          <p:spPr>
            <a:xfrm>
              <a:off x="10224892" y="3163889"/>
              <a:ext cx="256383" cy="96617"/>
            </a:xfrm>
            <a:custGeom>
              <a:avLst/>
              <a:gdLst/>
              <a:ahLst/>
              <a:cxnLst/>
              <a:rect l="l" t="t" r="r" b="b"/>
              <a:pathLst>
                <a:path w="256383" h="96617" extrusionOk="0">
                  <a:moveTo>
                    <a:pt x="5524" y="35691"/>
                  </a:moveTo>
                  <a:cubicBezTo>
                    <a:pt x="42768" y="2966"/>
                    <a:pt x="211919" y="89240"/>
                    <a:pt x="229327" y="95132"/>
                  </a:cubicBezTo>
                  <a:cubicBezTo>
                    <a:pt x="246736" y="101016"/>
                    <a:pt x="262387" y="88529"/>
                    <a:pt x="254101" y="73313"/>
                  </a:cubicBezTo>
                  <a:cubicBezTo>
                    <a:pt x="253348" y="71907"/>
                    <a:pt x="252008" y="70141"/>
                    <a:pt x="250334" y="68224"/>
                  </a:cubicBezTo>
                  <a:cubicBezTo>
                    <a:pt x="248075" y="68074"/>
                    <a:pt x="245731" y="67638"/>
                    <a:pt x="243305" y="66827"/>
                  </a:cubicBezTo>
                  <a:cubicBezTo>
                    <a:pt x="225895" y="60943"/>
                    <a:pt x="56746" y="-25340"/>
                    <a:pt x="19501" y="7386"/>
                  </a:cubicBezTo>
                  <a:cubicBezTo>
                    <a:pt x="4938" y="20224"/>
                    <a:pt x="334" y="31758"/>
                    <a:pt x="0" y="41065"/>
                  </a:cubicBezTo>
                  <a:cubicBezTo>
                    <a:pt x="1674" y="39299"/>
                    <a:pt x="3515" y="37516"/>
                    <a:pt x="5524" y="356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7"/>
            <p:cNvSpPr/>
            <p:nvPr/>
          </p:nvSpPr>
          <p:spPr>
            <a:xfrm>
              <a:off x="10661431" y="3531641"/>
              <a:ext cx="35776" cy="20517"/>
            </a:xfrm>
            <a:custGeom>
              <a:avLst/>
              <a:gdLst/>
              <a:ahLst/>
              <a:cxnLst/>
              <a:rect l="l" t="t" r="r" b="b"/>
              <a:pathLst>
                <a:path w="35776" h="20517" extrusionOk="0">
                  <a:moveTo>
                    <a:pt x="25965" y="20517"/>
                  </a:moveTo>
                  <a:cubicBezTo>
                    <a:pt x="25797" y="20517"/>
                    <a:pt x="25631" y="20517"/>
                    <a:pt x="25463" y="20501"/>
                  </a:cubicBezTo>
                  <a:cubicBezTo>
                    <a:pt x="20943" y="20258"/>
                    <a:pt x="16424" y="19990"/>
                    <a:pt x="11904" y="19722"/>
                  </a:cubicBezTo>
                  <a:lnTo>
                    <a:pt x="9226" y="19563"/>
                  </a:lnTo>
                  <a:cubicBezTo>
                    <a:pt x="3785" y="19245"/>
                    <a:pt x="-315" y="14609"/>
                    <a:pt x="19" y="9210"/>
                  </a:cubicBezTo>
                  <a:cubicBezTo>
                    <a:pt x="354" y="3812"/>
                    <a:pt x="4873" y="-248"/>
                    <a:pt x="10314" y="12"/>
                  </a:cubicBezTo>
                  <a:lnTo>
                    <a:pt x="10398" y="12"/>
                  </a:lnTo>
                  <a:lnTo>
                    <a:pt x="26551" y="949"/>
                  </a:lnTo>
                  <a:cubicBezTo>
                    <a:pt x="31991" y="1259"/>
                    <a:pt x="36093" y="5879"/>
                    <a:pt x="35757" y="11269"/>
                  </a:cubicBezTo>
                  <a:cubicBezTo>
                    <a:pt x="35507" y="16483"/>
                    <a:pt x="31154" y="20517"/>
                    <a:pt x="25965" y="205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7"/>
            <p:cNvSpPr/>
            <p:nvPr/>
          </p:nvSpPr>
          <p:spPr>
            <a:xfrm>
              <a:off x="10680180" y="3532746"/>
              <a:ext cx="131356" cy="23647"/>
            </a:xfrm>
            <a:custGeom>
              <a:avLst/>
              <a:gdLst/>
              <a:ahLst/>
              <a:cxnLst/>
              <a:rect l="l" t="t" r="r" b="b"/>
              <a:pathLst>
                <a:path w="131356" h="23647" extrusionOk="0">
                  <a:moveTo>
                    <a:pt x="121712" y="23647"/>
                  </a:moveTo>
                  <a:lnTo>
                    <a:pt x="121461" y="23647"/>
                  </a:lnTo>
                  <a:cubicBezTo>
                    <a:pt x="80785" y="22760"/>
                    <a:pt x="44127" y="21430"/>
                    <a:pt x="9225" y="19563"/>
                  </a:cubicBezTo>
                  <a:cubicBezTo>
                    <a:pt x="3868" y="19270"/>
                    <a:pt x="-316" y="14667"/>
                    <a:pt x="19" y="9268"/>
                  </a:cubicBezTo>
                  <a:cubicBezTo>
                    <a:pt x="270" y="3870"/>
                    <a:pt x="4956" y="-248"/>
                    <a:pt x="10313" y="12"/>
                  </a:cubicBezTo>
                  <a:cubicBezTo>
                    <a:pt x="45130" y="1853"/>
                    <a:pt x="81706" y="3167"/>
                    <a:pt x="119035" y="3912"/>
                  </a:cubicBezTo>
                  <a:cubicBezTo>
                    <a:pt x="120123" y="3912"/>
                    <a:pt x="121210" y="3987"/>
                    <a:pt x="122298" y="4079"/>
                  </a:cubicBezTo>
                  <a:cubicBezTo>
                    <a:pt x="127571" y="4515"/>
                    <a:pt x="131673" y="9068"/>
                    <a:pt x="131337" y="14349"/>
                  </a:cubicBezTo>
                  <a:cubicBezTo>
                    <a:pt x="131086" y="19563"/>
                    <a:pt x="126902" y="23639"/>
                    <a:pt x="121712" y="236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7"/>
            <p:cNvSpPr/>
            <p:nvPr/>
          </p:nvSpPr>
          <p:spPr>
            <a:xfrm>
              <a:off x="10201704" y="3090599"/>
              <a:ext cx="648900" cy="460630"/>
            </a:xfrm>
            <a:custGeom>
              <a:avLst/>
              <a:gdLst/>
              <a:ahLst/>
              <a:cxnLst/>
              <a:rect l="l" t="t" r="r" b="b"/>
              <a:pathLst>
                <a:path w="648900" h="460630" extrusionOk="0">
                  <a:moveTo>
                    <a:pt x="469539" y="460622"/>
                  </a:moveTo>
                  <a:cubicBezTo>
                    <a:pt x="469288" y="460622"/>
                    <a:pt x="469121" y="460622"/>
                    <a:pt x="468953" y="460605"/>
                  </a:cubicBezTo>
                  <a:cubicBezTo>
                    <a:pt x="320393" y="451725"/>
                    <a:pt x="218870" y="433295"/>
                    <a:pt x="167146" y="405826"/>
                  </a:cubicBezTo>
                  <a:cubicBezTo>
                    <a:pt x="51728" y="344644"/>
                    <a:pt x="28796" y="247816"/>
                    <a:pt x="25197" y="228298"/>
                  </a:cubicBezTo>
                  <a:cubicBezTo>
                    <a:pt x="18334" y="220883"/>
                    <a:pt x="-331" y="197942"/>
                    <a:pt x="4" y="167384"/>
                  </a:cubicBezTo>
                  <a:cubicBezTo>
                    <a:pt x="172" y="153282"/>
                    <a:pt x="1929" y="133780"/>
                    <a:pt x="15070" y="126926"/>
                  </a:cubicBezTo>
                  <a:cubicBezTo>
                    <a:pt x="13898" y="123235"/>
                    <a:pt x="13228" y="119033"/>
                    <a:pt x="13312" y="114413"/>
                  </a:cubicBezTo>
                  <a:cubicBezTo>
                    <a:pt x="13647" y="100227"/>
                    <a:pt x="21347" y="86383"/>
                    <a:pt x="36245" y="73302"/>
                  </a:cubicBezTo>
                  <a:cubicBezTo>
                    <a:pt x="67715" y="45632"/>
                    <a:pt x="162207" y="82634"/>
                    <a:pt x="250507" y="122482"/>
                  </a:cubicBezTo>
                  <a:cubicBezTo>
                    <a:pt x="259462" y="126516"/>
                    <a:pt x="267162" y="129997"/>
                    <a:pt x="269589" y="130818"/>
                  </a:cubicBezTo>
                  <a:cubicBezTo>
                    <a:pt x="275615" y="132835"/>
                    <a:pt x="280805" y="131420"/>
                    <a:pt x="282897" y="128985"/>
                  </a:cubicBezTo>
                  <a:cubicBezTo>
                    <a:pt x="283316" y="128432"/>
                    <a:pt x="284739" y="126758"/>
                    <a:pt x="282729" y="122984"/>
                  </a:cubicBezTo>
                  <a:cubicBezTo>
                    <a:pt x="280805" y="119435"/>
                    <a:pt x="271515" y="110521"/>
                    <a:pt x="263312" y="102662"/>
                  </a:cubicBezTo>
                  <a:cubicBezTo>
                    <a:pt x="245066" y="85061"/>
                    <a:pt x="222217" y="63158"/>
                    <a:pt x="217112" y="44301"/>
                  </a:cubicBezTo>
                  <a:cubicBezTo>
                    <a:pt x="216610" y="42694"/>
                    <a:pt x="216275" y="40995"/>
                    <a:pt x="216108" y="39263"/>
                  </a:cubicBezTo>
                  <a:cubicBezTo>
                    <a:pt x="215857" y="37354"/>
                    <a:pt x="215857" y="34659"/>
                    <a:pt x="216275" y="32190"/>
                  </a:cubicBezTo>
                  <a:cubicBezTo>
                    <a:pt x="216526" y="30684"/>
                    <a:pt x="216777" y="29236"/>
                    <a:pt x="217447" y="27654"/>
                  </a:cubicBezTo>
                  <a:cubicBezTo>
                    <a:pt x="221799" y="15610"/>
                    <a:pt x="228746" y="7533"/>
                    <a:pt x="238789" y="3290"/>
                  </a:cubicBezTo>
                  <a:cubicBezTo>
                    <a:pt x="255445" y="-3791"/>
                    <a:pt x="279382" y="453"/>
                    <a:pt x="316459" y="17041"/>
                  </a:cubicBezTo>
                  <a:cubicBezTo>
                    <a:pt x="367179" y="39781"/>
                    <a:pt x="416476" y="84358"/>
                    <a:pt x="428779" y="95908"/>
                  </a:cubicBezTo>
                  <a:lnTo>
                    <a:pt x="639275" y="99139"/>
                  </a:lnTo>
                  <a:cubicBezTo>
                    <a:pt x="644631" y="99222"/>
                    <a:pt x="648984" y="103667"/>
                    <a:pt x="648900" y="109073"/>
                  </a:cubicBezTo>
                  <a:cubicBezTo>
                    <a:pt x="648816" y="114430"/>
                    <a:pt x="644464" y="118715"/>
                    <a:pt x="639107" y="118715"/>
                  </a:cubicBezTo>
                  <a:lnTo>
                    <a:pt x="638940" y="118715"/>
                  </a:lnTo>
                  <a:lnTo>
                    <a:pt x="579432" y="117853"/>
                  </a:lnTo>
                  <a:lnTo>
                    <a:pt x="579432" y="117853"/>
                  </a:lnTo>
                  <a:lnTo>
                    <a:pt x="529884" y="117100"/>
                  </a:lnTo>
                  <a:cubicBezTo>
                    <a:pt x="531056" y="123193"/>
                    <a:pt x="532060" y="128851"/>
                    <a:pt x="532897" y="134216"/>
                  </a:cubicBezTo>
                  <a:cubicBezTo>
                    <a:pt x="537250" y="159308"/>
                    <a:pt x="540095" y="185940"/>
                    <a:pt x="541350" y="213216"/>
                  </a:cubicBezTo>
                  <a:cubicBezTo>
                    <a:pt x="544782" y="289346"/>
                    <a:pt x="522268" y="375403"/>
                    <a:pt x="478076" y="455567"/>
                  </a:cubicBezTo>
                  <a:cubicBezTo>
                    <a:pt x="476318" y="458705"/>
                    <a:pt x="473055" y="460630"/>
                    <a:pt x="469539" y="460630"/>
                  </a:cubicBezTo>
                  <a:close/>
                  <a:moveTo>
                    <a:pt x="23858" y="144368"/>
                  </a:moveTo>
                  <a:cubicBezTo>
                    <a:pt x="23941" y="144418"/>
                    <a:pt x="19841" y="148084"/>
                    <a:pt x="19590" y="167627"/>
                  </a:cubicBezTo>
                  <a:cubicBezTo>
                    <a:pt x="19255" y="195490"/>
                    <a:pt x="40848" y="216347"/>
                    <a:pt x="41099" y="216556"/>
                  </a:cubicBezTo>
                  <a:cubicBezTo>
                    <a:pt x="42773" y="218096"/>
                    <a:pt x="43777" y="220172"/>
                    <a:pt x="44112" y="222398"/>
                  </a:cubicBezTo>
                  <a:cubicBezTo>
                    <a:pt x="44196" y="223419"/>
                    <a:pt x="59512" y="326608"/>
                    <a:pt x="176268" y="388526"/>
                  </a:cubicBezTo>
                  <a:cubicBezTo>
                    <a:pt x="224896" y="414304"/>
                    <a:pt x="321565" y="431847"/>
                    <a:pt x="463848" y="440677"/>
                  </a:cubicBezTo>
                  <a:cubicBezTo>
                    <a:pt x="504441" y="365200"/>
                    <a:pt x="524946" y="284961"/>
                    <a:pt x="521766" y="214095"/>
                  </a:cubicBezTo>
                  <a:cubicBezTo>
                    <a:pt x="520594" y="187639"/>
                    <a:pt x="517832" y="161827"/>
                    <a:pt x="513647" y="137379"/>
                  </a:cubicBezTo>
                  <a:cubicBezTo>
                    <a:pt x="512643" y="130968"/>
                    <a:pt x="511387" y="124181"/>
                    <a:pt x="509881" y="116732"/>
                  </a:cubicBezTo>
                  <a:lnTo>
                    <a:pt x="424594" y="115426"/>
                  </a:lnTo>
                  <a:cubicBezTo>
                    <a:pt x="422168" y="115384"/>
                    <a:pt x="419740" y="114397"/>
                    <a:pt x="417983" y="112656"/>
                  </a:cubicBezTo>
                  <a:cubicBezTo>
                    <a:pt x="417397" y="112120"/>
                    <a:pt x="362576" y="59182"/>
                    <a:pt x="308424" y="34910"/>
                  </a:cubicBezTo>
                  <a:cubicBezTo>
                    <a:pt x="278043" y="21310"/>
                    <a:pt x="257202" y="16723"/>
                    <a:pt x="246489" y="21310"/>
                  </a:cubicBezTo>
                  <a:cubicBezTo>
                    <a:pt x="243225" y="22691"/>
                    <a:pt x="239040" y="25444"/>
                    <a:pt x="235776" y="34617"/>
                  </a:cubicBezTo>
                  <a:cubicBezTo>
                    <a:pt x="235525" y="35664"/>
                    <a:pt x="235525" y="36383"/>
                    <a:pt x="235609" y="37179"/>
                  </a:cubicBezTo>
                  <a:cubicBezTo>
                    <a:pt x="235692" y="38099"/>
                    <a:pt x="235776" y="38401"/>
                    <a:pt x="235860" y="38827"/>
                  </a:cubicBezTo>
                  <a:cubicBezTo>
                    <a:pt x="239710" y="52771"/>
                    <a:pt x="261219" y="73444"/>
                    <a:pt x="276955" y="88543"/>
                  </a:cubicBezTo>
                  <a:cubicBezTo>
                    <a:pt x="289425" y="100603"/>
                    <a:pt x="296707" y="107717"/>
                    <a:pt x="299971" y="113660"/>
                  </a:cubicBezTo>
                  <a:cubicBezTo>
                    <a:pt x="305160" y="123360"/>
                    <a:pt x="304407" y="133797"/>
                    <a:pt x="297879" y="141581"/>
                  </a:cubicBezTo>
                  <a:cubicBezTo>
                    <a:pt x="290179" y="150754"/>
                    <a:pt x="276536" y="153834"/>
                    <a:pt x="263396" y="149365"/>
                  </a:cubicBezTo>
                  <a:cubicBezTo>
                    <a:pt x="260132" y="148277"/>
                    <a:pt x="254273" y="145665"/>
                    <a:pt x="242472" y="140317"/>
                  </a:cubicBezTo>
                  <a:cubicBezTo>
                    <a:pt x="131658" y="90300"/>
                    <a:pt x="66543" y="72682"/>
                    <a:pt x="49134" y="87999"/>
                  </a:cubicBezTo>
                  <a:cubicBezTo>
                    <a:pt x="38588" y="97314"/>
                    <a:pt x="33148" y="106362"/>
                    <a:pt x="32897" y="114882"/>
                  </a:cubicBezTo>
                  <a:cubicBezTo>
                    <a:pt x="32729" y="123938"/>
                    <a:pt x="38672" y="129972"/>
                    <a:pt x="39342" y="130642"/>
                  </a:cubicBezTo>
                  <a:cubicBezTo>
                    <a:pt x="43025" y="134207"/>
                    <a:pt x="43359" y="140016"/>
                    <a:pt x="40011" y="143941"/>
                  </a:cubicBezTo>
                  <a:cubicBezTo>
                    <a:pt x="36747" y="147883"/>
                    <a:pt x="30972" y="148620"/>
                    <a:pt x="26787" y="145623"/>
                  </a:cubicBezTo>
                  <a:cubicBezTo>
                    <a:pt x="25699" y="144820"/>
                    <a:pt x="24444" y="144360"/>
                    <a:pt x="23941" y="144360"/>
                  </a:cubicBezTo>
                  <a:lnTo>
                    <a:pt x="23858" y="1443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7"/>
            <p:cNvSpPr/>
            <p:nvPr/>
          </p:nvSpPr>
          <p:spPr>
            <a:xfrm>
              <a:off x="10989539" y="3121436"/>
              <a:ext cx="101582" cy="90314"/>
            </a:xfrm>
            <a:custGeom>
              <a:avLst/>
              <a:gdLst/>
              <a:ahLst/>
              <a:cxnLst/>
              <a:rect l="l" t="t" r="r" b="b"/>
              <a:pathLst>
                <a:path w="101582" h="90314" extrusionOk="0">
                  <a:moveTo>
                    <a:pt x="9792" y="90306"/>
                  </a:moveTo>
                  <a:cubicBezTo>
                    <a:pt x="7030" y="90306"/>
                    <a:pt x="4268" y="89126"/>
                    <a:pt x="2343" y="86841"/>
                  </a:cubicBezTo>
                  <a:cubicBezTo>
                    <a:pt x="-1172" y="82739"/>
                    <a:pt x="-670" y="76605"/>
                    <a:pt x="3431" y="73106"/>
                  </a:cubicBezTo>
                  <a:lnTo>
                    <a:pt x="85369" y="2383"/>
                  </a:lnTo>
                  <a:cubicBezTo>
                    <a:pt x="89220" y="-915"/>
                    <a:pt x="94911" y="-772"/>
                    <a:pt x="98510" y="2701"/>
                  </a:cubicBezTo>
                  <a:cubicBezTo>
                    <a:pt x="102193" y="6166"/>
                    <a:pt x="102611" y="11832"/>
                    <a:pt x="99514" y="15816"/>
                  </a:cubicBezTo>
                  <a:cubicBezTo>
                    <a:pt x="97924" y="17817"/>
                    <a:pt x="96417" y="19976"/>
                    <a:pt x="94911" y="22068"/>
                  </a:cubicBezTo>
                  <a:cubicBezTo>
                    <a:pt x="94408" y="22746"/>
                    <a:pt x="93823" y="23366"/>
                    <a:pt x="93237" y="23901"/>
                  </a:cubicBezTo>
                  <a:lnTo>
                    <a:pt x="16069" y="88046"/>
                  </a:lnTo>
                  <a:cubicBezTo>
                    <a:pt x="14228" y="89569"/>
                    <a:pt x="12052" y="90314"/>
                    <a:pt x="9792" y="9031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7"/>
            <p:cNvSpPr/>
            <p:nvPr/>
          </p:nvSpPr>
          <p:spPr>
            <a:xfrm>
              <a:off x="11169949" y="3028642"/>
              <a:ext cx="29544" cy="27458"/>
            </a:xfrm>
            <a:custGeom>
              <a:avLst/>
              <a:gdLst/>
              <a:ahLst/>
              <a:cxnLst/>
              <a:rect l="l" t="t" r="r" b="b"/>
              <a:pathLst>
                <a:path w="29544" h="27458" extrusionOk="0">
                  <a:moveTo>
                    <a:pt x="9747" y="27458"/>
                  </a:moveTo>
                  <a:cubicBezTo>
                    <a:pt x="6818" y="27458"/>
                    <a:pt x="3972" y="26153"/>
                    <a:pt x="2047" y="23667"/>
                  </a:cubicBezTo>
                  <a:cubicBezTo>
                    <a:pt x="-1134" y="19541"/>
                    <a:pt x="-548" y="13632"/>
                    <a:pt x="3386" y="10234"/>
                  </a:cubicBezTo>
                  <a:lnTo>
                    <a:pt x="12844" y="2174"/>
                  </a:lnTo>
                  <a:cubicBezTo>
                    <a:pt x="17615" y="-1935"/>
                    <a:pt x="25900" y="48"/>
                    <a:pt x="28328" y="5882"/>
                  </a:cubicBezTo>
                  <a:cubicBezTo>
                    <a:pt x="28411" y="6166"/>
                    <a:pt x="28746" y="7045"/>
                    <a:pt x="28829" y="7346"/>
                  </a:cubicBezTo>
                  <a:cubicBezTo>
                    <a:pt x="30588" y="11590"/>
                    <a:pt x="28997" y="16185"/>
                    <a:pt x="25231" y="18813"/>
                  </a:cubicBezTo>
                  <a:lnTo>
                    <a:pt x="15355" y="25701"/>
                  </a:lnTo>
                  <a:cubicBezTo>
                    <a:pt x="13681" y="26889"/>
                    <a:pt x="11756" y="27458"/>
                    <a:pt x="9747" y="274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7"/>
            <p:cNvSpPr/>
            <p:nvPr/>
          </p:nvSpPr>
          <p:spPr>
            <a:xfrm>
              <a:off x="10661429" y="2955452"/>
              <a:ext cx="823161" cy="618257"/>
            </a:xfrm>
            <a:custGeom>
              <a:avLst/>
              <a:gdLst/>
              <a:ahLst/>
              <a:cxnLst/>
              <a:rect l="l" t="t" r="r" b="b"/>
              <a:pathLst>
                <a:path w="823161" h="618257" extrusionOk="0">
                  <a:moveTo>
                    <a:pt x="272200" y="618258"/>
                  </a:moveTo>
                  <a:cubicBezTo>
                    <a:pt x="253704" y="618258"/>
                    <a:pt x="232026" y="614307"/>
                    <a:pt x="209010" y="610131"/>
                  </a:cubicBezTo>
                  <a:cubicBezTo>
                    <a:pt x="186077" y="605963"/>
                    <a:pt x="162391" y="601653"/>
                    <a:pt x="140128" y="600933"/>
                  </a:cubicBezTo>
                  <a:cubicBezTo>
                    <a:pt x="138873" y="600841"/>
                    <a:pt x="138287" y="600790"/>
                    <a:pt x="137701" y="600790"/>
                  </a:cubicBezTo>
                  <a:lnTo>
                    <a:pt x="112927" y="600238"/>
                  </a:lnTo>
                  <a:cubicBezTo>
                    <a:pt x="98615" y="599836"/>
                    <a:pt x="84220" y="599368"/>
                    <a:pt x="69656" y="598748"/>
                  </a:cubicBezTo>
                  <a:lnTo>
                    <a:pt x="68568" y="598706"/>
                  </a:lnTo>
                  <a:cubicBezTo>
                    <a:pt x="64299" y="598564"/>
                    <a:pt x="60031" y="598405"/>
                    <a:pt x="55679" y="598187"/>
                  </a:cubicBezTo>
                  <a:cubicBezTo>
                    <a:pt x="47309" y="597836"/>
                    <a:pt x="38856" y="597409"/>
                    <a:pt x="30402" y="596982"/>
                  </a:cubicBezTo>
                  <a:lnTo>
                    <a:pt x="27976" y="596857"/>
                  </a:lnTo>
                  <a:cubicBezTo>
                    <a:pt x="27054" y="596781"/>
                    <a:pt x="26553" y="596714"/>
                    <a:pt x="25967" y="596714"/>
                  </a:cubicBezTo>
                  <a:lnTo>
                    <a:pt x="9227" y="595760"/>
                  </a:lnTo>
                  <a:cubicBezTo>
                    <a:pt x="5880" y="595559"/>
                    <a:pt x="2867" y="593660"/>
                    <a:pt x="1193" y="590722"/>
                  </a:cubicBezTo>
                  <a:cubicBezTo>
                    <a:pt x="-398" y="587776"/>
                    <a:pt x="-398" y="584202"/>
                    <a:pt x="1193" y="581256"/>
                  </a:cubicBezTo>
                  <a:cubicBezTo>
                    <a:pt x="43710" y="504213"/>
                    <a:pt x="65304" y="421823"/>
                    <a:pt x="62040" y="349250"/>
                  </a:cubicBezTo>
                  <a:cubicBezTo>
                    <a:pt x="60868" y="322844"/>
                    <a:pt x="58106" y="297032"/>
                    <a:pt x="53921" y="272535"/>
                  </a:cubicBezTo>
                  <a:cubicBezTo>
                    <a:pt x="52582" y="264048"/>
                    <a:pt x="50824" y="255143"/>
                    <a:pt x="48565" y="244329"/>
                  </a:cubicBezTo>
                  <a:cubicBezTo>
                    <a:pt x="47895" y="241408"/>
                    <a:pt x="48649" y="238361"/>
                    <a:pt x="50574" y="236060"/>
                  </a:cubicBezTo>
                  <a:cubicBezTo>
                    <a:pt x="52415" y="233792"/>
                    <a:pt x="55177" y="232478"/>
                    <a:pt x="58106" y="232478"/>
                  </a:cubicBezTo>
                  <a:lnTo>
                    <a:pt x="58274" y="232478"/>
                  </a:lnTo>
                  <a:lnTo>
                    <a:pt x="177707" y="234260"/>
                  </a:lnTo>
                  <a:lnTo>
                    <a:pt x="182646" y="232511"/>
                  </a:lnTo>
                  <a:cubicBezTo>
                    <a:pt x="232277" y="214634"/>
                    <a:pt x="287349" y="215638"/>
                    <a:pt x="336228" y="235189"/>
                  </a:cubicBezTo>
                  <a:lnTo>
                    <a:pt x="407871" y="175631"/>
                  </a:lnTo>
                  <a:cubicBezTo>
                    <a:pt x="409294" y="173648"/>
                    <a:pt x="410717" y="171647"/>
                    <a:pt x="412224" y="169756"/>
                  </a:cubicBezTo>
                  <a:cubicBezTo>
                    <a:pt x="424444" y="153402"/>
                    <a:pt x="438588" y="137926"/>
                    <a:pt x="454072" y="123932"/>
                  </a:cubicBezTo>
                  <a:cubicBezTo>
                    <a:pt x="454407" y="123664"/>
                    <a:pt x="454741" y="123413"/>
                    <a:pt x="455076" y="123179"/>
                  </a:cubicBezTo>
                  <a:lnTo>
                    <a:pt x="522619" y="75874"/>
                  </a:lnTo>
                  <a:lnTo>
                    <a:pt x="527892" y="62458"/>
                  </a:lnTo>
                  <a:cubicBezTo>
                    <a:pt x="536178" y="41559"/>
                    <a:pt x="547059" y="21890"/>
                    <a:pt x="560366" y="3971"/>
                  </a:cubicBezTo>
                  <a:cubicBezTo>
                    <a:pt x="563546" y="-381"/>
                    <a:pt x="569657" y="-1294"/>
                    <a:pt x="574008" y="1920"/>
                  </a:cubicBezTo>
                  <a:cubicBezTo>
                    <a:pt x="578360" y="5134"/>
                    <a:pt x="579282" y="11269"/>
                    <a:pt x="576100" y="15613"/>
                  </a:cubicBezTo>
                  <a:cubicBezTo>
                    <a:pt x="563798" y="32168"/>
                    <a:pt x="553754" y="50338"/>
                    <a:pt x="546137" y="69622"/>
                  </a:cubicBezTo>
                  <a:lnTo>
                    <a:pt x="539777" y="85817"/>
                  </a:lnTo>
                  <a:cubicBezTo>
                    <a:pt x="539107" y="87642"/>
                    <a:pt x="537852" y="89215"/>
                    <a:pt x="536178" y="90320"/>
                  </a:cubicBezTo>
                  <a:lnTo>
                    <a:pt x="523875" y="98882"/>
                  </a:lnTo>
                  <a:lnTo>
                    <a:pt x="466794" y="138872"/>
                  </a:lnTo>
                  <a:cubicBezTo>
                    <a:pt x="452315" y="151912"/>
                    <a:pt x="439174" y="166299"/>
                    <a:pt x="427792" y="181632"/>
                  </a:cubicBezTo>
                  <a:cubicBezTo>
                    <a:pt x="426034" y="183800"/>
                    <a:pt x="424527" y="185951"/>
                    <a:pt x="423021" y="188043"/>
                  </a:cubicBezTo>
                  <a:cubicBezTo>
                    <a:pt x="422518" y="188721"/>
                    <a:pt x="421933" y="189341"/>
                    <a:pt x="421347" y="189876"/>
                  </a:cubicBezTo>
                  <a:lnTo>
                    <a:pt x="344179" y="254021"/>
                  </a:lnTo>
                  <a:cubicBezTo>
                    <a:pt x="341333" y="256390"/>
                    <a:pt x="337400" y="256934"/>
                    <a:pt x="333968" y="255486"/>
                  </a:cubicBezTo>
                  <a:cubicBezTo>
                    <a:pt x="309194" y="244739"/>
                    <a:pt x="282830" y="239291"/>
                    <a:pt x="255880" y="239291"/>
                  </a:cubicBezTo>
                  <a:cubicBezTo>
                    <a:pt x="233114" y="239291"/>
                    <a:pt x="210684" y="243208"/>
                    <a:pt x="189258" y="250933"/>
                  </a:cubicBezTo>
                  <a:lnTo>
                    <a:pt x="182646" y="253285"/>
                  </a:lnTo>
                  <a:cubicBezTo>
                    <a:pt x="181558" y="253686"/>
                    <a:pt x="180470" y="253828"/>
                    <a:pt x="179215" y="253862"/>
                  </a:cubicBezTo>
                  <a:lnTo>
                    <a:pt x="70158" y="252238"/>
                  </a:lnTo>
                  <a:cubicBezTo>
                    <a:pt x="71330" y="258373"/>
                    <a:pt x="72335" y="263964"/>
                    <a:pt x="73171" y="269354"/>
                  </a:cubicBezTo>
                  <a:cubicBezTo>
                    <a:pt x="77524" y="294505"/>
                    <a:pt x="80369" y="321137"/>
                    <a:pt x="81624" y="348355"/>
                  </a:cubicBezTo>
                  <a:cubicBezTo>
                    <a:pt x="84805" y="420191"/>
                    <a:pt x="65053" y="500866"/>
                    <a:pt x="25632" y="577088"/>
                  </a:cubicBezTo>
                  <a:lnTo>
                    <a:pt x="26553" y="577138"/>
                  </a:lnTo>
                  <a:cubicBezTo>
                    <a:pt x="27139" y="577138"/>
                    <a:pt x="28394" y="577222"/>
                    <a:pt x="29482" y="577330"/>
                  </a:cubicBezTo>
                  <a:lnTo>
                    <a:pt x="31407" y="577423"/>
                  </a:lnTo>
                  <a:cubicBezTo>
                    <a:pt x="39861" y="577841"/>
                    <a:pt x="48230" y="578268"/>
                    <a:pt x="56683" y="578619"/>
                  </a:cubicBezTo>
                  <a:cubicBezTo>
                    <a:pt x="60951" y="578845"/>
                    <a:pt x="65053" y="578988"/>
                    <a:pt x="69238" y="579130"/>
                  </a:cubicBezTo>
                  <a:lnTo>
                    <a:pt x="70410" y="579172"/>
                  </a:lnTo>
                  <a:cubicBezTo>
                    <a:pt x="84972" y="579791"/>
                    <a:pt x="99201" y="580268"/>
                    <a:pt x="113346" y="580645"/>
                  </a:cubicBezTo>
                  <a:lnTo>
                    <a:pt x="137868" y="581197"/>
                  </a:lnTo>
                  <a:cubicBezTo>
                    <a:pt x="139040" y="581231"/>
                    <a:pt x="139961" y="581272"/>
                    <a:pt x="141049" y="581365"/>
                  </a:cubicBezTo>
                  <a:cubicBezTo>
                    <a:pt x="164484" y="582118"/>
                    <a:pt x="188923" y="586562"/>
                    <a:pt x="212525" y="590856"/>
                  </a:cubicBezTo>
                  <a:cubicBezTo>
                    <a:pt x="235039" y="594948"/>
                    <a:pt x="256215" y="598765"/>
                    <a:pt x="273205" y="598656"/>
                  </a:cubicBezTo>
                  <a:cubicBezTo>
                    <a:pt x="333299" y="598204"/>
                    <a:pt x="488471" y="554758"/>
                    <a:pt x="551243" y="494019"/>
                  </a:cubicBezTo>
                  <a:cubicBezTo>
                    <a:pt x="551996" y="493258"/>
                    <a:pt x="552917" y="492630"/>
                    <a:pt x="553921" y="492170"/>
                  </a:cubicBezTo>
                  <a:cubicBezTo>
                    <a:pt x="584470" y="478084"/>
                    <a:pt x="638706" y="437240"/>
                    <a:pt x="692187" y="388110"/>
                  </a:cubicBezTo>
                  <a:cubicBezTo>
                    <a:pt x="717045" y="365278"/>
                    <a:pt x="736964" y="338286"/>
                    <a:pt x="754541" y="314466"/>
                  </a:cubicBezTo>
                  <a:cubicBezTo>
                    <a:pt x="773456" y="288947"/>
                    <a:pt x="789693" y="266919"/>
                    <a:pt x="808023" y="254908"/>
                  </a:cubicBezTo>
                  <a:cubicBezTo>
                    <a:pt x="812542" y="251937"/>
                    <a:pt x="818568" y="253192"/>
                    <a:pt x="821582" y="257720"/>
                  </a:cubicBezTo>
                  <a:cubicBezTo>
                    <a:pt x="824511" y="262240"/>
                    <a:pt x="823255" y="268316"/>
                    <a:pt x="818736" y="271279"/>
                  </a:cubicBezTo>
                  <a:cubicBezTo>
                    <a:pt x="803335" y="281364"/>
                    <a:pt x="788019" y="302096"/>
                    <a:pt x="770359" y="326092"/>
                  </a:cubicBezTo>
                  <a:cubicBezTo>
                    <a:pt x="752197" y="350623"/>
                    <a:pt x="731692" y="378427"/>
                    <a:pt x="705411" y="402531"/>
                  </a:cubicBezTo>
                  <a:cubicBezTo>
                    <a:pt x="650590" y="452908"/>
                    <a:pt x="596523" y="493601"/>
                    <a:pt x="563630" y="509244"/>
                  </a:cubicBezTo>
                  <a:cubicBezTo>
                    <a:pt x="494330" y="575029"/>
                    <a:pt x="334471" y="617781"/>
                    <a:pt x="273373" y="618241"/>
                  </a:cubicBezTo>
                  <a:cubicBezTo>
                    <a:pt x="273037" y="618241"/>
                    <a:pt x="272619" y="618241"/>
                    <a:pt x="272284" y="618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7"/>
            <p:cNvSpPr/>
            <p:nvPr/>
          </p:nvSpPr>
          <p:spPr>
            <a:xfrm>
              <a:off x="10224588" y="3218621"/>
              <a:ext cx="183761" cy="112320"/>
            </a:xfrm>
            <a:custGeom>
              <a:avLst/>
              <a:gdLst/>
              <a:ahLst/>
              <a:cxnLst/>
              <a:rect l="l" t="t" r="r" b="b"/>
              <a:pathLst>
                <a:path w="183761" h="112320" extrusionOk="0">
                  <a:moveTo>
                    <a:pt x="173973" y="112312"/>
                  </a:moveTo>
                  <a:cubicBezTo>
                    <a:pt x="172801" y="112312"/>
                    <a:pt x="171713" y="112128"/>
                    <a:pt x="170625" y="111734"/>
                  </a:cubicBezTo>
                  <a:cubicBezTo>
                    <a:pt x="57468" y="70757"/>
                    <a:pt x="4990" y="18882"/>
                    <a:pt x="2814" y="16689"/>
                  </a:cubicBezTo>
                  <a:cubicBezTo>
                    <a:pt x="-952" y="12856"/>
                    <a:pt x="-952" y="6671"/>
                    <a:pt x="2898" y="2854"/>
                  </a:cubicBezTo>
                  <a:cubicBezTo>
                    <a:pt x="6664" y="-963"/>
                    <a:pt x="12858" y="-946"/>
                    <a:pt x="16708" y="2871"/>
                  </a:cubicBezTo>
                  <a:cubicBezTo>
                    <a:pt x="17210" y="3373"/>
                    <a:pt x="68599" y="53975"/>
                    <a:pt x="177321" y="93321"/>
                  </a:cubicBezTo>
                  <a:cubicBezTo>
                    <a:pt x="182342" y="95162"/>
                    <a:pt x="185021" y="100778"/>
                    <a:pt x="183179" y="105867"/>
                  </a:cubicBezTo>
                  <a:cubicBezTo>
                    <a:pt x="181673" y="109851"/>
                    <a:pt x="177990" y="112320"/>
                    <a:pt x="173973" y="1123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7"/>
            <p:cNvSpPr/>
            <p:nvPr/>
          </p:nvSpPr>
          <p:spPr>
            <a:xfrm>
              <a:off x="10226302" y="3304494"/>
              <a:ext cx="188334" cy="114227"/>
            </a:xfrm>
            <a:custGeom>
              <a:avLst/>
              <a:gdLst/>
              <a:ahLst/>
              <a:cxnLst/>
              <a:rect l="l" t="t" r="r" b="b"/>
              <a:pathLst>
                <a:path w="188334" h="114227" extrusionOk="0">
                  <a:moveTo>
                    <a:pt x="178536" y="114219"/>
                  </a:moveTo>
                  <a:cubicBezTo>
                    <a:pt x="177449" y="114219"/>
                    <a:pt x="176276" y="114035"/>
                    <a:pt x="175189" y="113642"/>
                  </a:cubicBezTo>
                  <a:cubicBezTo>
                    <a:pt x="62199" y="72706"/>
                    <a:pt x="5369" y="19116"/>
                    <a:pt x="3026" y="16864"/>
                  </a:cubicBezTo>
                  <a:cubicBezTo>
                    <a:pt x="-908" y="13123"/>
                    <a:pt x="-992" y="6938"/>
                    <a:pt x="2691" y="3029"/>
                  </a:cubicBezTo>
                  <a:cubicBezTo>
                    <a:pt x="6457" y="-888"/>
                    <a:pt x="12651" y="-1022"/>
                    <a:pt x="16585" y="2719"/>
                  </a:cubicBezTo>
                  <a:cubicBezTo>
                    <a:pt x="17086" y="3238"/>
                    <a:pt x="72995" y="55824"/>
                    <a:pt x="181884" y="95229"/>
                  </a:cubicBezTo>
                  <a:cubicBezTo>
                    <a:pt x="186989" y="97070"/>
                    <a:pt x="189584" y="102686"/>
                    <a:pt x="187743" y="107775"/>
                  </a:cubicBezTo>
                  <a:cubicBezTo>
                    <a:pt x="186320" y="111759"/>
                    <a:pt x="182554" y="114228"/>
                    <a:pt x="178536" y="114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7"/>
            <p:cNvSpPr/>
            <p:nvPr/>
          </p:nvSpPr>
          <p:spPr>
            <a:xfrm>
              <a:off x="10242166" y="3157098"/>
              <a:ext cx="79418" cy="120637"/>
            </a:xfrm>
            <a:custGeom>
              <a:avLst/>
              <a:gdLst/>
              <a:ahLst/>
              <a:cxnLst/>
              <a:rect l="l" t="t" r="r" b="b"/>
              <a:pathLst>
                <a:path w="79418" h="120637" extrusionOk="0">
                  <a:moveTo>
                    <a:pt x="65585" y="120637"/>
                  </a:moveTo>
                  <a:cubicBezTo>
                    <a:pt x="64330" y="120637"/>
                    <a:pt x="63074" y="120403"/>
                    <a:pt x="61819" y="119901"/>
                  </a:cubicBezTo>
                  <a:cubicBezTo>
                    <a:pt x="56881" y="117850"/>
                    <a:pt x="54454" y="112150"/>
                    <a:pt x="56462" y="107154"/>
                  </a:cubicBezTo>
                  <a:cubicBezTo>
                    <a:pt x="56965" y="105940"/>
                    <a:pt x="67593" y="78438"/>
                    <a:pt x="48428" y="53940"/>
                  </a:cubicBezTo>
                  <a:cubicBezTo>
                    <a:pt x="27504" y="27233"/>
                    <a:pt x="6580" y="19047"/>
                    <a:pt x="6329" y="18963"/>
                  </a:cubicBezTo>
                  <a:cubicBezTo>
                    <a:pt x="1307" y="17055"/>
                    <a:pt x="-1288" y="11422"/>
                    <a:pt x="637" y="6376"/>
                  </a:cubicBezTo>
                  <a:cubicBezTo>
                    <a:pt x="2478" y="1337"/>
                    <a:pt x="8086" y="-1266"/>
                    <a:pt x="13108" y="609"/>
                  </a:cubicBezTo>
                  <a:cubicBezTo>
                    <a:pt x="14196" y="994"/>
                    <a:pt x="39221" y="10460"/>
                    <a:pt x="63827" y="41871"/>
                  </a:cubicBezTo>
                  <a:cubicBezTo>
                    <a:pt x="90191" y="75542"/>
                    <a:pt x="75294" y="112996"/>
                    <a:pt x="74624" y="114569"/>
                  </a:cubicBezTo>
                  <a:cubicBezTo>
                    <a:pt x="73034" y="118344"/>
                    <a:pt x="69435" y="120637"/>
                    <a:pt x="65585" y="1206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7"/>
            <p:cNvSpPr/>
            <p:nvPr/>
          </p:nvSpPr>
          <p:spPr>
            <a:xfrm>
              <a:off x="10426127" y="3130976"/>
              <a:ext cx="132811" cy="43763"/>
            </a:xfrm>
            <a:custGeom>
              <a:avLst/>
              <a:gdLst/>
              <a:ahLst/>
              <a:cxnLst/>
              <a:rect l="l" t="t" r="r" b="b"/>
              <a:pathLst>
                <a:path w="132811" h="43763" extrusionOk="0">
                  <a:moveTo>
                    <a:pt x="75632" y="43755"/>
                  </a:moveTo>
                  <a:cubicBezTo>
                    <a:pt x="71614" y="43755"/>
                    <a:pt x="67430" y="43403"/>
                    <a:pt x="63077" y="42625"/>
                  </a:cubicBezTo>
                  <a:cubicBezTo>
                    <a:pt x="24326" y="35737"/>
                    <a:pt x="4072" y="17809"/>
                    <a:pt x="3235" y="17056"/>
                  </a:cubicBezTo>
                  <a:cubicBezTo>
                    <a:pt x="-783" y="13432"/>
                    <a:pt x="-1118" y="7238"/>
                    <a:pt x="2565" y="3229"/>
                  </a:cubicBezTo>
                  <a:cubicBezTo>
                    <a:pt x="6164" y="-797"/>
                    <a:pt x="12358" y="-1089"/>
                    <a:pt x="16375" y="2526"/>
                  </a:cubicBezTo>
                  <a:cubicBezTo>
                    <a:pt x="16458" y="2643"/>
                    <a:pt x="33616" y="17508"/>
                    <a:pt x="66425" y="23358"/>
                  </a:cubicBezTo>
                  <a:cubicBezTo>
                    <a:pt x="96388" y="28623"/>
                    <a:pt x="114550" y="5983"/>
                    <a:pt x="115304" y="5012"/>
                  </a:cubicBezTo>
                  <a:cubicBezTo>
                    <a:pt x="118568" y="794"/>
                    <a:pt x="124761" y="-2"/>
                    <a:pt x="129030" y="3296"/>
                  </a:cubicBezTo>
                  <a:cubicBezTo>
                    <a:pt x="133299" y="6602"/>
                    <a:pt x="134051" y="12704"/>
                    <a:pt x="130788" y="16972"/>
                  </a:cubicBezTo>
                  <a:cubicBezTo>
                    <a:pt x="129866" y="18186"/>
                    <a:pt x="109779" y="43763"/>
                    <a:pt x="75632" y="437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7"/>
            <p:cNvSpPr/>
            <p:nvPr/>
          </p:nvSpPr>
          <p:spPr>
            <a:xfrm>
              <a:off x="10403504" y="3625952"/>
              <a:ext cx="191491" cy="128582"/>
            </a:xfrm>
            <a:custGeom>
              <a:avLst/>
              <a:gdLst/>
              <a:ahLst/>
              <a:cxnLst/>
              <a:rect l="l" t="t" r="r" b="b"/>
              <a:pathLst>
                <a:path w="191491" h="128582" extrusionOk="0">
                  <a:moveTo>
                    <a:pt x="175840" y="128583"/>
                  </a:moveTo>
                  <a:cubicBezTo>
                    <a:pt x="175840" y="128583"/>
                    <a:pt x="-17832" y="111057"/>
                    <a:pt x="1334" y="40451"/>
                  </a:cubicBezTo>
                  <a:cubicBezTo>
                    <a:pt x="20500" y="-30164"/>
                    <a:pt x="191492" y="13141"/>
                    <a:pt x="191492" y="13141"/>
                  </a:cubicBezTo>
                  <a:lnTo>
                    <a:pt x="175840" y="1285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7"/>
            <p:cNvSpPr/>
            <p:nvPr/>
          </p:nvSpPr>
          <p:spPr>
            <a:xfrm>
              <a:off x="10393667" y="3615827"/>
              <a:ext cx="211126" cy="148508"/>
            </a:xfrm>
            <a:custGeom>
              <a:avLst/>
              <a:gdLst/>
              <a:ahLst/>
              <a:cxnLst/>
              <a:rect l="l" t="t" r="r" b="b"/>
              <a:pathLst>
                <a:path w="211126" h="148508" extrusionOk="0">
                  <a:moveTo>
                    <a:pt x="185761" y="148509"/>
                  </a:moveTo>
                  <a:cubicBezTo>
                    <a:pt x="185427" y="148509"/>
                    <a:pt x="185175" y="148492"/>
                    <a:pt x="184841" y="148467"/>
                  </a:cubicBezTo>
                  <a:cubicBezTo>
                    <a:pt x="179066" y="147940"/>
                    <a:pt x="42641" y="135076"/>
                    <a:pt x="8410" y="85846"/>
                  </a:cubicBezTo>
                  <a:cubicBezTo>
                    <a:pt x="291" y="74203"/>
                    <a:pt x="-1969" y="61465"/>
                    <a:pt x="1714" y="48007"/>
                  </a:cubicBezTo>
                  <a:cubicBezTo>
                    <a:pt x="22889" y="-29638"/>
                    <a:pt x="185343" y="9105"/>
                    <a:pt x="203756" y="13775"/>
                  </a:cubicBezTo>
                  <a:cubicBezTo>
                    <a:pt x="208527" y="14997"/>
                    <a:pt x="211707" y="19650"/>
                    <a:pt x="211038" y="24580"/>
                  </a:cubicBezTo>
                  <a:lnTo>
                    <a:pt x="195386" y="140022"/>
                  </a:lnTo>
                  <a:cubicBezTo>
                    <a:pt x="194800" y="144910"/>
                    <a:pt x="190616" y="148500"/>
                    <a:pt x="185761" y="148500"/>
                  </a:cubicBezTo>
                  <a:close/>
                  <a:moveTo>
                    <a:pt x="99805" y="19843"/>
                  </a:moveTo>
                  <a:cubicBezTo>
                    <a:pt x="61808" y="19843"/>
                    <a:pt x="27576" y="27627"/>
                    <a:pt x="20629" y="53146"/>
                  </a:cubicBezTo>
                  <a:cubicBezTo>
                    <a:pt x="18537" y="60971"/>
                    <a:pt x="19709" y="67809"/>
                    <a:pt x="24479" y="74664"/>
                  </a:cubicBezTo>
                  <a:cubicBezTo>
                    <a:pt x="46743" y="106728"/>
                    <a:pt x="134958" y="123065"/>
                    <a:pt x="177308" y="127987"/>
                  </a:cubicBezTo>
                  <a:lnTo>
                    <a:pt x="190449" y="30732"/>
                  </a:lnTo>
                  <a:cubicBezTo>
                    <a:pt x="167432" y="25543"/>
                    <a:pt x="132196" y="19843"/>
                    <a:pt x="99722" y="198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7"/>
            <p:cNvSpPr/>
            <p:nvPr/>
          </p:nvSpPr>
          <p:spPr>
            <a:xfrm>
              <a:off x="9960114" y="4711855"/>
              <a:ext cx="155303" cy="207159"/>
            </a:xfrm>
            <a:custGeom>
              <a:avLst/>
              <a:gdLst/>
              <a:ahLst/>
              <a:cxnLst/>
              <a:rect l="l" t="t" r="r" b="b"/>
              <a:pathLst>
                <a:path w="155303" h="207159" extrusionOk="0">
                  <a:moveTo>
                    <a:pt x="120569" y="135968"/>
                  </a:moveTo>
                  <a:cubicBezTo>
                    <a:pt x="120569" y="135968"/>
                    <a:pt x="61145" y="-44774"/>
                    <a:pt x="11262" y="10516"/>
                  </a:cubicBezTo>
                  <a:cubicBezTo>
                    <a:pt x="-38621" y="65814"/>
                    <a:pt x="93368" y="207160"/>
                    <a:pt x="93368" y="207160"/>
                  </a:cubicBezTo>
                  <a:lnTo>
                    <a:pt x="155303" y="189156"/>
                  </a:lnTo>
                  <a:lnTo>
                    <a:pt x="120569" y="1359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7"/>
            <p:cNvSpPr/>
            <p:nvPr/>
          </p:nvSpPr>
          <p:spPr>
            <a:xfrm>
              <a:off x="9950282" y="4702069"/>
              <a:ext cx="174966" cy="226738"/>
            </a:xfrm>
            <a:custGeom>
              <a:avLst/>
              <a:gdLst/>
              <a:ahLst/>
              <a:cxnLst/>
              <a:rect l="l" t="t" r="r" b="b"/>
              <a:pathLst>
                <a:path w="174966" h="226738" extrusionOk="0">
                  <a:moveTo>
                    <a:pt x="103201" y="226739"/>
                  </a:moveTo>
                  <a:cubicBezTo>
                    <a:pt x="100522" y="226739"/>
                    <a:pt x="97927" y="225642"/>
                    <a:pt x="96087" y="223633"/>
                  </a:cubicBezTo>
                  <a:cubicBezTo>
                    <a:pt x="81942" y="208484"/>
                    <a:pt x="-40505" y="73985"/>
                    <a:pt x="13813" y="13749"/>
                  </a:cubicBezTo>
                  <a:cubicBezTo>
                    <a:pt x="26535" y="-337"/>
                    <a:pt x="39424" y="-1107"/>
                    <a:pt x="48045" y="717"/>
                  </a:cubicBezTo>
                  <a:cubicBezTo>
                    <a:pt x="93827" y="10376"/>
                    <a:pt x="133164" y="123231"/>
                    <a:pt x="139273" y="141469"/>
                  </a:cubicBezTo>
                  <a:lnTo>
                    <a:pt x="173338" y="193586"/>
                  </a:lnTo>
                  <a:cubicBezTo>
                    <a:pt x="175095" y="196190"/>
                    <a:pt x="175430" y="199437"/>
                    <a:pt x="174342" y="202341"/>
                  </a:cubicBezTo>
                  <a:cubicBezTo>
                    <a:pt x="173254" y="205253"/>
                    <a:pt x="170910" y="207480"/>
                    <a:pt x="167898" y="208342"/>
                  </a:cubicBezTo>
                  <a:lnTo>
                    <a:pt x="105963" y="226345"/>
                  </a:lnTo>
                  <a:cubicBezTo>
                    <a:pt x="105041" y="226605"/>
                    <a:pt x="104121" y="226739"/>
                    <a:pt x="103201" y="226739"/>
                  </a:cubicBezTo>
                  <a:close/>
                  <a:moveTo>
                    <a:pt x="41349" y="19574"/>
                  </a:moveTo>
                  <a:cubicBezTo>
                    <a:pt x="38085" y="19574"/>
                    <a:pt x="33733" y="20946"/>
                    <a:pt x="28376" y="26855"/>
                  </a:cubicBezTo>
                  <a:cubicBezTo>
                    <a:pt x="-6274" y="65280"/>
                    <a:pt x="69387" y="165054"/>
                    <a:pt x="106297" y="205840"/>
                  </a:cubicBezTo>
                  <a:lnTo>
                    <a:pt x="149735" y="193218"/>
                  </a:lnTo>
                  <a:lnTo>
                    <a:pt x="122199" y="151111"/>
                  </a:lnTo>
                  <a:cubicBezTo>
                    <a:pt x="121697" y="150391"/>
                    <a:pt x="121362" y="149621"/>
                    <a:pt x="121111" y="148809"/>
                  </a:cubicBezTo>
                  <a:cubicBezTo>
                    <a:pt x="105712" y="101998"/>
                    <a:pt x="71145" y="25592"/>
                    <a:pt x="44028" y="19867"/>
                  </a:cubicBezTo>
                  <a:cubicBezTo>
                    <a:pt x="43191" y="19700"/>
                    <a:pt x="42354" y="19566"/>
                    <a:pt x="41349" y="195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7"/>
            <p:cNvSpPr/>
            <p:nvPr/>
          </p:nvSpPr>
          <p:spPr>
            <a:xfrm>
              <a:off x="11619332" y="4918362"/>
              <a:ext cx="116942" cy="163906"/>
            </a:xfrm>
            <a:custGeom>
              <a:avLst/>
              <a:gdLst/>
              <a:ahLst/>
              <a:cxnLst/>
              <a:rect l="l" t="t" r="r" b="b"/>
              <a:pathLst>
                <a:path w="116942" h="163906" extrusionOk="0">
                  <a:moveTo>
                    <a:pt x="116942" y="64546"/>
                  </a:moveTo>
                  <a:cubicBezTo>
                    <a:pt x="116942" y="64546"/>
                    <a:pt x="67478" y="181863"/>
                    <a:pt x="37682" y="161542"/>
                  </a:cubicBezTo>
                  <a:cubicBezTo>
                    <a:pt x="-73717" y="85721"/>
                    <a:pt x="97357" y="0"/>
                    <a:pt x="97357" y="0"/>
                  </a:cubicBezTo>
                  <a:lnTo>
                    <a:pt x="116942" y="64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7"/>
            <p:cNvSpPr/>
            <p:nvPr/>
          </p:nvSpPr>
          <p:spPr>
            <a:xfrm>
              <a:off x="11609509" y="4908554"/>
              <a:ext cx="136578" cy="183502"/>
            </a:xfrm>
            <a:custGeom>
              <a:avLst/>
              <a:gdLst/>
              <a:ahLst/>
              <a:cxnLst/>
              <a:rect l="l" t="t" r="r" b="b"/>
              <a:pathLst>
                <a:path w="136578" h="183502" extrusionOk="0">
                  <a:moveTo>
                    <a:pt x="54955" y="183502"/>
                  </a:moveTo>
                  <a:cubicBezTo>
                    <a:pt x="50351" y="183502"/>
                    <a:pt x="45916" y="182130"/>
                    <a:pt x="41982" y="179435"/>
                  </a:cubicBezTo>
                  <a:cubicBezTo>
                    <a:pt x="12520" y="159398"/>
                    <a:pt x="-1540" y="136423"/>
                    <a:pt x="134" y="111139"/>
                  </a:cubicBezTo>
                  <a:cubicBezTo>
                    <a:pt x="4151" y="51145"/>
                    <a:pt x="98727" y="3062"/>
                    <a:pt x="102745" y="1045"/>
                  </a:cubicBezTo>
                  <a:cubicBezTo>
                    <a:pt x="105340" y="-261"/>
                    <a:pt x="108352" y="-344"/>
                    <a:pt x="111031" y="802"/>
                  </a:cubicBezTo>
                  <a:cubicBezTo>
                    <a:pt x="113625" y="1941"/>
                    <a:pt x="115717" y="4192"/>
                    <a:pt x="116554" y="6946"/>
                  </a:cubicBezTo>
                  <a:lnTo>
                    <a:pt x="136140" y="71501"/>
                  </a:lnTo>
                  <a:cubicBezTo>
                    <a:pt x="136809" y="73693"/>
                    <a:pt x="136726" y="76054"/>
                    <a:pt x="135805" y="78163"/>
                  </a:cubicBezTo>
                  <a:cubicBezTo>
                    <a:pt x="129193" y="93897"/>
                    <a:pt x="94375" y="172906"/>
                    <a:pt x="62152" y="182423"/>
                  </a:cubicBezTo>
                  <a:cubicBezTo>
                    <a:pt x="59725" y="183142"/>
                    <a:pt x="57298" y="183502"/>
                    <a:pt x="54955" y="183502"/>
                  </a:cubicBezTo>
                  <a:close/>
                  <a:moveTo>
                    <a:pt x="101238" y="24112"/>
                  </a:moveTo>
                  <a:cubicBezTo>
                    <a:pt x="72531" y="40633"/>
                    <a:pt x="22062" y="76723"/>
                    <a:pt x="19718" y="112461"/>
                  </a:cubicBezTo>
                  <a:cubicBezTo>
                    <a:pt x="18547" y="130314"/>
                    <a:pt x="29678" y="147404"/>
                    <a:pt x="52945" y="163248"/>
                  </a:cubicBezTo>
                  <a:cubicBezTo>
                    <a:pt x="53950" y="163901"/>
                    <a:pt x="54870" y="164152"/>
                    <a:pt x="56628" y="163650"/>
                  </a:cubicBezTo>
                  <a:cubicBezTo>
                    <a:pt x="73283" y="158720"/>
                    <a:pt x="101071" y="109247"/>
                    <a:pt x="116387" y="73794"/>
                  </a:cubicBezTo>
                  <a:lnTo>
                    <a:pt x="101238" y="241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7"/>
            <p:cNvSpPr/>
            <p:nvPr/>
          </p:nvSpPr>
          <p:spPr>
            <a:xfrm>
              <a:off x="10964262" y="2692282"/>
              <a:ext cx="209826" cy="159064"/>
            </a:xfrm>
            <a:custGeom>
              <a:avLst/>
              <a:gdLst/>
              <a:ahLst/>
              <a:cxnLst/>
              <a:rect l="l" t="t" r="r" b="b"/>
              <a:pathLst>
                <a:path w="209826" h="159064" extrusionOk="0">
                  <a:moveTo>
                    <a:pt x="200034" y="159064"/>
                  </a:moveTo>
                  <a:cubicBezTo>
                    <a:pt x="103700" y="159064"/>
                    <a:pt x="0" y="112354"/>
                    <a:pt x="0" y="9792"/>
                  </a:cubicBezTo>
                  <a:cubicBezTo>
                    <a:pt x="0" y="4386"/>
                    <a:pt x="4352" y="0"/>
                    <a:pt x="9793" y="0"/>
                  </a:cubicBezTo>
                  <a:cubicBezTo>
                    <a:pt x="15149" y="0"/>
                    <a:pt x="19585" y="4386"/>
                    <a:pt x="19585" y="9792"/>
                  </a:cubicBezTo>
                  <a:cubicBezTo>
                    <a:pt x="19585" y="98904"/>
                    <a:pt x="113157" y="139479"/>
                    <a:pt x="200034" y="139479"/>
                  </a:cubicBezTo>
                  <a:cubicBezTo>
                    <a:pt x="205474" y="139479"/>
                    <a:pt x="209826" y="143865"/>
                    <a:pt x="209826" y="149272"/>
                  </a:cubicBezTo>
                  <a:cubicBezTo>
                    <a:pt x="209826" y="154679"/>
                    <a:pt x="205474" y="159064"/>
                    <a:pt x="200034" y="15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7"/>
            <p:cNvSpPr/>
            <p:nvPr/>
          </p:nvSpPr>
          <p:spPr>
            <a:xfrm>
              <a:off x="11231474" y="2754058"/>
              <a:ext cx="154113" cy="99464"/>
            </a:xfrm>
            <a:custGeom>
              <a:avLst/>
              <a:gdLst/>
              <a:ahLst/>
              <a:cxnLst/>
              <a:rect l="l" t="t" r="r" b="b"/>
              <a:pathLst>
                <a:path w="154113" h="99464" extrusionOk="0">
                  <a:moveTo>
                    <a:pt x="9822" y="99456"/>
                  </a:moveTo>
                  <a:cubicBezTo>
                    <a:pt x="4800" y="99456"/>
                    <a:pt x="532" y="95589"/>
                    <a:pt x="30" y="90467"/>
                  </a:cubicBezTo>
                  <a:cubicBezTo>
                    <a:pt x="-389" y="85085"/>
                    <a:pt x="3629" y="80357"/>
                    <a:pt x="8985" y="79905"/>
                  </a:cubicBezTo>
                  <a:cubicBezTo>
                    <a:pt x="101553" y="72255"/>
                    <a:pt x="134529" y="38676"/>
                    <a:pt x="134529" y="9792"/>
                  </a:cubicBezTo>
                  <a:cubicBezTo>
                    <a:pt x="134529" y="4386"/>
                    <a:pt x="138965" y="0"/>
                    <a:pt x="144321" y="0"/>
                  </a:cubicBezTo>
                  <a:cubicBezTo>
                    <a:pt x="149762" y="0"/>
                    <a:pt x="154114" y="4386"/>
                    <a:pt x="154114" y="9792"/>
                  </a:cubicBezTo>
                  <a:cubicBezTo>
                    <a:pt x="154114" y="28038"/>
                    <a:pt x="143820" y="88416"/>
                    <a:pt x="10659" y="99431"/>
                  </a:cubicBezTo>
                  <a:cubicBezTo>
                    <a:pt x="10324" y="99456"/>
                    <a:pt x="10073" y="99464"/>
                    <a:pt x="9822" y="99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7"/>
            <p:cNvSpPr/>
            <p:nvPr/>
          </p:nvSpPr>
          <p:spPr>
            <a:xfrm>
              <a:off x="11293798" y="3399134"/>
              <a:ext cx="158866" cy="106422"/>
            </a:xfrm>
            <a:custGeom>
              <a:avLst/>
              <a:gdLst/>
              <a:ahLst/>
              <a:cxnLst/>
              <a:rect l="l" t="t" r="r" b="b"/>
              <a:pathLst>
                <a:path w="158866" h="106422" extrusionOk="0">
                  <a:moveTo>
                    <a:pt x="9769" y="106422"/>
                  </a:moveTo>
                  <a:cubicBezTo>
                    <a:pt x="5082" y="106422"/>
                    <a:pt x="981" y="103041"/>
                    <a:pt x="144" y="98262"/>
                  </a:cubicBezTo>
                  <a:cubicBezTo>
                    <a:pt x="-777" y="92930"/>
                    <a:pt x="2822" y="87884"/>
                    <a:pt x="8178" y="86980"/>
                  </a:cubicBezTo>
                  <a:cubicBezTo>
                    <a:pt x="59568" y="78292"/>
                    <a:pt x="98236" y="54079"/>
                    <a:pt x="141673" y="3417"/>
                  </a:cubicBezTo>
                  <a:cubicBezTo>
                    <a:pt x="145189" y="-675"/>
                    <a:pt x="151383" y="-1169"/>
                    <a:pt x="155483" y="2354"/>
                  </a:cubicBezTo>
                  <a:cubicBezTo>
                    <a:pt x="159585" y="5870"/>
                    <a:pt x="160003" y="12055"/>
                    <a:pt x="156488" y="16164"/>
                  </a:cubicBezTo>
                  <a:cubicBezTo>
                    <a:pt x="110455" y="69931"/>
                    <a:pt x="67100" y="96889"/>
                    <a:pt x="11443" y="106288"/>
                  </a:cubicBezTo>
                  <a:cubicBezTo>
                    <a:pt x="10857" y="106380"/>
                    <a:pt x="10355" y="106422"/>
                    <a:pt x="9769" y="1064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7"/>
            <p:cNvSpPr/>
            <p:nvPr/>
          </p:nvSpPr>
          <p:spPr>
            <a:xfrm>
              <a:off x="10819560" y="3189737"/>
              <a:ext cx="54301" cy="367074"/>
            </a:xfrm>
            <a:custGeom>
              <a:avLst/>
              <a:gdLst/>
              <a:ahLst/>
              <a:cxnLst/>
              <a:rect l="l" t="t" r="r" b="b"/>
              <a:pathLst>
                <a:path w="54301" h="367074" extrusionOk="0">
                  <a:moveTo>
                    <a:pt x="9952" y="367066"/>
                  </a:moveTo>
                  <a:cubicBezTo>
                    <a:pt x="6855" y="367066"/>
                    <a:pt x="3842" y="365568"/>
                    <a:pt x="2000" y="363074"/>
                  </a:cubicBezTo>
                  <a:cubicBezTo>
                    <a:pt x="-1180" y="358781"/>
                    <a:pt x="-426" y="356287"/>
                    <a:pt x="3256" y="344301"/>
                  </a:cubicBezTo>
                  <a:cubicBezTo>
                    <a:pt x="52302" y="184099"/>
                    <a:pt x="35060" y="75813"/>
                    <a:pt x="12044" y="13183"/>
                  </a:cubicBezTo>
                  <a:cubicBezTo>
                    <a:pt x="10119" y="8111"/>
                    <a:pt x="12714" y="2478"/>
                    <a:pt x="17819" y="612"/>
                  </a:cubicBezTo>
                  <a:cubicBezTo>
                    <a:pt x="22924" y="-1271"/>
                    <a:pt x="28532" y="1340"/>
                    <a:pt x="30374" y="6420"/>
                  </a:cubicBezTo>
                  <a:cubicBezTo>
                    <a:pt x="54478" y="71879"/>
                    <a:pt x="72557" y="184609"/>
                    <a:pt x="22004" y="350026"/>
                  </a:cubicBezTo>
                  <a:cubicBezTo>
                    <a:pt x="20916" y="353558"/>
                    <a:pt x="20079" y="356119"/>
                    <a:pt x="19744" y="357617"/>
                  </a:cubicBezTo>
                  <a:cubicBezTo>
                    <a:pt x="19577" y="362865"/>
                    <a:pt x="15225" y="367075"/>
                    <a:pt x="9952" y="367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7"/>
            <p:cNvSpPr/>
            <p:nvPr/>
          </p:nvSpPr>
          <p:spPr>
            <a:xfrm>
              <a:off x="10949449" y="3179527"/>
              <a:ext cx="94740" cy="203548"/>
            </a:xfrm>
            <a:custGeom>
              <a:avLst/>
              <a:gdLst/>
              <a:ahLst/>
              <a:cxnLst/>
              <a:rect l="l" t="t" r="r" b="b"/>
              <a:pathLst>
                <a:path w="94740" h="203548" extrusionOk="0">
                  <a:moveTo>
                    <a:pt x="80599" y="203549"/>
                  </a:moveTo>
                  <a:cubicBezTo>
                    <a:pt x="79930" y="203549"/>
                    <a:pt x="79259" y="203490"/>
                    <a:pt x="78674" y="203356"/>
                  </a:cubicBezTo>
                  <a:cubicBezTo>
                    <a:pt x="73317" y="202310"/>
                    <a:pt x="69886" y="197154"/>
                    <a:pt x="70974" y="191848"/>
                  </a:cubicBezTo>
                  <a:cubicBezTo>
                    <a:pt x="83696" y="127787"/>
                    <a:pt x="64780" y="69133"/>
                    <a:pt x="40425" y="39429"/>
                  </a:cubicBezTo>
                  <a:cubicBezTo>
                    <a:pt x="30046" y="26816"/>
                    <a:pt x="18915" y="19585"/>
                    <a:pt x="9792" y="19585"/>
                  </a:cubicBezTo>
                  <a:cubicBezTo>
                    <a:pt x="4352" y="19585"/>
                    <a:pt x="0" y="15199"/>
                    <a:pt x="0" y="9792"/>
                  </a:cubicBezTo>
                  <a:cubicBezTo>
                    <a:pt x="0" y="4386"/>
                    <a:pt x="4352" y="0"/>
                    <a:pt x="9792" y="0"/>
                  </a:cubicBezTo>
                  <a:cubicBezTo>
                    <a:pt x="25025" y="0"/>
                    <a:pt x="41262" y="9583"/>
                    <a:pt x="55574" y="26992"/>
                  </a:cubicBezTo>
                  <a:cubicBezTo>
                    <a:pt x="80850" y="57826"/>
                    <a:pt x="105122" y="120506"/>
                    <a:pt x="90140" y="195665"/>
                  </a:cubicBezTo>
                  <a:cubicBezTo>
                    <a:pt x="89220" y="200327"/>
                    <a:pt x="85118" y="203541"/>
                    <a:pt x="80599" y="2035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7"/>
            <p:cNvSpPr/>
            <p:nvPr/>
          </p:nvSpPr>
          <p:spPr>
            <a:xfrm>
              <a:off x="11169932" y="3022781"/>
              <a:ext cx="131267" cy="33319"/>
            </a:xfrm>
            <a:custGeom>
              <a:avLst/>
              <a:gdLst/>
              <a:ahLst/>
              <a:cxnLst/>
              <a:rect l="l" t="t" r="r" b="b"/>
              <a:pathLst>
                <a:path w="131267" h="33319" extrusionOk="0">
                  <a:moveTo>
                    <a:pt x="9764" y="33319"/>
                  </a:moveTo>
                  <a:cubicBezTo>
                    <a:pt x="6165" y="33319"/>
                    <a:pt x="2650" y="31277"/>
                    <a:pt x="976" y="27770"/>
                  </a:cubicBezTo>
                  <a:cubicBezTo>
                    <a:pt x="-1367" y="22899"/>
                    <a:pt x="641" y="17049"/>
                    <a:pt x="5579" y="14705"/>
                  </a:cubicBezTo>
                  <a:cubicBezTo>
                    <a:pt x="36882" y="-360"/>
                    <a:pt x="86597" y="-4378"/>
                    <a:pt x="123926" y="5114"/>
                  </a:cubicBezTo>
                  <a:cubicBezTo>
                    <a:pt x="129199" y="6444"/>
                    <a:pt x="132296" y="11776"/>
                    <a:pt x="130956" y="17015"/>
                  </a:cubicBezTo>
                  <a:cubicBezTo>
                    <a:pt x="129617" y="22254"/>
                    <a:pt x="124260" y="25393"/>
                    <a:pt x="119071" y="24079"/>
                  </a:cubicBezTo>
                  <a:cubicBezTo>
                    <a:pt x="86346" y="15743"/>
                    <a:pt x="41150" y="19300"/>
                    <a:pt x="14032" y="32340"/>
                  </a:cubicBezTo>
                  <a:cubicBezTo>
                    <a:pt x="12694" y="33001"/>
                    <a:pt x="11271" y="33311"/>
                    <a:pt x="9848" y="33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7"/>
            <p:cNvSpPr/>
            <p:nvPr/>
          </p:nvSpPr>
          <p:spPr>
            <a:xfrm>
              <a:off x="10661429" y="2897468"/>
              <a:ext cx="63065" cy="83280"/>
            </a:xfrm>
            <a:custGeom>
              <a:avLst/>
              <a:gdLst/>
              <a:ahLst/>
              <a:cxnLst/>
              <a:rect l="l" t="t" r="r" b="b"/>
              <a:pathLst>
                <a:path w="63065" h="83280" extrusionOk="0">
                  <a:moveTo>
                    <a:pt x="53252" y="83281"/>
                  </a:moveTo>
                  <a:cubicBezTo>
                    <a:pt x="50155" y="83281"/>
                    <a:pt x="47058" y="81791"/>
                    <a:pt x="45217" y="79012"/>
                  </a:cubicBezTo>
                  <a:lnTo>
                    <a:pt x="1695" y="15320"/>
                  </a:lnTo>
                  <a:cubicBezTo>
                    <a:pt x="-1318" y="10850"/>
                    <a:pt x="-230" y="4766"/>
                    <a:pt x="4290" y="1711"/>
                  </a:cubicBezTo>
                  <a:cubicBezTo>
                    <a:pt x="8726" y="-1344"/>
                    <a:pt x="14835" y="-198"/>
                    <a:pt x="17848" y="4272"/>
                  </a:cubicBezTo>
                  <a:lnTo>
                    <a:pt x="61370" y="67964"/>
                  </a:lnTo>
                  <a:cubicBezTo>
                    <a:pt x="64383" y="72434"/>
                    <a:pt x="63296" y="78519"/>
                    <a:pt x="58776" y="81573"/>
                  </a:cubicBezTo>
                  <a:cubicBezTo>
                    <a:pt x="57102" y="82729"/>
                    <a:pt x="55177" y="83281"/>
                    <a:pt x="53252" y="83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7"/>
            <p:cNvSpPr/>
            <p:nvPr/>
          </p:nvSpPr>
          <p:spPr>
            <a:xfrm>
              <a:off x="10212152" y="3838613"/>
              <a:ext cx="961911" cy="1148999"/>
            </a:xfrm>
            <a:custGeom>
              <a:avLst/>
              <a:gdLst/>
              <a:ahLst/>
              <a:cxnLst/>
              <a:rect l="l" t="t" r="r" b="b"/>
              <a:pathLst>
                <a:path w="961911" h="1148999" extrusionOk="0">
                  <a:moveTo>
                    <a:pt x="9811" y="1148983"/>
                  </a:moveTo>
                  <a:cubicBezTo>
                    <a:pt x="4454" y="1148983"/>
                    <a:pt x="102" y="1144681"/>
                    <a:pt x="18" y="1139324"/>
                  </a:cubicBezTo>
                  <a:cubicBezTo>
                    <a:pt x="-1070" y="1059369"/>
                    <a:pt x="46888" y="994195"/>
                    <a:pt x="93339" y="931172"/>
                  </a:cubicBezTo>
                  <a:cubicBezTo>
                    <a:pt x="120205" y="894748"/>
                    <a:pt x="147909" y="857084"/>
                    <a:pt x="164564" y="818015"/>
                  </a:cubicBezTo>
                  <a:cubicBezTo>
                    <a:pt x="186660" y="765889"/>
                    <a:pt x="207333" y="666852"/>
                    <a:pt x="201390" y="608063"/>
                  </a:cubicBezTo>
                  <a:cubicBezTo>
                    <a:pt x="194779" y="541626"/>
                    <a:pt x="202144" y="518609"/>
                    <a:pt x="247507" y="463194"/>
                  </a:cubicBezTo>
                  <a:cubicBezTo>
                    <a:pt x="281320" y="421965"/>
                    <a:pt x="339322" y="400799"/>
                    <a:pt x="390544" y="382118"/>
                  </a:cubicBezTo>
                  <a:cubicBezTo>
                    <a:pt x="406446" y="376334"/>
                    <a:pt x="421428" y="370869"/>
                    <a:pt x="435070" y="365077"/>
                  </a:cubicBezTo>
                  <a:lnTo>
                    <a:pt x="439590" y="363152"/>
                  </a:lnTo>
                  <a:cubicBezTo>
                    <a:pt x="541448" y="319948"/>
                    <a:pt x="646738" y="275280"/>
                    <a:pt x="745750" y="222760"/>
                  </a:cubicBezTo>
                  <a:cubicBezTo>
                    <a:pt x="836728" y="174535"/>
                    <a:pt x="931220" y="111411"/>
                    <a:pt x="942352" y="8750"/>
                  </a:cubicBezTo>
                  <a:cubicBezTo>
                    <a:pt x="942937" y="3368"/>
                    <a:pt x="947708" y="-616"/>
                    <a:pt x="953148" y="79"/>
                  </a:cubicBezTo>
                  <a:cubicBezTo>
                    <a:pt x="958589" y="656"/>
                    <a:pt x="962439" y="5494"/>
                    <a:pt x="961853" y="10875"/>
                  </a:cubicBezTo>
                  <a:cubicBezTo>
                    <a:pt x="949717" y="122618"/>
                    <a:pt x="850453" y="189441"/>
                    <a:pt x="754956" y="240069"/>
                  </a:cubicBezTo>
                  <a:cubicBezTo>
                    <a:pt x="655191" y="292973"/>
                    <a:pt x="549483" y="337809"/>
                    <a:pt x="447290" y="381180"/>
                  </a:cubicBezTo>
                  <a:lnTo>
                    <a:pt x="442687" y="383105"/>
                  </a:lnTo>
                  <a:cubicBezTo>
                    <a:pt x="428542" y="389106"/>
                    <a:pt x="413393" y="394647"/>
                    <a:pt x="397239" y="400522"/>
                  </a:cubicBezTo>
                  <a:cubicBezTo>
                    <a:pt x="348445" y="418341"/>
                    <a:pt x="293038" y="438529"/>
                    <a:pt x="262656" y="475606"/>
                  </a:cubicBezTo>
                  <a:cubicBezTo>
                    <a:pt x="220641" y="526862"/>
                    <a:pt x="214782" y="545158"/>
                    <a:pt x="220892" y="606130"/>
                  </a:cubicBezTo>
                  <a:cubicBezTo>
                    <a:pt x="227085" y="667856"/>
                    <a:pt x="205659" y="771379"/>
                    <a:pt x="182559" y="825690"/>
                  </a:cubicBezTo>
                  <a:cubicBezTo>
                    <a:pt x="165067" y="866860"/>
                    <a:pt x="136610" y="905469"/>
                    <a:pt x="109074" y="942797"/>
                  </a:cubicBezTo>
                  <a:cubicBezTo>
                    <a:pt x="64632" y="1003217"/>
                    <a:pt x="18599" y="1065688"/>
                    <a:pt x="19603" y="1139081"/>
                  </a:cubicBezTo>
                  <a:cubicBezTo>
                    <a:pt x="19687" y="1144480"/>
                    <a:pt x="15334" y="1148924"/>
                    <a:pt x="9978" y="1148999"/>
                  </a:cubicBezTo>
                  <a:lnTo>
                    <a:pt x="9811" y="11489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7"/>
            <p:cNvSpPr/>
            <p:nvPr/>
          </p:nvSpPr>
          <p:spPr>
            <a:xfrm>
              <a:off x="11059432" y="4335308"/>
              <a:ext cx="728426" cy="533422"/>
            </a:xfrm>
            <a:custGeom>
              <a:avLst/>
              <a:gdLst/>
              <a:ahLst/>
              <a:cxnLst/>
              <a:rect l="l" t="t" r="r" b="b"/>
              <a:pathLst>
                <a:path w="728426" h="533422" extrusionOk="0">
                  <a:moveTo>
                    <a:pt x="718608" y="533423"/>
                  </a:moveTo>
                  <a:cubicBezTo>
                    <a:pt x="717185" y="533423"/>
                    <a:pt x="715762" y="533113"/>
                    <a:pt x="714339" y="532435"/>
                  </a:cubicBezTo>
                  <a:cubicBezTo>
                    <a:pt x="712497" y="531539"/>
                    <a:pt x="668055" y="509511"/>
                    <a:pt x="579170" y="430887"/>
                  </a:cubicBezTo>
                  <a:cubicBezTo>
                    <a:pt x="562598" y="416248"/>
                    <a:pt x="544771" y="395299"/>
                    <a:pt x="525772" y="373137"/>
                  </a:cubicBezTo>
                  <a:cubicBezTo>
                    <a:pt x="491791" y="333398"/>
                    <a:pt x="453207" y="288361"/>
                    <a:pt x="410690" y="264984"/>
                  </a:cubicBezTo>
                  <a:cubicBezTo>
                    <a:pt x="297114" y="202589"/>
                    <a:pt x="171905" y="199099"/>
                    <a:pt x="104613" y="197216"/>
                  </a:cubicBezTo>
                  <a:cubicBezTo>
                    <a:pt x="25269" y="195006"/>
                    <a:pt x="2421" y="29832"/>
                    <a:pt x="77" y="11000"/>
                  </a:cubicBezTo>
                  <a:cubicBezTo>
                    <a:pt x="-593" y="5636"/>
                    <a:pt x="3173" y="748"/>
                    <a:pt x="8530" y="78"/>
                  </a:cubicBezTo>
                  <a:cubicBezTo>
                    <a:pt x="13887" y="-600"/>
                    <a:pt x="18825" y="3217"/>
                    <a:pt x="19494" y="8573"/>
                  </a:cubicBezTo>
                  <a:cubicBezTo>
                    <a:pt x="25269" y="55100"/>
                    <a:pt x="52052" y="176166"/>
                    <a:pt x="105199" y="177639"/>
                  </a:cubicBezTo>
                  <a:cubicBezTo>
                    <a:pt x="174081" y="179564"/>
                    <a:pt x="302387" y="183138"/>
                    <a:pt x="420064" y="247818"/>
                  </a:cubicBezTo>
                  <a:cubicBezTo>
                    <a:pt x="465761" y="272919"/>
                    <a:pt x="505517" y="319395"/>
                    <a:pt x="540669" y="360406"/>
                  </a:cubicBezTo>
                  <a:cubicBezTo>
                    <a:pt x="559167" y="382050"/>
                    <a:pt x="576659" y="402489"/>
                    <a:pt x="592142" y="416215"/>
                  </a:cubicBezTo>
                  <a:cubicBezTo>
                    <a:pt x="678600" y="492671"/>
                    <a:pt x="722541" y="514616"/>
                    <a:pt x="722959" y="514834"/>
                  </a:cubicBezTo>
                  <a:cubicBezTo>
                    <a:pt x="727814" y="517211"/>
                    <a:pt x="729822" y="523069"/>
                    <a:pt x="727396" y="527924"/>
                  </a:cubicBezTo>
                  <a:cubicBezTo>
                    <a:pt x="725722" y="531405"/>
                    <a:pt x="722290" y="533423"/>
                    <a:pt x="718608" y="5334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7"/>
            <p:cNvSpPr/>
            <p:nvPr/>
          </p:nvSpPr>
          <p:spPr>
            <a:xfrm>
              <a:off x="10780279" y="2404971"/>
              <a:ext cx="241900" cy="494123"/>
            </a:xfrm>
            <a:custGeom>
              <a:avLst/>
              <a:gdLst/>
              <a:ahLst/>
              <a:cxnLst/>
              <a:rect l="l" t="t" r="r" b="b"/>
              <a:pathLst>
                <a:path w="241900" h="494123" extrusionOk="0">
                  <a:moveTo>
                    <a:pt x="74593" y="494116"/>
                  </a:moveTo>
                  <a:cubicBezTo>
                    <a:pt x="60030" y="494116"/>
                    <a:pt x="46052" y="490358"/>
                    <a:pt x="33414" y="481410"/>
                  </a:cubicBezTo>
                  <a:cubicBezTo>
                    <a:pt x="-48524" y="423434"/>
                    <a:pt x="35590" y="276054"/>
                    <a:pt x="120877" y="142458"/>
                  </a:cubicBezTo>
                  <a:cubicBezTo>
                    <a:pt x="135607" y="119341"/>
                    <a:pt x="140378" y="98811"/>
                    <a:pt x="135105" y="81436"/>
                  </a:cubicBezTo>
                  <a:cubicBezTo>
                    <a:pt x="130836" y="67433"/>
                    <a:pt x="120542" y="56586"/>
                    <a:pt x="111252" y="49221"/>
                  </a:cubicBezTo>
                  <a:cubicBezTo>
                    <a:pt x="101376" y="41412"/>
                    <a:pt x="97776" y="28121"/>
                    <a:pt x="102798" y="16605"/>
                  </a:cubicBezTo>
                  <a:lnTo>
                    <a:pt x="102882" y="16454"/>
                  </a:lnTo>
                  <a:cubicBezTo>
                    <a:pt x="109996" y="125"/>
                    <a:pt x="130669" y="-5232"/>
                    <a:pt x="144646" y="5783"/>
                  </a:cubicBezTo>
                  <a:cubicBezTo>
                    <a:pt x="160800" y="18488"/>
                    <a:pt x="179296" y="38106"/>
                    <a:pt x="187583" y="65466"/>
                  </a:cubicBezTo>
                  <a:cubicBezTo>
                    <a:pt x="197793" y="98886"/>
                    <a:pt x="190846" y="134716"/>
                    <a:pt x="167077" y="171961"/>
                  </a:cubicBezTo>
                  <a:cubicBezTo>
                    <a:pt x="68818" y="325945"/>
                    <a:pt x="34502" y="415006"/>
                    <a:pt x="65051" y="436658"/>
                  </a:cubicBezTo>
                  <a:cubicBezTo>
                    <a:pt x="86394" y="451723"/>
                    <a:pt x="154355" y="406118"/>
                    <a:pt x="202145" y="355808"/>
                  </a:cubicBezTo>
                  <a:lnTo>
                    <a:pt x="241901" y="393530"/>
                  </a:lnTo>
                  <a:cubicBezTo>
                    <a:pt x="223572" y="412905"/>
                    <a:pt x="142554" y="494124"/>
                    <a:pt x="74676" y="4941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7"/>
            <p:cNvSpPr/>
            <p:nvPr/>
          </p:nvSpPr>
          <p:spPr>
            <a:xfrm>
              <a:off x="10770519" y="2395162"/>
              <a:ext cx="261498" cy="513716"/>
            </a:xfrm>
            <a:custGeom>
              <a:avLst/>
              <a:gdLst/>
              <a:ahLst/>
              <a:cxnLst/>
              <a:rect l="l" t="t" r="r" b="b"/>
              <a:pathLst>
                <a:path w="261498" h="513716" extrusionOk="0">
                  <a:moveTo>
                    <a:pt x="84353" y="513717"/>
                  </a:moveTo>
                  <a:cubicBezTo>
                    <a:pt x="66860" y="513717"/>
                    <a:pt x="51041" y="508837"/>
                    <a:pt x="37483" y="499212"/>
                  </a:cubicBezTo>
                  <a:cubicBezTo>
                    <a:pt x="-51486" y="436248"/>
                    <a:pt x="34637" y="284398"/>
                    <a:pt x="122351" y="146994"/>
                  </a:cubicBezTo>
                  <a:cubicBezTo>
                    <a:pt x="135491" y="126405"/>
                    <a:pt x="139927" y="108603"/>
                    <a:pt x="135491" y="94090"/>
                  </a:cubicBezTo>
                  <a:cubicBezTo>
                    <a:pt x="131808" y="82013"/>
                    <a:pt x="122267" y="72530"/>
                    <a:pt x="114986" y="66696"/>
                  </a:cubicBezTo>
                  <a:cubicBezTo>
                    <a:pt x="101511" y="56075"/>
                    <a:pt x="96908" y="37896"/>
                    <a:pt x="103603" y="22488"/>
                  </a:cubicBezTo>
                  <a:cubicBezTo>
                    <a:pt x="108290" y="11691"/>
                    <a:pt x="117413" y="3966"/>
                    <a:pt x="128712" y="1137"/>
                  </a:cubicBezTo>
                  <a:cubicBezTo>
                    <a:pt x="139843" y="-1675"/>
                    <a:pt x="151477" y="786"/>
                    <a:pt x="160517" y="7891"/>
                  </a:cubicBezTo>
                  <a:cubicBezTo>
                    <a:pt x="183365" y="25861"/>
                    <a:pt x="199351" y="48174"/>
                    <a:pt x="206716" y="72413"/>
                  </a:cubicBezTo>
                  <a:cubicBezTo>
                    <a:pt x="217764" y="108695"/>
                    <a:pt x="210482" y="147262"/>
                    <a:pt x="185123" y="187043"/>
                  </a:cubicBezTo>
                  <a:cubicBezTo>
                    <a:pt x="55980" y="389395"/>
                    <a:pt x="68953" y="430288"/>
                    <a:pt x="80503" y="438474"/>
                  </a:cubicBezTo>
                  <a:cubicBezTo>
                    <a:pt x="91969" y="446576"/>
                    <a:pt x="150473" y="416060"/>
                    <a:pt x="204791" y="358871"/>
                  </a:cubicBezTo>
                  <a:cubicBezTo>
                    <a:pt x="208474" y="354954"/>
                    <a:pt x="214751" y="354769"/>
                    <a:pt x="218601" y="358502"/>
                  </a:cubicBezTo>
                  <a:lnTo>
                    <a:pt x="258441" y="396233"/>
                  </a:lnTo>
                  <a:cubicBezTo>
                    <a:pt x="262374" y="399949"/>
                    <a:pt x="262542" y="406142"/>
                    <a:pt x="258775" y="410067"/>
                  </a:cubicBezTo>
                  <a:cubicBezTo>
                    <a:pt x="235759" y="434381"/>
                    <a:pt x="155076" y="513717"/>
                    <a:pt x="84353" y="513717"/>
                  </a:cubicBezTo>
                  <a:close/>
                  <a:moveTo>
                    <a:pt x="137751" y="19600"/>
                  </a:moveTo>
                  <a:cubicBezTo>
                    <a:pt x="136328" y="19600"/>
                    <a:pt x="134905" y="19776"/>
                    <a:pt x="133482" y="20136"/>
                  </a:cubicBezTo>
                  <a:cubicBezTo>
                    <a:pt x="128126" y="21475"/>
                    <a:pt x="123857" y="25141"/>
                    <a:pt x="121598" y="30180"/>
                  </a:cubicBezTo>
                  <a:cubicBezTo>
                    <a:pt x="118333" y="37612"/>
                    <a:pt x="120677" y="46249"/>
                    <a:pt x="127122" y="51355"/>
                  </a:cubicBezTo>
                  <a:cubicBezTo>
                    <a:pt x="140764" y="62202"/>
                    <a:pt x="150138" y="75016"/>
                    <a:pt x="154239" y="88390"/>
                  </a:cubicBezTo>
                  <a:cubicBezTo>
                    <a:pt x="160432" y="108636"/>
                    <a:pt x="155243" y="131904"/>
                    <a:pt x="138839" y="157540"/>
                  </a:cubicBezTo>
                  <a:cubicBezTo>
                    <a:pt x="56063" y="287319"/>
                    <a:pt x="-26042" y="430222"/>
                    <a:pt x="48782" y="483226"/>
                  </a:cubicBezTo>
                  <a:cubicBezTo>
                    <a:pt x="59160" y="490566"/>
                    <a:pt x="70794" y="494132"/>
                    <a:pt x="84353" y="494132"/>
                  </a:cubicBezTo>
                  <a:cubicBezTo>
                    <a:pt x="142187" y="494132"/>
                    <a:pt x="212659" y="428899"/>
                    <a:pt x="237768" y="403615"/>
                  </a:cubicBezTo>
                  <a:lnTo>
                    <a:pt x="212156" y="379359"/>
                  </a:lnTo>
                  <a:cubicBezTo>
                    <a:pt x="167212" y="424472"/>
                    <a:pt x="97409" y="474413"/>
                    <a:pt x="69204" y="454452"/>
                  </a:cubicBezTo>
                  <a:cubicBezTo>
                    <a:pt x="46104" y="438131"/>
                    <a:pt x="31290" y="391562"/>
                    <a:pt x="168551" y="176497"/>
                  </a:cubicBezTo>
                  <a:cubicBezTo>
                    <a:pt x="190730" y="141772"/>
                    <a:pt x="197259" y="108670"/>
                    <a:pt x="187969" y="78121"/>
                  </a:cubicBezTo>
                  <a:cubicBezTo>
                    <a:pt x="180101" y="52359"/>
                    <a:pt x="162106" y="34080"/>
                    <a:pt x="148381" y="23283"/>
                  </a:cubicBezTo>
                  <a:cubicBezTo>
                    <a:pt x="145284" y="20864"/>
                    <a:pt x="141601" y="19592"/>
                    <a:pt x="137751" y="19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7"/>
            <p:cNvSpPr/>
            <p:nvPr/>
          </p:nvSpPr>
          <p:spPr>
            <a:xfrm>
              <a:off x="11186551" y="2799325"/>
              <a:ext cx="369693" cy="238905"/>
            </a:xfrm>
            <a:custGeom>
              <a:avLst/>
              <a:gdLst/>
              <a:ahLst/>
              <a:cxnLst/>
              <a:rect l="l" t="t" r="r" b="b"/>
              <a:pathLst>
                <a:path w="369693" h="238905" extrusionOk="0">
                  <a:moveTo>
                    <a:pt x="358060" y="94857"/>
                  </a:moveTo>
                  <a:cubicBezTo>
                    <a:pt x="344919" y="33131"/>
                    <a:pt x="285998" y="-16936"/>
                    <a:pt x="226992" y="5427"/>
                  </a:cubicBezTo>
                  <a:cubicBezTo>
                    <a:pt x="221049" y="7671"/>
                    <a:pt x="135847" y="29532"/>
                    <a:pt x="62696" y="114400"/>
                  </a:cubicBezTo>
                  <a:cubicBezTo>
                    <a:pt x="-19074" y="209169"/>
                    <a:pt x="2602" y="238906"/>
                    <a:pt x="2602" y="238906"/>
                  </a:cubicBezTo>
                  <a:cubicBezTo>
                    <a:pt x="2602" y="238906"/>
                    <a:pt x="165810" y="96062"/>
                    <a:pt x="270179" y="103837"/>
                  </a:cubicBezTo>
                  <a:cubicBezTo>
                    <a:pt x="329770" y="108265"/>
                    <a:pt x="369694" y="149234"/>
                    <a:pt x="369694" y="149234"/>
                  </a:cubicBezTo>
                  <a:lnTo>
                    <a:pt x="358143" y="94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7"/>
            <p:cNvSpPr/>
            <p:nvPr/>
          </p:nvSpPr>
          <p:spPr>
            <a:xfrm>
              <a:off x="11176633" y="2789604"/>
              <a:ext cx="389373" cy="258428"/>
            </a:xfrm>
            <a:custGeom>
              <a:avLst/>
              <a:gdLst/>
              <a:ahLst/>
              <a:cxnLst/>
              <a:rect l="l" t="t" r="r" b="b"/>
              <a:pathLst>
                <a:path w="389373" h="258428" extrusionOk="0">
                  <a:moveTo>
                    <a:pt x="12520" y="258428"/>
                  </a:moveTo>
                  <a:cubicBezTo>
                    <a:pt x="12186" y="258428"/>
                    <a:pt x="11851" y="258403"/>
                    <a:pt x="11432" y="258370"/>
                  </a:cubicBezTo>
                  <a:cubicBezTo>
                    <a:pt x="8670" y="258060"/>
                    <a:pt x="6243" y="256629"/>
                    <a:pt x="4653" y="254411"/>
                  </a:cubicBezTo>
                  <a:cubicBezTo>
                    <a:pt x="217" y="248401"/>
                    <a:pt x="-17443" y="213550"/>
                    <a:pt x="65165" y="117735"/>
                  </a:cubicBezTo>
                  <a:cubicBezTo>
                    <a:pt x="110110" y="65676"/>
                    <a:pt x="169116" y="26222"/>
                    <a:pt x="231469" y="6645"/>
                  </a:cubicBezTo>
                  <a:cubicBezTo>
                    <a:pt x="232390" y="6344"/>
                    <a:pt x="233059" y="6135"/>
                    <a:pt x="233478" y="5992"/>
                  </a:cubicBezTo>
                  <a:cubicBezTo>
                    <a:pt x="259172" y="-3758"/>
                    <a:pt x="287294" y="-1557"/>
                    <a:pt x="312570" y="12211"/>
                  </a:cubicBezTo>
                  <a:cubicBezTo>
                    <a:pt x="344542" y="29645"/>
                    <a:pt x="369400" y="64253"/>
                    <a:pt x="377602" y="102544"/>
                  </a:cubicBezTo>
                  <a:lnTo>
                    <a:pt x="377602" y="102544"/>
                  </a:lnTo>
                  <a:lnTo>
                    <a:pt x="389152" y="156922"/>
                  </a:lnTo>
                  <a:cubicBezTo>
                    <a:pt x="390073" y="161190"/>
                    <a:pt x="388064" y="165542"/>
                    <a:pt x="384215" y="167601"/>
                  </a:cubicBezTo>
                  <a:cubicBezTo>
                    <a:pt x="380364" y="169635"/>
                    <a:pt x="375677" y="168923"/>
                    <a:pt x="372581" y="165802"/>
                  </a:cubicBezTo>
                  <a:cubicBezTo>
                    <a:pt x="372245" y="165425"/>
                    <a:pt x="334331" y="127427"/>
                    <a:pt x="279427" y="123334"/>
                  </a:cubicBezTo>
                  <a:cubicBezTo>
                    <a:pt x="276832" y="123150"/>
                    <a:pt x="274238" y="123050"/>
                    <a:pt x="271559" y="123050"/>
                  </a:cubicBezTo>
                  <a:cubicBezTo>
                    <a:pt x="172129" y="123050"/>
                    <a:pt x="20555" y="254645"/>
                    <a:pt x="18965" y="256001"/>
                  </a:cubicBezTo>
                  <a:cubicBezTo>
                    <a:pt x="17208" y="257566"/>
                    <a:pt x="14948" y="258428"/>
                    <a:pt x="12520" y="258428"/>
                  </a:cubicBezTo>
                  <a:close/>
                  <a:moveTo>
                    <a:pt x="266119" y="19509"/>
                  </a:moveTo>
                  <a:cubicBezTo>
                    <a:pt x="258085" y="19509"/>
                    <a:pt x="249464" y="20882"/>
                    <a:pt x="240424" y="24314"/>
                  </a:cubicBezTo>
                  <a:cubicBezTo>
                    <a:pt x="239839" y="24514"/>
                    <a:pt x="238834" y="24849"/>
                    <a:pt x="237328" y="25335"/>
                  </a:cubicBezTo>
                  <a:cubicBezTo>
                    <a:pt x="178406" y="43831"/>
                    <a:pt x="122580" y="81193"/>
                    <a:pt x="79980" y="130532"/>
                  </a:cubicBezTo>
                  <a:cubicBezTo>
                    <a:pt x="35035" y="182666"/>
                    <a:pt x="22982" y="213358"/>
                    <a:pt x="20388" y="229277"/>
                  </a:cubicBezTo>
                  <a:cubicBezTo>
                    <a:pt x="63073" y="194384"/>
                    <a:pt x="190877" y="96811"/>
                    <a:pt x="280850" y="103816"/>
                  </a:cubicBezTo>
                  <a:cubicBezTo>
                    <a:pt x="316839" y="106486"/>
                    <a:pt x="345798" y="121468"/>
                    <a:pt x="364294" y="134073"/>
                  </a:cubicBezTo>
                  <a:lnTo>
                    <a:pt x="358436" y="106637"/>
                  </a:lnTo>
                  <a:cubicBezTo>
                    <a:pt x="351489" y="73786"/>
                    <a:pt x="330231" y="44191"/>
                    <a:pt x="303196" y="29411"/>
                  </a:cubicBezTo>
                  <a:cubicBezTo>
                    <a:pt x="293906" y="24339"/>
                    <a:pt x="281101" y="19518"/>
                    <a:pt x="266119" y="19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7"/>
            <p:cNvSpPr/>
            <p:nvPr/>
          </p:nvSpPr>
          <p:spPr>
            <a:xfrm>
              <a:off x="11485153" y="3157161"/>
              <a:ext cx="366435" cy="262096"/>
            </a:xfrm>
            <a:custGeom>
              <a:avLst/>
              <a:gdLst/>
              <a:ahLst/>
              <a:cxnLst/>
              <a:rect l="l" t="t" r="r" b="b"/>
              <a:pathLst>
                <a:path w="366435" h="262096" extrusionOk="0">
                  <a:moveTo>
                    <a:pt x="226096" y="262097"/>
                  </a:moveTo>
                  <a:cubicBezTo>
                    <a:pt x="221074" y="262097"/>
                    <a:pt x="216052" y="261887"/>
                    <a:pt x="211115" y="261477"/>
                  </a:cubicBezTo>
                  <a:cubicBezTo>
                    <a:pt x="147840" y="256196"/>
                    <a:pt x="120054" y="217344"/>
                    <a:pt x="93187" y="179773"/>
                  </a:cubicBezTo>
                  <a:cubicBezTo>
                    <a:pt x="73184" y="151743"/>
                    <a:pt x="54268" y="125279"/>
                    <a:pt x="20957" y="112063"/>
                  </a:cubicBezTo>
                  <a:cubicBezTo>
                    <a:pt x="535" y="103944"/>
                    <a:pt x="-1390" y="93223"/>
                    <a:pt x="619" y="85657"/>
                  </a:cubicBezTo>
                  <a:cubicBezTo>
                    <a:pt x="2795" y="77254"/>
                    <a:pt x="7984" y="57560"/>
                    <a:pt x="149431" y="25789"/>
                  </a:cubicBezTo>
                  <a:cubicBezTo>
                    <a:pt x="210278" y="12130"/>
                    <a:pt x="286357" y="-935"/>
                    <a:pt x="294225" y="53"/>
                  </a:cubicBezTo>
                  <a:cubicBezTo>
                    <a:pt x="344024" y="6999"/>
                    <a:pt x="358252" y="59134"/>
                    <a:pt x="366036" y="146839"/>
                  </a:cubicBezTo>
                  <a:lnTo>
                    <a:pt x="366036" y="146839"/>
                  </a:lnTo>
                  <a:cubicBezTo>
                    <a:pt x="369802" y="189122"/>
                    <a:pt x="346702" y="228317"/>
                    <a:pt x="308621" y="244378"/>
                  </a:cubicBezTo>
                  <a:cubicBezTo>
                    <a:pt x="280582" y="256154"/>
                    <a:pt x="252879" y="262097"/>
                    <a:pt x="226096" y="262097"/>
                  </a:cubicBezTo>
                  <a:close/>
                  <a:moveTo>
                    <a:pt x="20204" y="89591"/>
                  </a:moveTo>
                  <a:cubicBezTo>
                    <a:pt x="21208" y="90470"/>
                    <a:pt x="23551" y="92009"/>
                    <a:pt x="28239" y="93859"/>
                  </a:cubicBezTo>
                  <a:cubicBezTo>
                    <a:pt x="66822" y="109209"/>
                    <a:pt x="88333" y="139298"/>
                    <a:pt x="109173" y="168390"/>
                  </a:cubicBezTo>
                  <a:cubicBezTo>
                    <a:pt x="134533" y="203903"/>
                    <a:pt x="158470" y="237440"/>
                    <a:pt x="212789" y="241959"/>
                  </a:cubicBezTo>
                  <a:cubicBezTo>
                    <a:pt x="240994" y="244361"/>
                    <a:pt x="270706" y="239080"/>
                    <a:pt x="301004" y="226333"/>
                  </a:cubicBezTo>
                  <a:cubicBezTo>
                    <a:pt x="331219" y="213595"/>
                    <a:pt x="349547" y="182359"/>
                    <a:pt x="346535" y="148588"/>
                  </a:cubicBezTo>
                  <a:cubicBezTo>
                    <a:pt x="338416" y="57125"/>
                    <a:pt x="324606" y="24408"/>
                    <a:pt x="292132" y="19537"/>
                  </a:cubicBezTo>
                  <a:cubicBezTo>
                    <a:pt x="266688" y="20156"/>
                    <a:pt x="37613" y="63896"/>
                    <a:pt x="20204" y="895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7"/>
            <p:cNvSpPr/>
            <p:nvPr/>
          </p:nvSpPr>
          <p:spPr>
            <a:xfrm>
              <a:off x="11708044" y="3298852"/>
              <a:ext cx="54285" cy="54285"/>
            </a:xfrm>
            <a:custGeom>
              <a:avLst/>
              <a:gdLst/>
              <a:ahLst/>
              <a:cxnLst/>
              <a:rect l="l" t="t" r="r" b="b"/>
              <a:pathLst>
                <a:path w="54285" h="54285" extrusionOk="0">
                  <a:moveTo>
                    <a:pt x="54285" y="27143"/>
                  </a:moveTo>
                  <a:cubicBezTo>
                    <a:pt x="54285" y="42133"/>
                    <a:pt x="42133" y="54285"/>
                    <a:pt x="27143" y="54285"/>
                  </a:cubicBezTo>
                  <a:cubicBezTo>
                    <a:pt x="12153" y="54285"/>
                    <a:pt x="0" y="42133"/>
                    <a:pt x="0" y="27143"/>
                  </a:cubicBezTo>
                  <a:cubicBezTo>
                    <a:pt x="0" y="12152"/>
                    <a:pt x="12153" y="0"/>
                    <a:pt x="27143" y="0"/>
                  </a:cubicBezTo>
                  <a:cubicBezTo>
                    <a:pt x="42133" y="0"/>
                    <a:pt x="54285" y="12152"/>
                    <a:pt x="54285" y="27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7"/>
            <p:cNvSpPr/>
            <p:nvPr/>
          </p:nvSpPr>
          <p:spPr>
            <a:xfrm>
              <a:off x="11485153" y="3157161"/>
              <a:ext cx="366435" cy="262096"/>
            </a:xfrm>
            <a:custGeom>
              <a:avLst/>
              <a:gdLst/>
              <a:ahLst/>
              <a:cxnLst/>
              <a:rect l="l" t="t" r="r" b="b"/>
              <a:pathLst>
                <a:path w="366435" h="262096" extrusionOk="0">
                  <a:moveTo>
                    <a:pt x="226096" y="262097"/>
                  </a:moveTo>
                  <a:cubicBezTo>
                    <a:pt x="221074" y="262097"/>
                    <a:pt x="216052" y="261887"/>
                    <a:pt x="211115" y="261477"/>
                  </a:cubicBezTo>
                  <a:cubicBezTo>
                    <a:pt x="147840" y="256196"/>
                    <a:pt x="120054" y="217344"/>
                    <a:pt x="93187" y="179773"/>
                  </a:cubicBezTo>
                  <a:cubicBezTo>
                    <a:pt x="73184" y="151743"/>
                    <a:pt x="54268" y="125279"/>
                    <a:pt x="20957" y="112063"/>
                  </a:cubicBezTo>
                  <a:cubicBezTo>
                    <a:pt x="535" y="103944"/>
                    <a:pt x="-1390" y="93223"/>
                    <a:pt x="619" y="85657"/>
                  </a:cubicBezTo>
                  <a:cubicBezTo>
                    <a:pt x="2795" y="77254"/>
                    <a:pt x="7984" y="57560"/>
                    <a:pt x="149431" y="25789"/>
                  </a:cubicBezTo>
                  <a:cubicBezTo>
                    <a:pt x="210278" y="12130"/>
                    <a:pt x="286357" y="-935"/>
                    <a:pt x="294225" y="53"/>
                  </a:cubicBezTo>
                  <a:cubicBezTo>
                    <a:pt x="344024" y="6999"/>
                    <a:pt x="358252" y="59134"/>
                    <a:pt x="366036" y="146839"/>
                  </a:cubicBezTo>
                  <a:lnTo>
                    <a:pt x="366036" y="146839"/>
                  </a:lnTo>
                  <a:cubicBezTo>
                    <a:pt x="369802" y="189122"/>
                    <a:pt x="346702" y="228317"/>
                    <a:pt x="308621" y="244378"/>
                  </a:cubicBezTo>
                  <a:cubicBezTo>
                    <a:pt x="280582" y="256154"/>
                    <a:pt x="252879" y="262097"/>
                    <a:pt x="226096" y="262097"/>
                  </a:cubicBezTo>
                  <a:close/>
                  <a:moveTo>
                    <a:pt x="20204" y="89591"/>
                  </a:moveTo>
                  <a:cubicBezTo>
                    <a:pt x="21208" y="90470"/>
                    <a:pt x="23551" y="92009"/>
                    <a:pt x="28239" y="93859"/>
                  </a:cubicBezTo>
                  <a:cubicBezTo>
                    <a:pt x="66822" y="109209"/>
                    <a:pt x="88333" y="139298"/>
                    <a:pt x="109173" y="168390"/>
                  </a:cubicBezTo>
                  <a:cubicBezTo>
                    <a:pt x="134533" y="203903"/>
                    <a:pt x="158470" y="237440"/>
                    <a:pt x="212789" y="241959"/>
                  </a:cubicBezTo>
                  <a:cubicBezTo>
                    <a:pt x="240994" y="244361"/>
                    <a:pt x="270706" y="239080"/>
                    <a:pt x="301004" y="226333"/>
                  </a:cubicBezTo>
                  <a:cubicBezTo>
                    <a:pt x="331219" y="213595"/>
                    <a:pt x="349547" y="182359"/>
                    <a:pt x="346535" y="148588"/>
                  </a:cubicBezTo>
                  <a:cubicBezTo>
                    <a:pt x="338416" y="57125"/>
                    <a:pt x="324606" y="24408"/>
                    <a:pt x="292132" y="19537"/>
                  </a:cubicBezTo>
                  <a:cubicBezTo>
                    <a:pt x="266688" y="20156"/>
                    <a:pt x="37613" y="63896"/>
                    <a:pt x="20204" y="895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7"/>
            <p:cNvSpPr/>
            <p:nvPr/>
          </p:nvSpPr>
          <p:spPr>
            <a:xfrm>
              <a:off x="11486852" y="3209516"/>
              <a:ext cx="61655" cy="42633"/>
            </a:xfrm>
            <a:custGeom>
              <a:avLst/>
              <a:gdLst/>
              <a:ahLst/>
              <a:cxnLst/>
              <a:rect l="l" t="t" r="r" b="b"/>
              <a:pathLst>
                <a:path w="61655" h="42633" extrusionOk="0">
                  <a:moveTo>
                    <a:pt x="9801" y="42634"/>
                  </a:moveTo>
                  <a:cubicBezTo>
                    <a:pt x="8128" y="42634"/>
                    <a:pt x="6537" y="42232"/>
                    <a:pt x="5031" y="41395"/>
                  </a:cubicBezTo>
                  <a:cubicBezTo>
                    <a:pt x="511" y="38876"/>
                    <a:pt x="-1247" y="33310"/>
                    <a:pt x="929" y="28648"/>
                  </a:cubicBezTo>
                  <a:cubicBezTo>
                    <a:pt x="8462" y="12754"/>
                    <a:pt x="30390" y="5380"/>
                    <a:pt x="46209" y="1212"/>
                  </a:cubicBezTo>
                  <a:cubicBezTo>
                    <a:pt x="46879" y="1012"/>
                    <a:pt x="47465" y="869"/>
                    <a:pt x="47883" y="752"/>
                  </a:cubicBezTo>
                  <a:cubicBezTo>
                    <a:pt x="48469" y="526"/>
                    <a:pt x="49054" y="367"/>
                    <a:pt x="49640" y="242"/>
                  </a:cubicBezTo>
                  <a:cubicBezTo>
                    <a:pt x="54662" y="-888"/>
                    <a:pt x="59768" y="2041"/>
                    <a:pt x="61274" y="7021"/>
                  </a:cubicBezTo>
                  <a:cubicBezTo>
                    <a:pt x="62697" y="12001"/>
                    <a:pt x="60019" y="17265"/>
                    <a:pt x="55165" y="19006"/>
                  </a:cubicBezTo>
                  <a:cubicBezTo>
                    <a:pt x="25285" y="29644"/>
                    <a:pt x="19176" y="36365"/>
                    <a:pt x="18003" y="38164"/>
                  </a:cubicBezTo>
                  <a:cubicBezTo>
                    <a:pt x="16162" y="41052"/>
                    <a:pt x="12982" y="42634"/>
                    <a:pt x="9801" y="42634"/>
                  </a:cubicBezTo>
                  <a:close/>
                  <a:moveTo>
                    <a:pt x="51984" y="10369"/>
                  </a:moveTo>
                  <a:lnTo>
                    <a:pt x="51817" y="9783"/>
                  </a:lnTo>
                  <a:lnTo>
                    <a:pt x="51984" y="1036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7"/>
            <p:cNvSpPr/>
            <p:nvPr/>
          </p:nvSpPr>
          <p:spPr>
            <a:xfrm>
              <a:off x="11485233" y="3232572"/>
              <a:ext cx="21204" cy="25277"/>
            </a:xfrm>
            <a:custGeom>
              <a:avLst/>
              <a:gdLst/>
              <a:ahLst/>
              <a:cxnLst/>
              <a:rect l="l" t="t" r="r" b="b"/>
              <a:pathLst>
                <a:path w="21204" h="25277" extrusionOk="0">
                  <a:moveTo>
                    <a:pt x="9830" y="25269"/>
                  </a:moveTo>
                  <a:cubicBezTo>
                    <a:pt x="4976" y="25269"/>
                    <a:pt x="791" y="21637"/>
                    <a:pt x="121" y="16749"/>
                  </a:cubicBezTo>
                  <a:cubicBezTo>
                    <a:pt x="-214" y="13862"/>
                    <a:pt x="-46" y="9401"/>
                    <a:pt x="3134" y="4479"/>
                  </a:cubicBezTo>
                  <a:cubicBezTo>
                    <a:pt x="5980" y="152"/>
                    <a:pt x="11671" y="-1271"/>
                    <a:pt x="16107" y="1232"/>
                  </a:cubicBezTo>
                  <a:cubicBezTo>
                    <a:pt x="20627" y="3726"/>
                    <a:pt x="22469" y="9292"/>
                    <a:pt x="20292" y="13954"/>
                  </a:cubicBezTo>
                  <a:cubicBezTo>
                    <a:pt x="19873" y="14724"/>
                    <a:pt x="19706" y="15485"/>
                    <a:pt x="19623" y="16255"/>
                  </a:cubicBezTo>
                  <a:cubicBezTo>
                    <a:pt x="19204" y="21252"/>
                    <a:pt x="15103" y="25144"/>
                    <a:pt x="10081" y="25278"/>
                  </a:cubicBezTo>
                  <a:lnTo>
                    <a:pt x="9830" y="25278"/>
                  </a:lnTo>
                  <a:close/>
                  <a:moveTo>
                    <a:pt x="18450" y="14355"/>
                  </a:moveTo>
                  <a:lnTo>
                    <a:pt x="19623" y="15075"/>
                  </a:lnTo>
                  <a:cubicBezTo>
                    <a:pt x="19623" y="14958"/>
                    <a:pt x="19623" y="14623"/>
                    <a:pt x="19539" y="14213"/>
                  </a:cubicBezTo>
                  <a:lnTo>
                    <a:pt x="18450" y="1435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7"/>
            <p:cNvSpPr/>
            <p:nvPr/>
          </p:nvSpPr>
          <p:spPr>
            <a:xfrm>
              <a:off x="11485291" y="3157165"/>
              <a:ext cx="366298" cy="262091"/>
            </a:xfrm>
            <a:custGeom>
              <a:avLst/>
              <a:gdLst/>
              <a:ahLst/>
              <a:cxnLst/>
              <a:rect l="l" t="t" r="r" b="b"/>
              <a:pathLst>
                <a:path w="366298" h="262091" extrusionOk="0">
                  <a:moveTo>
                    <a:pt x="225958" y="262092"/>
                  </a:moveTo>
                  <a:cubicBezTo>
                    <a:pt x="220936" y="262092"/>
                    <a:pt x="215915" y="261883"/>
                    <a:pt x="210977" y="261473"/>
                  </a:cubicBezTo>
                  <a:cubicBezTo>
                    <a:pt x="152976" y="256635"/>
                    <a:pt x="124603" y="223500"/>
                    <a:pt x="98238" y="187025"/>
                  </a:cubicBezTo>
                  <a:lnTo>
                    <a:pt x="93049" y="179785"/>
                  </a:lnTo>
                  <a:cubicBezTo>
                    <a:pt x="73046" y="151747"/>
                    <a:pt x="54130" y="125274"/>
                    <a:pt x="20820" y="112050"/>
                  </a:cubicBezTo>
                  <a:cubicBezTo>
                    <a:pt x="16133" y="110167"/>
                    <a:pt x="1737" y="104450"/>
                    <a:pt x="63" y="92164"/>
                  </a:cubicBezTo>
                  <a:cubicBezTo>
                    <a:pt x="-21" y="91486"/>
                    <a:pt x="-21" y="90791"/>
                    <a:pt x="63" y="90105"/>
                  </a:cubicBezTo>
                  <a:cubicBezTo>
                    <a:pt x="314" y="86983"/>
                    <a:pt x="1151" y="83928"/>
                    <a:pt x="2490" y="81024"/>
                  </a:cubicBezTo>
                  <a:cubicBezTo>
                    <a:pt x="2657" y="80622"/>
                    <a:pt x="2908" y="80229"/>
                    <a:pt x="3160" y="79860"/>
                  </a:cubicBezTo>
                  <a:cubicBezTo>
                    <a:pt x="6842" y="74161"/>
                    <a:pt x="15714" y="65172"/>
                    <a:pt x="50113" y="52894"/>
                  </a:cubicBezTo>
                  <a:cubicBezTo>
                    <a:pt x="127449" y="25307"/>
                    <a:pt x="284713" y="-1283"/>
                    <a:pt x="294087" y="48"/>
                  </a:cubicBezTo>
                  <a:cubicBezTo>
                    <a:pt x="343886" y="6995"/>
                    <a:pt x="358115" y="59129"/>
                    <a:pt x="365898" y="146834"/>
                  </a:cubicBezTo>
                  <a:lnTo>
                    <a:pt x="365898" y="146834"/>
                  </a:lnTo>
                  <a:cubicBezTo>
                    <a:pt x="369664" y="189117"/>
                    <a:pt x="346565" y="228312"/>
                    <a:pt x="308483" y="244373"/>
                  </a:cubicBezTo>
                  <a:cubicBezTo>
                    <a:pt x="280445" y="256149"/>
                    <a:pt x="252741" y="262092"/>
                    <a:pt x="225958" y="262092"/>
                  </a:cubicBezTo>
                  <a:close/>
                  <a:moveTo>
                    <a:pt x="20234" y="89686"/>
                  </a:moveTo>
                  <a:cubicBezTo>
                    <a:pt x="21321" y="90582"/>
                    <a:pt x="23581" y="92063"/>
                    <a:pt x="28101" y="93855"/>
                  </a:cubicBezTo>
                  <a:cubicBezTo>
                    <a:pt x="66685" y="109204"/>
                    <a:pt x="88195" y="139301"/>
                    <a:pt x="109036" y="168394"/>
                  </a:cubicBezTo>
                  <a:lnTo>
                    <a:pt x="114141" y="175558"/>
                  </a:lnTo>
                  <a:cubicBezTo>
                    <a:pt x="138580" y="209430"/>
                    <a:pt x="162852" y="237795"/>
                    <a:pt x="212567" y="241938"/>
                  </a:cubicBezTo>
                  <a:cubicBezTo>
                    <a:pt x="240857" y="244340"/>
                    <a:pt x="270569" y="239059"/>
                    <a:pt x="300866" y="226312"/>
                  </a:cubicBezTo>
                  <a:cubicBezTo>
                    <a:pt x="331081" y="213573"/>
                    <a:pt x="349410" y="182338"/>
                    <a:pt x="346397" y="148567"/>
                  </a:cubicBezTo>
                  <a:cubicBezTo>
                    <a:pt x="338278" y="57129"/>
                    <a:pt x="324469" y="24395"/>
                    <a:pt x="291995" y="19524"/>
                  </a:cubicBezTo>
                  <a:cubicBezTo>
                    <a:pt x="279440" y="20051"/>
                    <a:pt x="133223" y="44030"/>
                    <a:pt x="56641" y="71349"/>
                  </a:cubicBezTo>
                  <a:cubicBezTo>
                    <a:pt x="30361" y="80748"/>
                    <a:pt x="22494" y="87092"/>
                    <a:pt x="20234" y="89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7"/>
            <p:cNvSpPr/>
            <p:nvPr/>
          </p:nvSpPr>
          <p:spPr>
            <a:xfrm>
              <a:off x="11339388" y="2196027"/>
              <a:ext cx="237724" cy="273969"/>
            </a:xfrm>
            <a:custGeom>
              <a:avLst/>
              <a:gdLst/>
              <a:ahLst/>
              <a:cxnLst/>
              <a:rect l="l" t="t" r="r" b="b"/>
              <a:pathLst>
                <a:path w="237724" h="273969" extrusionOk="0">
                  <a:moveTo>
                    <a:pt x="163375" y="14526"/>
                  </a:moveTo>
                  <a:cubicBezTo>
                    <a:pt x="141195" y="2474"/>
                    <a:pt x="115501" y="-1602"/>
                    <a:pt x="89639" y="549"/>
                  </a:cubicBezTo>
                  <a:cubicBezTo>
                    <a:pt x="91061" y="5110"/>
                    <a:pt x="92568" y="9789"/>
                    <a:pt x="94075" y="14727"/>
                  </a:cubicBezTo>
                  <a:cubicBezTo>
                    <a:pt x="111902" y="74368"/>
                    <a:pt x="109726" y="117631"/>
                    <a:pt x="95916" y="125766"/>
                  </a:cubicBezTo>
                  <a:cubicBezTo>
                    <a:pt x="69300" y="141376"/>
                    <a:pt x="32641" y="114250"/>
                    <a:pt x="0" y="61488"/>
                  </a:cubicBezTo>
                  <a:cubicBezTo>
                    <a:pt x="3515" y="89559"/>
                    <a:pt x="15819" y="126109"/>
                    <a:pt x="35738" y="163681"/>
                  </a:cubicBezTo>
                  <a:cubicBezTo>
                    <a:pt x="51808" y="194112"/>
                    <a:pt x="70389" y="220343"/>
                    <a:pt x="88383" y="239517"/>
                  </a:cubicBezTo>
                  <a:cubicBezTo>
                    <a:pt x="107215" y="259588"/>
                    <a:pt x="131152" y="272377"/>
                    <a:pt x="139940" y="273841"/>
                  </a:cubicBezTo>
                  <a:cubicBezTo>
                    <a:pt x="156930" y="276653"/>
                    <a:pt x="193338" y="232303"/>
                    <a:pt x="207650" y="220954"/>
                  </a:cubicBezTo>
                  <a:cubicBezTo>
                    <a:pt x="267325" y="173532"/>
                    <a:pt x="230667" y="51059"/>
                    <a:pt x="163375" y="1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7"/>
            <p:cNvSpPr/>
            <p:nvPr/>
          </p:nvSpPr>
          <p:spPr>
            <a:xfrm>
              <a:off x="11429027" y="2196027"/>
              <a:ext cx="148085" cy="270761"/>
            </a:xfrm>
            <a:custGeom>
              <a:avLst/>
              <a:gdLst/>
              <a:ahLst/>
              <a:cxnLst/>
              <a:rect l="l" t="t" r="r" b="b"/>
              <a:pathLst>
                <a:path w="148085" h="270761" extrusionOk="0">
                  <a:moveTo>
                    <a:pt x="73736" y="14526"/>
                  </a:moveTo>
                  <a:cubicBezTo>
                    <a:pt x="51556" y="2474"/>
                    <a:pt x="25862" y="-1602"/>
                    <a:pt x="0" y="549"/>
                  </a:cubicBezTo>
                  <a:cubicBezTo>
                    <a:pt x="1506" y="5110"/>
                    <a:pt x="2929" y="9789"/>
                    <a:pt x="4436" y="14727"/>
                  </a:cubicBezTo>
                  <a:cubicBezTo>
                    <a:pt x="5859" y="19556"/>
                    <a:pt x="7114" y="24226"/>
                    <a:pt x="8285" y="28829"/>
                  </a:cubicBezTo>
                  <a:cubicBezTo>
                    <a:pt x="20170" y="31139"/>
                    <a:pt x="31553" y="35023"/>
                    <a:pt x="42099" y="40765"/>
                  </a:cubicBezTo>
                  <a:cubicBezTo>
                    <a:pt x="109390" y="77298"/>
                    <a:pt x="146050" y="199770"/>
                    <a:pt x="86374" y="247192"/>
                  </a:cubicBezTo>
                  <a:cubicBezTo>
                    <a:pt x="80767" y="251620"/>
                    <a:pt x="71811" y="261061"/>
                    <a:pt x="62018" y="270761"/>
                  </a:cubicBezTo>
                  <a:cubicBezTo>
                    <a:pt x="80515" y="260760"/>
                    <a:pt x="106461" y="230118"/>
                    <a:pt x="118011" y="220954"/>
                  </a:cubicBezTo>
                  <a:cubicBezTo>
                    <a:pt x="177687" y="173532"/>
                    <a:pt x="141028" y="51059"/>
                    <a:pt x="73736" y="1453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7"/>
            <p:cNvSpPr/>
            <p:nvPr/>
          </p:nvSpPr>
          <p:spPr>
            <a:xfrm>
              <a:off x="11329599" y="2186246"/>
              <a:ext cx="257274" cy="293548"/>
            </a:xfrm>
            <a:custGeom>
              <a:avLst/>
              <a:gdLst/>
              <a:ahLst/>
              <a:cxnLst/>
              <a:rect l="l" t="t" r="r" b="b"/>
              <a:pathLst>
                <a:path w="257274" h="293548" extrusionOk="0">
                  <a:moveTo>
                    <a:pt x="151402" y="293541"/>
                  </a:moveTo>
                  <a:cubicBezTo>
                    <a:pt x="150314" y="293541"/>
                    <a:pt x="149227" y="293457"/>
                    <a:pt x="148138" y="293281"/>
                  </a:cubicBezTo>
                  <a:cubicBezTo>
                    <a:pt x="137174" y="291465"/>
                    <a:pt x="111228" y="277496"/>
                    <a:pt x="91058" y="255994"/>
                  </a:cubicBezTo>
                  <a:cubicBezTo>
                    <a:pt x="71640" y="235321"/>
                    <a:pt x="52892" y="208363"/>
                    <a:pt x="36906" y="178040"/>
                  </a:cubicBezTo>
                  <a:cubicBezTo>
                    <a:pt x="16987" y="140561"/>
                    <a:pt x="3930" y="103073"/>
                    <a:pt x="80" y="72483"/>
                  </a:cubicBezTo>
                  <a:cubicBezTo>
                    <a:pt x="-506" y="67913"/>
                    <a:pt x="2172" y="63569"/>
                    <a:pt x="6525" y="62037"/>
                  </a:cubicBezTo>
                  <a:cubicBezTo>
                    <a:pt x="10876" y="60514"/>
                    <a:pt x="15647" y="62205"/>
                    <a:pt x="18075" y="66113"/>
                  </a:cubicBezTo>
                  <a:cubicBezTo>
                    <a:pt x="48289" y="114891"/>
                    <a:pt x="80679" y="138845"/>
                    <a:pt x="100766" y="127111"/>
                  </a:cubicBezTo>
                  <a:cubicBezTo>
                    <a:pt x="106625" y="123638"/>
                    <a:pt x="113237" y="89983"/>
                    <a:pt x="94489" y="27329"/>
                  </a:cubicBezTo>
                  <a:cubicBezTo>
                    <a:pt x="92983" y="22466"/>
                    <a:pt x="91560" y="17837"/>
                    <a:pt x="90053" y="13343"/>
                  </a:cubicBezTo>
                  <a:cubicBezTo>
                    <a:pt x="89216" y="10497"/>
                    <a:pt x="89635" y="7392"/>
                    <a:pt x="91309" y="4906"/>
                  </a:cubicBezTo>
                  <a:cubicBezTo>
                    <a:pt x="92898" y="2421"/>
                    <a:pt x="95661" y="830"/>
                    <a:pt x="98590" y="579"/>
                  </a:cubicBezTo>
                  <a:cubicBezTo>
                    <a:pt x="127717" y="-1848"/>
                    <a:pt x="155169" y="3383"/>
                    <a:pt x="177850" y="15703"/>
                  </a:cubicBezTo>
                  <a:lnTo>
                    <a:pt x="177850" y="15703"/>
                  </a:lnTo>
                  <a:cubicBezTo>
                    <a:pt x="219531" y="38343"/>
                    <a:pt x="252005" y="92268"/>
                    <a:pt x="256692" y="146830"/>
                  </a:cubicBezTo>
                  <a:cubicBezTo>
                    <a:pt x="260124" y="186142"/>
                    <a:pt x="248322" y="218666"/>
                    <a:pt x="223464" y="238402"/>
                  </a:cubicBezTo>
                  <a:cubicBezTo>
                    <a:pt x="219950" y="241222"/>
                    <a:pt x="214174" y="247039"/>
                    <a:pt x="208065" y="253199"/>
                  </a:cubicBezTo>
                  <a:cubicBezTo>
                    <a:pt x="184713" y="276659"/>
                    <a:pt x="166719" y="293549"/>
                    <a:pt x="151402" y="293549"/>
                  </a:cubicBezTo>
                  <a:close/>
                  <a:moveTo>
                    <a:pt x="30963" y="116097"/>
                  </a:moveTo>
                  <a:cubicBezTo>
                    <a:pt x="36906" y="133162"/>
                    <a:pt x="44773" y="151157"/>
                    <a:pt x="54147" y="168859"/>
                  </a:cubicBezTo>
                  <a:cubicBezTo>
                    <a:pt x="69213" y="197265"/>
                    <a:pt x="87375" y="223445"/>
                    <a:pt x="105370" y="242595"/>
                  </a:cubicBezTo>
                  <a:cubicBezTo>
                    <a:pt x="123866" y="262347"/>
                    <a:pt x="145711" y="273035"/>
                    <a:pt x="151319" y="273956"/>
                  </a:cubicBezTo>
                  <a:cubicBezTo>
                    <a:pt x="151402" y="273964"/>
                    <a:pt x="151570" y="273972"/>
                    <a:pt x="151653" y="273972"/>
                  </a:cubicBezTo>
                  <a:cubicBezTo>
                    <a:pt x="159772" y="273972"/>
                    <a:pt x="184713" y="248905"/>
                    <a:pt x="194171" y="239389"/>
                  </a:cubicBezTo>
                  <a:cubicBezTo>
                    <a:pt x="200951" y="232526"/>
                    <a:pt x="206893" y="226600"/>
                    <a:pt x="211328" y="223068"/>
                  </a:cubicBezTo>
                  <a:cubicBezTo>
                    <a:pt x="230830" y="207551"/>
                    <a:pt x="240037" y="181078"/>
                    <a:pt x="237191" y="148529"/>
                  </a:cubicBezTo>
                  <a:cubicBezTo>
                    <a:pt x="233089" y="100914"/>
                    <a:pt x="204214" y="52287"/>
                    <a:pt x="168477" y="32919"/>
                  </a:cubicBezTo>
                  <a:lnTo>
                    <a:pt x="168477" y="32919"/>
                  </a:lnTo>
                  <a:cubicBezTo>
                    <a:pt x="152323" y="24148"/>
                    <a:pt x="133240" y="19612"/>
                    <a:pt x="112567" y="19587"/>
                  </a:cubicBezTo>
                  <a:cubicBezTo>
                    <a:pt x="112819" y="20290"/>
                    <a:pt x="112986" y="20993"/>
                    <a:pt x="113237" y="21704"/>
                  </a:cubicBezTo>
                  <a:cubicBezTo>
                    <a:pt x="128553" y="72834"/>
                    <a:pt x="133659" y="130467"/>
                    <a:pt x="110642" y="144001"/>
                  </a:cubicBezTo>
                  <a:cubicBezTo>
                    <a:pt x="87793" y="157476"/>
                    <a:pt x="59337" y="147064"/>
                    <a:pt x="30963" y="116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7"/>
            <p:cNvSpPr/>
            <p:nvPr/>
          </p:nvSpPr>
          <p:spPr>
            <a:xfrm>
              <a:off x="11316109" y="2091310"/>
              <a:ext cx="128417" cy="242032"/>
            </a:xfrm>
            <a:custGeom>
              <a:avLst/>
              <a:gdLst/>
              <a:ahLst/>
              <a:cxnLst/>
              <a:rect l="l" t="t" r="r" b="b"/>
              <a:pathLst>
                <a:path w="128417" h="242032" extrusionOk="0">
                  <a:moveTo>
                    <a:pt x="112918" y="105265"/>
                  </a:moveTo>
                  <a:cubicBezTo>
                    <a:pt x="75003" y="-11725"/>
                    <a:pt x="38595" y="-7038"/>
                    <a:pt x="12315" y="7341"/>
                  </a:cubicBezTo>
                  <a:cubicBezTo>
                    <a:pt x="-15053" y="22272"/>
                    <a:pt x="9972" y="129018"/>
                    <a:pt x="22359" y="164731"/>
                  </a:cubicBezTo>
                  <a:cubicBezTo>
                    <a:pt x="22526" y="165284"/>
                    <a:pt x="22945" y="165702"/>
                    <a:pt x="23279" y="166205"/>
                  </a:cubicBezTo>
                  <a:cubicBezTo>
                    <a:pt x="55921" y="218966"/>
                    <a:pt x="89818" y="253374"/>
                    <a:pt x="116935" y="238585"/>
                  </a:cubicBezTo>
                  <a:cubicBezTo>
                    <a:pt x="144304" y="223653"/>
                    <a:pt x="114340" y="109827"/>
                    <a:pt x="112918" y="105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7"/>
            <p:cNvSpPr/>
            <p:nvPr/>
          </p:nvSpPr>
          <p:spPr>
            <a:xfrm>
              <a:off x="11306241" y="2081499"/>
              <a:ext cx="147994" cy="261695"/>
            </a:xfrm>
            <a:custGeom>
              <a:avLst/>
              <a:gdLst/>
              <a:ahLst/>
              <a:cxnLst/>
              <a:rect l="l" t="t" r="r" b="b"/>
              <a:pathLst>
                <a:path w="147994" h="261695" extrusionOk="0">
                  <a:moveTo>
                    <a:pt x="113496" y="261695"/>
                  </a:moveTo>
                  <a:cubicBezTo>
                    <a:pt x="87717" y="261695"/>
                    <a:pt x="58005" y="234728"/>
                    <a:pt x="24862" y="181163"/>
                  </a:cubicBezTo>
                  <a:cubicBezTo>
                    <a:pt x="24527" y="180820"/>
                    <a:pt x="23607" y="179573"/>
                    <a:pt x="22936" y="177731"/>
                  </a:cubicBezTo>
                  <a:cubicBezTo>
                    <a:pt x="22434" y="176292"/>
                    <a:pt x="-24603" y="31523"/>
                    <a:pt x="17496" y="8557"/>
                  </a:cubicBezTo>
                  <a:cubicBezTo>
                    <a:pt x="28210" y="2706"/>
                    <a:pt x="44614" y="-4215"/>
                    <a:pt x="63446" y="3267"/>
                  </a:cubicBezTo>
                  <a:cubicBezTo>
                    <a:pt x="89224" y="13562"/>
                    <a:pt x="111738" y="49149"/>
                    <a:pt x="132076" y="112064"/>
                  </a:cubicBezTo>
                  <a:lnTo>
                    <a:pt x="132076" y="112064"/>
                  </a:lnTo>
                  <a:cubicBezTo>
                    <a:pt x="132495" y="113311"/>
                    <a:pt x="168066" y="237013"/>
                    <a:pt x="131490" y="256983"/>
                  </a:cubicBezTo>
                  <a:cubicBezTo>
                    <a:pt x="125716" y="260130"/>
                    <a:pt x="119773" y="261695"/>
                    <a:pt x="113496" y="261695"/>
                  </a:cubicBezTo>
                  <a:close/>
                  <a:moveTo>
                    <a:pt x="41099" y="170266"/>
                  </a:moveTo>
                  <a:cubicBezTo>
                    <a:pt x="41266" y="170483"/>
                    <a:pt x="41349" y="170693"/>
                    <a:pt x="41517" y="170910"/>
                  </a:cubicBezTo>
                  <a:cubicBezTo>
                    <a:pt x="75163" y="225296"/>
                    <a:pt x="103871" y="249810"/>
                    <a:pt x="122116" y="239800"/>
                  </a:cubicBezTo>
                  <a:cubicBezTo>
                    <a:pt x="137098" y="231623"/>
                    <a:pt x="123121" y="149266"/>
                    <a:pt x="113412" y="118065"/>
                  </a:cubicBezTo>
                  <a:cubicBezTo>
                    <a:pt x="90814" y="48045"/>
                    <a:pt x="69806" y="26886"/>
                    <a:pt x="56164" y="21463"/>
                  </a:cubicBezTo>
                  <a:cubicBezTo>
                    <a:pt x="47460" y="17998"/>
                    <a:pt x="38672" y="19287"/>
                    <a:pt x="26870" y="25748"/>
                  </a:cubicBezTo>
                  <a:cubicBezTo>
                    <a:pt x="10634" y="34611"/>
                    <a:pt x="24025" y="120291"/>
                    <a:pt x="41099" y="170274"/>
                  </a:cubicBezTo>
                  <a:close/>
                  <a:moveTo>
                    <a:pt x="41434" y="171320"/>
                  </a:moveTo>
                  <a:cubicBezTo>
                    <a:pt x="41434" y="171320"/>
                    <a:pt x="41434" y="171329"/>
                    <a:pt x="41434" y="171337"/>
                  </a:cubicBezTo>
                  <a:cubicBezTo>
                    <a:pt x="41434" y="171337"/>
                    <a:pt x="41434" y="171329"/>
                    <a:pt x="41434" y="1713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7"/>
            <p:cNvSpPr/>
            <p:nvPr/>
          </p:nvSpPr>
          <p:spPr>
            <a:xfrm>
              <a:off x="11330975" y="2208241"/>
              <a:ext cx="160132" cy="264542"/>
            </a:xfrm>
            <a:custGeom>
              <a:avLst/>
              <a:gdLst/>
              <a:ahLst/>
              <a:cxnLst/>
              <a:rect l="l" t="t" r="r" b="b"/>
              <a:pathLst>
                <a:path w="160132" h="264542" extrusionOk="0">
                  <a:moveTo>
                    <a:pt x="145256" y="263292"/>
                  </a:moveTo>
                  <a:cubicBezTo>
                    <a:pt x="138058" y="266054"/>
                    <a:pt x="129019" y="264171"/>
                    <a:pt x="118892" y="258312"/>
                  </a:cubicBezTo>
                  <a:cubicBezTo>
                    <a:pt x="92695" y="243348"/>
                    <a:pt x="59384" y="202420"/>
                    <a:pt x="33522" y="150244"/>
                  </a:cubicBezTo>
                  <a:cubicBezTo>
                    <a:pt x="7576" y="98135"/>
                    <a:pt x="-3974" y="48880"/>
                    <a:pt x="1215" y="21704"/>
                  </a:cubicBezTo>
                  <a:cubicBezTo>
                    <a:pt x="3224" y="11208"/>
                    <a:pt x="7744" y="3994"/>
                    <a:pt x="14858" y="1232"/>
                  </a:cubicBezTo>
                  <a:cubicBezTo>
                    <a:pt x="21386" y="-1221"/>
                    <a:pt x="29421" y="18"/>
                    <a:pt x="38376" y="4688"/>
                  </a:cubicBezTo>
                  <a:cubicBezTo>
                    <a:pt x="64908" y="18264"/>
                    <a:pt x="99642" y="60145"/>
                    <a:pt x="126592" y="114280"/>
                  </a:cubicBezTo>
                  <a:cubicBezTo>
                    <a:pt x="152873" y="167209"/>
                    <a:pt x="164506" y="217092"/>
                    <a:pt x="158647" y="243992"/>
                  </a:cubicBezTo>
                  <a:cubicBezTo>
                    <a:pt x="156555" y="253810"/>
                    <a:pt x="152119" y="260572"/>
                    <a:pt x="145256" y="2632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7"/>
            <p:cNvSpPr/>
            <p:nvPr/>
          </p:nvSpPr>
          <p:spPr>
            <a:xfrm>
              <a:off x="11101890" y="2347462"/>
              <a:ext cx="267963" cy="327796"/>
            </a:xfrm>
            <a:custGeom>
              <a:avLst/>
              <a:gdLst/>
              <a:ahLst/>
              <a:cxnLst/>
              <a:rect l="l" t="t" r="r" b="b"/>
              <a:pathLst>
                <a:path w="267963" h="327796" extrusionOk="0">
                  <a:moveTo>
                    <a:pt x="267964" y="166305"/>
                  </a:moveTo>
                  <a:cubicBezTo>
                    <a:pt x="267964" y="134342"/>
                    <a:pt x="242939" y="108295"/>
                    <a:pt x="211469" y="106521"/>
                  </a:cubicBezTo>
                  <a:cubicBezTo>
                    <a:pt x="211218" y="99499"/>
                    <a:pt x="211218" y="92477"/>
                    <a:pt x="211469" y="85430"/>
                  </a:cubicBezTo>
                  <a:cubicBezTo>
                    <a:pt x="211637" y="81739"/>
                    <a:pt x="211553" y="77981"/>
                    <a:pt x="211134" y="74164"/>
                  </a:cubicBezTo>
                  <a:cubicBezTo>
                    <a:pt x="207535" y="39857"/>
                    <a:pt x="179832" y="11852"/>
                    <a:pt x="145517" y="8053"/>
                  </a:cubicBezTo>
                  <a:cubicBezTo>
                    <a:pt x="121914" y="5433"/>
                    <a:pt x="100237" y="13945"/>
                    <a:pt x="84921" y="28926"/>
                  </a:cubicBezTo>
                  <a:cubicBezTo>
                    <a:pt x="90947" y="-987"/>
                    <a:pt x="55627" y="-6502"/>
                    <a:pt x="40394" y="6881"/>
                  </a:cubicBezTo>
                  <a:cubicBezTo>
                    <a:pt x="-31082" y="69963"/>
                    <a:pt x="5995" y="133454"/>
                    <a:pt x="46839" y="131027"/>
                  </a:cubicBezTo>
                  <a:cubicBezTo>
                    <a:pt x="66424" y="129864"/>
                    <a:pt x="75546" y="129864"/>
                    <a:pt x="78392" y="157584"/>
                  </a:cubicBezTo>
                  <a:cubicBezTo>
                    <a:pt x="87515" y="232299"/>
                    <a:pt x="143173" y="295699"/>
                    <a:pt x="221345" y="327797"/>
                  </a:cubicBezTo>
                  <a:cubicBezTo>
                    <a:pt x="230050" y="309074"/>
                    <a:pt x="234904" y="289732"/>
                    <a:pt x="236243" y="270615"/>
                  </a:cubicBezTo>
                  <a:cubicBezTo>
                    <a:pt x="237415" y="253659"/>
                    <a:pt x="235741" y="237045"/>
                    <a:pt x="231556" y="221452"/>
                  </a:cubicBezTo>
                  <a:cubicBezTo>
                    <a:pt x="252982" y="212304"/>
                    <a:pt x="267964" y="191062"/>
                    <a:pt x="267964" y="166297"/>
                  </a:cubicBezTo>
                  <a:close/>
                  <a:moveTo>
                    <a:pt x="82577" y="134819"/>
                  </a:moveTo>
                  <a:cubicBezTo>
                    <a:pt x="82410" y="134032"/>
                    <a:pt x="82242" y="133262"/>
                    <a:pt x="82159" y="132450"/>
                  </a:cubicBezTo>
                  <a:cubicBezTo>
                    <a:pt x="82745" y="133103"/>
                    <a:pt x="83247" y="133806"/>
                    <a:pt x="83916" y="134442"/>
                  </a:cubicBezTo>
                  <a:cubicBezTo>
                    <a:pt x="83414" y="134559"/>
                    <a:pt x="82996" y="134701"/>
                    <a:pt x="82577" y="1348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7"/>
            <p:cNvSpPr/>
            <p:nvPr/>
          </p:nvSpPr>
          <p:spPr>
            <a:xfrm>
              <a:off x="11092055" y="2337694"/>
              <a:ext cx="287590" cy="347356"/>
            </a:xfrm>
            <a:custGeom>
              <a:avLst/>
              <a:gdLst/>
              <a:ahLst/>
              <a:cxnLst/>
              <a:rect l="l" t="t" r="r" b="b"/>
              <a:pathLst>
                <a:path w="287590" h="347356" extrusionOk="0">
                  <a:moveTo>
                    <a:pt x="231179" y="347357"/>
                  </a:moveTo>
                  <a:cubicBezTo>
                    <a:pt x="229924" y="347357"/>
                    <a:pt x="228669" y="347122"/>
                    <a:pt x="227413" y="346620"/>
                  </a:cubicBezTo>
                  <a:cubicBezTo>
                    <a:pt x="143634" y="312188"/>
                    <a:pt x="87976" y="245616"/>
                    <a:pt x="78434" y="168540"/>
                  </a:cubicBezTo>
                  <a:cubicBezTo>
                    <a:pt x="76593" y="149424"/>
                    <a:pt x="75505" y="149466"/>
                    <a:pt x="57259" y="150562"/>
                  </a:cubicBezTo>
                  <a:cubicBezTo>
                    <a:pt x="35163" y="151767"/>
                    <a:pt x="14156" y="137782"/>
                    <a:pt x="5033" y="115494"/>
                  </a:cubicBezTo>
                  <a:cubicBezTo>
                    <a:pt x="-8610" y="82459"/>
                    <a:pt x="5870" y="42762"/>
                    <a:pt x="43784" y="9300"/>
                  </a:cubicBezTo>
                  <a:cubicBezTo>
                    <a:pt x="55669" y="-1170"/>
                    <a:pt x="75923" y="-3070"/>
                    <a:pt x="89817" y="4981"/>
                  </a:cubicBezTo>
                  <a:cubicBezTo>
                    <a:pt x="96094" y="8597"/>
                    <a:pt x="100530" y="13719"/>
                    <a:pt x="103041" y="19913"/>
                  </a:cubicBezTo>
                  <a:cubicBezTo>
                    <a:pt x="118859" y="10237"/>
                    <a:pt x="137523" y="5986"/>
                    <a:pt x="156439" y="8086"/>
                  </a:cubicBezTo>
                  <a:cubicBezTo>
                    <a:pt x="195441" y="12405"/>
                    <a:pt x="226660" y="43875"/>
                    <a:pt x="230761" y="82919"/>
                  </a:cubicBezTo>
                  <a:cubicBezTo>
                    <a:pt x="231179" y="87137"/>
                    <a:pt x="231347" y="91414"/>
                    <a:pt x="231096" y="95624"/>
                  </a:cubicBezTo>
                  <a:cubicBezTo>
                    <a:pt x="230929" y="99374"/>
                    <a:pt x="230929" y="103291"/>
                    <a:pt x="230929" y="107626"/>
                  </a:cubicBezTo>
                  <a:cubicBezTo>
                    <a:pt x="263319" y="113761"/>
                    <a:pt x="287591" y="142243"/>
                    <a:pt x="287591" y="176073"/>
                  </a:cubicBezTo>
                  <a:cubicBezTo>
                    <a:pt x="287591" y="201232"/>
                    <a:pt x="274115" y="224131"/>
                    <a:pt x="252689" y="236485"/>
                  </a:cubicBezTo>
                  <a:cubicBezTo>
                    <a:pt x="255870" y="251014"/>
                    <a:pt x="256874" y="265962"/>
                    <a:pt x="255870" y="281061"/>
                  </a:cubicBezTo>
                  <a:cubicBezTo>
                    <a:pt x="254447" y="301943"/>
                    <a:pt x="249091" y="322348"/>
                    <a:pt x="239968" y="341716"/>
                  </a:cubicBezTo>
                  <a:cubicBezTo>
                    <a:pt x="238377" y="345256"/>
                    <a:pt x="234778" y="347357"/>
                    <a:pt x="231179" y="347357"/>
                  </a:cubicBezTo>
                  <a:close/>
                  <a:moveTo>
                    <a:pt x="95759" y="153801"/>
                  </a:moveTo>
                  <a:cubicBezTo>
                    <a:pt x="96764" y="157417"/>
                    <a:pt x="97433" y="161577"/>
                    <a:pt x="97935" y="166372"/>
                  </a:cubicBezTo>
                  <a:cubicBezTo>
                    <a:pt x="106221" y="233421"/>
                    <a:pt x="153844" y="292101"/>
                    <a:pt x="226074" y="324708"/>
                  </a:cubicBezTo>
                  <a:cubicBezTo>
                    <a:pt x="231765" y="310179"/>
                    <a:pt x="235281" y="295080"/>
                    <a:pt x="236369" y="279705"/>
                  </a:cubicBezTo>
                  <a:cubicBezTo>
                    <a:pt x="237457" y="264071"/>
                    <a:pt x="235950" y="248621"/>
                    <a:pt x="231933" y="233789"/>
                  </a:cubicBezTo>
                  <a:cubicBezTo>
                    <a:pt x="230678" y="229077"/>
                    <a:pt x="233021" y="224148"/>
                    <a:pt x="237540" y="222231"/>
                  </a:cubicBezTo>
                  <a:cubicBezTo>
                    <a:pt x="256037" y="214322"/>
                    <a:pt x="268006" y="196202"/>
                    <a:pt x="268006" y="176073"/>
                  </a:cubicBezTo>
                  <a:cubicBezTo>
                    <a:pt x="268006" y="149524"/>
                    <a:pt x="247249" y="127563"/>
                    <a:pt x="220717" y="126064"/>
                  </a:cubicBezTo>
                  <a:cubicBezTo>
                    <a:pt x="215612" y="125780"/>
                    <a:pt x="211594" y="121654"/>
                    <a:pt x="211511" y="116565"/>
                  </a:cubicBezTo>
                  <a:cubicBezTo>
                    <a:pt x="211260" y="108195"/>
                    <a:pt x="211260" y="101274"/>
                    <a:pt x="211511" y="94770"/>
                  </a:cubicBezTo>
                  <a:cubicBezTo>
                    <a:pt x="211678" y="91523"/>
                    <a:pt x="211594" y="88209"/>
                    <a:pt x="211260" y="84944"/>
                  </a:cubicBezTo>
                  <a:cubicBezTo>
                    <a:pt x="208163" y="54998"/>
                    <a:pt x="184142" y="30860"/>
                    <a:pt x="154262" y="27546"/>
                  </a:cubicBezTo>
                  <a:cubicBezTo>
                    <a:pt x="134761" y="25403"/>
                    <a:pt x="115596" y="31990"/>
                    <a:pt x="101618" y="45683"/>
                  </a:cubicBezTo>
                  <a:cubicBezTo>
                    <a:pt x="98521" y="48696"/>
                    <a:pt x="93835" y="49324"/>
                    <a:pt x="90068" y="47290"/>
                  </a:cubicBezTo>
                  <a:cubicBezTo>
                    <a:pt x="86302" y="45239"/>
                    <a:pt x="84293" y="40962"/>
                    <a:pt x="85130" y="36752"/>
                  </a:cubicBezTo>
                  <a:cubicBezTo>
                    <a:pt x="86553" y="29596"/>
                    <a:pt x="84879" y="24750"/>
                    <a:pt x="80025" y="21938"/>
                  </a:cubicBezTo>
                  <a:cubicBezTo>
                    <a:pt x="73329" y="18046"/>
                    <a:pt x="62364" y="19000"/>
                    <a:pt x="56757" y="23989"/>
                  </a:cubicBezTo>
                  <a:cubicBezTo>
                    <a:pt x="25371" y="51659"/>
                    <a:pt x="12816" y="83078"/>
                    <a:pt x="23111" y="108028"/>
                  </a:cubicBezTo>
                  <a:cubicBezTo>
                    <a:pt x="29054" y="122599"/>
                    <a:pt x="42362" y="131948"/>
                    <a:pt x="56087" y="131011"/>
                  </a:cubicBezTo>
                  <a:cubicBezTo>
                    <a:pt x="67554" y="130358"/>
                    <a:pt x="77430" y="130467"/>
                    <a:pt x="84711" y="135572"/>
                  </a:cubicBezTo>
                  <a:cubicBezTo>
                    <a:pt x="85548" y="134735"/>
                    <a:pt x="86469" y="134015"/>
                    <a:pt x="87557" y="133480"/>
                  </a:cubicBezTo>
                  <a:cubicBezTo>
                    <a:pt x="91407" y="131513"/>
                    <a:pt x="96178" y="132342"/>
                    <a:pt x="99107" y="135555"/>
                  </a:cubicBezTo>
                  <a:lnTo>
                    <a:pt x="100697" y="137322"/>
                  </a:lnTo>
                  <a:cubicBezTo>
                    <a:pt x="103125" y="139816"/>
                    <a:pt x="104129" y="143431"/>
                    <a:pt x="103125" y="146804"/>
                  </a:cubicBezTo>
                  <a:cubicBezTo>
                    <a:pt x="102204" y="150186"/>
                    <a:pt x="99609" y="152805"/>
                    <a:pt x="96178" y="153684"/>
                  </a:cubicBezTo>
                  <a:cubicBezTo>
                    <a:pt x="96178" y="153684"/>
                    <a:pt x="96010" y="153734"/>
                    <a:pt x="95759" y="153801"/>
                  </a:cubicBezTo>
                  <a:close/>
                  <a:moveTo>
                    <a:pt x="89817" y="135145"/>
                  </a:moveTo>
                  <a:lnTo>
                    <a:pt x="91826" y="142385"/>
                  </a:lnTo>
                  <a:lnTo>
                    <a:pt x="89817" y="1351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7"/>
            <p:cNvSpPr/>
            <p:nvPr/>
          </p:nvSpPr>
          <p:spPr>
            <a:xfrm>
              <a:off x="11231504" y="2511276"/>
              <a:ext cx="419782" cy="474319"/>
            </a:xfrm>
            <a:custGeom>
              <a:avLst/>
              <a:gdLst/>
              <a:ahLst/>
              <a:cxnLst/>
              <a:rect l="l" t="t" r="r" b="b"/>
              <a:pathLst>
                <a:path w="419782" h="474319" extrusionOk="0">
                  <a:moveTo>
                    <a:pt x="172497" y="473440"/>
                  </a:moveTo>
                  <a:cubicBezTo>
                    <a:pt x="224221" y="479274"/>
                    <a:pt x="272346" y="456442"/>
                    <a:pt x="292852" y="394406"/>
                  </a:cubicBezTo>
                  <a:cubicBezTo>
                    <a:pt x="330683" y="279860"/>
                    <a:pt x="303983" y="133450"/>
                    <a:pt x="409525" y="48901"/>
                  </a:cubicBezTo>
                  <a:cubicBezTo>
                    <a:pt x="420237" y="40280"/>
                    <a:pt x="422999" y="25022"/>
                    <a:pt x="415718" y="13279"/>
                  </a:cubicBezTo>
                  <a:lnTo>
                    <a:pt x="415634" y="13070"/>
                  </a:lnTo>
                  <a:cubicBezTo>
                    <a:pt x="407097" y="-740"/>
                    <a:pt x="388265" y="-4330"/>
                    <a:pt x="375628" y="5797"/>
                  </a:cubicBezTo>
                  <a:cubicBezTo>
                    <a:pt x="303481" y="63447"/>
                    <a:pt x="274188" y="154592"/>
                    <a:pt x="268915" y="243619"/>
                  </a:cubicBezTo>
                  <a:cubicBezTo>
                    <a:pt x="266069" y="290807"/>
                    <a:pt x="266655" y="420770"/>
                    <a:pt x="195430" y="421189"/>
                  </a:cubicBezTo>
                  <a:cubicBezTo>
                    <a:pt x="138349" y="421524"/>
                    <a:pt x="65785" y="382002"/>
                    <a:pt x="55072" y="325817"/>
                  </a:cubicBezTo>
                  <a:cubicBezTo>
                    <a:pt x="55072" y="325817"/>
                    <a:pt x="0" y="332429"/>
                    <a:pt x="0" y="332429"/>
                  </a:cubicBezTo>
                  <a:cubicBezTo>
                    <a:pt x="6025" y="364217"/>
                    <a:pt x="24857" y="394373"/>
                    <a:pt x="38834" y="407496"/>
                  </a:cubicBezTo>
                  <a:cubicBezTo>
                    <a:pt x="75828" y="442339"/>
                    <a:pt x="121192" y="467649"/>
                    <a:pt x="172497" y="473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7"/>
            <p:cNvSpPr/>
            <p:nvPr/>
          </p:nvSpPr>
          <p:spPr>
            <a:xfrm>
              <a:off x="11221712" y="2501499"/>
              <a:ext cx="439308" cy="493888"/>
            </a:xfrm>
            <a:custGeom>
              <a:avLst/>
              <a:gdLst/>
              <a:ahLst/>
              <a:cxnLst/>
              <a:rect l="l" t="t" r="r" b="b"/>
              <a:pathLst>
                <a:path w="439308" h="493888" extrusionOk="0">
                  <a:moveTo>
                    <a:pt x="197606" y="493888"/>
                  </a:moveTo>
                  <a:cubicBezTo>
                    <a:pt x="192250" y="493888"/>
                    <a:pt x="186810" y="493579"/>
                    <a:pt x="181202" y="492951"/>
                  </a:cubicBezTo>
                  <a:lnTo>
                    <a:pt x="181202" y="492951"/>
                  </a:lnTo>
                  <a:cubicBezTo>
                    <a:pt x="131737" y="487393"/>
                    <a:pt x="83612" y="463691"/>
                    <a:pt x="41931" y="424421"/>
                  </a:cubicBezTo>
                  <a:cubicBezTo>
                    <a:pt x="25862" y="409297"/>
                    <a:pt x="6361" y="376839"/>
                    <a:pt x="168" y="344047"/>
                  </a:cubicBezTo>
                  <a:cubicBezTo>
                    <a:pt x="0" y="343445"/>
                    <a:pt x="0" y="342842"/>
                    <a:pt x="0" y="342223"/>
                  </a:cubicBezTo>
                  <a:cubicBezTo>
                    <a:pt x="0" y="336431"/>
                    <a:pt x="12052" y="332087"/>
                    <a:pt x="36157" y="329191"/>
                  </a:cubicBezTo>
                  <a:lnTo>
                    <a:pt x="63777" y="325885"/>
                  </a:lnTo>
                  <a:cubicBezTo>
                    <a:pt x="68882" y="325283"/>
                    <a:pt x="73568" y="328739"/>
                    <a:pt x="74573" y="333786"/>
                  </a:cubicBezTo>
                  <a:cubicBezTo>
                    <a:pt x="84030" y="383970"/>
                    <a:pt x="150820" y="421182"/>
                    <a:pt x="204469" y="421182"/>
                  </a:cubicBezTo>
                  <a:lnTo>
                    <a:pt x="205223" y="421182"/>
                  </a:lnTo>
                  <a:cubicBezTo>
                    <a:pt x="261047" y="420855"/>
                    <a:pt x="265902" y="316670"/>
                    <a:pt x="268246" y="266595"/>
                  </a:cubicBezTo>
                  <a:cubicBezTo>
                    <a:pt x="268497" y="261490"/>
                    <a:pt x="268748" y="256861"/>
                    <a:pt x="268915" y="252827"/>
                  </a:cubicBezTo>
                  <a:cubicBezTo>
                    <a:pt x="273435" y="177793"/>
                    <a:pt x="296116" y="74395"/>
                    <a:pt x="379311" y="7932"/>
                  </a:cubicBezTo>
                  <a:cubicBezTo>
                    <a:pt x="387428" y="1446"/>
                    <a:pt x="397975" y="-1249"/>
                    <a:pt x="408352" y="542"/>
                  </a:cubicBezTo>
                  <a:cubicBezTo>
                    <a:pt x="418899" y="2367"/>
                    <a:pt x="428105" y="8627"/>
                    <a:pt x="433713" y="17716"/>
                  </a:cubicBezTo>
                  <a:cubicBezTo>
                    <a:pt x="443672" y="33803"/>
                    <a:pt x="439990" y="54618"/>
                    <a:pt x="425427" y="66327"/>
                  </a:cubicBezTo>
                  <a:cubicBezTo>
                    <a:pt x="357633" y="120637"/>
                    <a:pt x="347003" y="200743"/>
                    <a:pt x="335704" y="285552"/>
                  </a:cubicBezTo>
                  <a:cubicBezTo>
                    <a:pt x="330264" y="326454"/>
                    <a:pt x="324656" y="368738"/>
                    <a:pt x="311935" y="407254"/>
                  </a:cubicBezTo>
                  <a:cubicBezTo>
                    <a:pt x="293773" y="462402"/>
                    <a:pt x="251674" y="493888"/>
                    <a:pt x="197606" y="493888"/>
                  </a:cubicBezTo>
                  <a:close/>
                  <a:moveTo>
                    <a:pt x="21844" y="350643"/>
                  </a:moveTo>
                  <a:cubicBezTo>
                    <a:pt x="28791" y="375475"/>
                    <a:pt x="43522" y="399044"/>
                    <a:pt x="55323" y="410159"/>
                  </a:cubicBezTo>
                  <a:cubicBezTo>
                    <a:pt x="93907" y="446508"/>
                    <a:pt x="138182" y="468403"/>
                    <a:pt x="183378" y="473492"/>
                  </a:cubicBezTo>
                  <a:lnTo>
                    <a:pt x="183378" y="473492"/>
                  </a:lnTo>
                  <a:cubicBezTo>
                    <a:pt x="236106" y="479434"/>
                    <a:pt x="276197" y="453070"/>
                    <a:pt x="293355" y="401120"/>
                  </a:cubicBezTo>
                  <a:cubicBezTo>
                    <a:pt x="305491" y="364352"/>
                    <a:pt x="311014" y="322981"/>
                    <a:pt x="316287" y="282974"/>
                  </a:cubicBezTo>
                  <a:cubicBezTo>
                    <a:pt x="327586" y="198065"/>
                    <a:pt x="339303" y="110267"/>
                    <a:pt x="413207" y="51044"/>
                  </a:cubicBezTo>
                  <a:cubicBezTo>
                    <a:pt x="420070" y="45503"/>
                    <a:pt x="421828" y="35686"/>
                    <a:pt x="417225" y="28204"/>
                  </a:cubicBezTo>
                  <a:cubicBezTo>
                    <a:pt x="414379" y="23684"/>
                    <a:pt x="410026" y="20704"/>
                    <a:pt x="405005" y="19834"/>
                  </a:cubicBezTo>
                  <a:cubicBezTo>
                    <a:pt x="400067" y="18989"/>
                    <a:pt x="395296" y="20194"/>
                    <a:pt x="391530" y="23232"/>
                  </a:cubicBezTo>
                  <a:cubicBezTo>
                    <a:pt x="314028" y="85201"/>
                    <a:pt x="292685" y="182924"/>
                    <a:pt x="288500" y="253990"/>
                  </a:cubicBezTo>
                  <a:cubicBezTo>
                    <a:pt x="288249" y="257949"/>
                    <a:pt x="287998" y="262502"/>
                    <a:pt x="287830" y="267507"/>
                  </a:cubicBezTo>
                  <a:cubicBezTo>
                    <a:pt x="285236" y="323609"/>
                    <a:pt x="279796" y="440323"/>
                    <a:pt x="205306" y="440766"/>
                  </a:cubicBezTo>
                  <a:cubicBezTo>
                    <a:pt x="146719" y="441302"/>
                    <a:pt x="74405" y="402852"/>
                    <a:pt x="57499" y="346366"/>
                  </a:cubicBezTo>
                  <a:cubicBezTo>
                    <a:pt x="47874" y="347521"/>
                    <a:pt x="32223" y="349387"/>
                    <a:pt x="21844" y="3506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7"/>
            <p:cNvSpPr/>
            <p:nvPr/>
          </p:nvSpPr>
          <p:spPr>
            <a:xfrm>
              <a:off x="11029579" y="2279943"/>
              <a:ext cx="87860" cy="148805"/>
            </a:xfrm>
            <a:custGeom>
              <a:avLst/>
              <a:gdLst/>
              <a:ahLst/>
              <a:cxnLst/>
              <a:rect l="l" t="t" r="r" b="b"/>
              <a:pathLst>
                <a:path w="87860" h="148805" extrusionOk="0">
                  <a:moveTo>
                    <a:pt x="4318" y="141063"/>
                  </a:moveTo>
                  <a:cubicBezTo>
                    <a:pt x="8670" y="152136"/>
                    <a:pt x="25493" y="151073"/>
                    <a:pt x="28256" y="139531"/>
                  </a:cubicBezTo>
                  <a:cubicBezTo>
                    <a:pt x="35118" y="111259"/>
                    <a:pt x="48677" y="66122"/>
                    <a:pt x="69350" y="46235"/>
                  </a:cubicBezTo>
                  <a:cubicBezTo>
                    <a:pt x="100568" y="16172"/>
                    <a:pt x="87512" y="-5238"/>
                    <a:pt x="65333" y="1123"/>
                  </a:cubicBezTo>
                  <a:cubicBezTo>
                    <a:pt x="43237" y="7484"/>
                    <a:pt x="2226" y="70265"/>
                    <a:pt x="133" y="111133"/>
                  </a:cubicBezTo>
                  <a:cubicBezTo>
                    <a:pt x="-536" y="123654"/>
                    <a:pt x="1389" y="133472"/>
                    <a:pt x="4318" y="141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7"/>
            <p:cNvSpPr/>
            <p:nvPr/>
          </p:nvSpPr>
          <p:spPr>
            <a:xfrm>
              <a:off x="11019776" y="2270177"/>
              <a:ext cx="107458" cy="168363"/>
            </a:xfrm>
            <a:custGeom>
              <a:avLst/>
              <a:gdLst/>
              <a:ahLst/>
              <a:cxnLst/>
              <a:rect l="l" t="t" r="r" b="b"/>
              <a:pathLst>
                <a:path w="107458" h="168363" extrusionOk="0">
                  <a:moveTo>
                    <a:pt x="25755" y="168364"/>
                  </a:moveTo>
                  <a:cubicBezTo>
                    <a:pt x="16549" y="168364"/>
                    <a:pt x="8347" y="162890"/>
                    <a:pt x="4999" y="154370"/>
                  </a:cubicBezTo>
                  <a:cubicBezTo>
                    <a:pt x="1148" y="144410"/>
                    <a:pt x="-525" y="132977"/>
                    <a:pt x="144" y="120397"/>
                  </a:cubicBezTo>
                  <a:cubicBezTo>
                    <a:pt x="2236" y="78508"/>
                    <a:pt x="44169" y="9592"/>
                    <a:pt x="72458" y="1474"/>
                  </a:cubicBezTo>
                  <a:cubicBezTo>
                    <a:pt x="86017" y="-2410"/>
                    <a:pt x="98487" y="1532"/>
                    <a:pt x="104262" y="11526"/>
                  </a:cubicBezTo>
                  <a:cubicBezTo>
                    <a:pt x="112130" y="25151"/>
                    <a:pt x="105267" y="44410"/>
                    <a:pt x="85932" y="63049"/>
                  </a:cubicBezTo>
                  <a:cubicBezTo>
                    <a:pt x="71704" y="76767"/>
                    <a:pt x="58062" y="108211"/>
                    <a:pt x="47600" y="151599"/>
                  </a:cubicBezTo>
                  <a:cubicBezTo>
                    <a:pt x="45256" y="161082"/>
                    <a:pt x="37305" y="167644"/>
                    <a:pt x="27345" y="168305"/>
                  </a:cubicBezTo>
                  <a:cubicBezTo>
                    <a:pt x="26843" y="168347"/>
                    <a:pt x="26341" y="168355"/>
                    <a:pt x="25755" y="168355"/>
                  </a:cubicBezTo>
                  <a:close/>
                  <a:moveTo>
                    <a:pt x="82669" y="19560"/>
                  </a:moveTo>
                  <a:cubicBezTo>
                    <a:pt x="81246" y="19560"/>
                    <a:pt x="79572" y="19803"/>
                    <a:pt x="77898" y="20305"/>
                  </a:cubicBezTo>
                  <a:cubicBezTo>
                    <a:pt x="60573" y="25285"/>
                    <a:pt x="21571" y="83739"/>
                    <a:pt x="19729" y="121402"/>
                  </a:cubicBezTo>
                  <a:cubicBezTo>
                    <a:pt x="19227" y="131211"/>
                    <a:pt x="20399" y="139915"/>
                    <a:pt x="23245" y="147281"/>
                  </a:cubicBezTo>
                  <a:lnTo>
                    <a:pt x="23245" y="147281"/>
                  </a:lnTo>
                  <a:cubicBezTo>
                    <a:pt x="23831" y="148712"/>
                    <a:pt x="25253" y="148812"/>
                    <a:pt x="26090" y="148779"/>
                  </a:cubicBezTo>
                  <a:cubicBezTo>
                    <a:pt x="27011" y="148712"/>
                    <a:pt x="28266" y="148352"/>
                    <a:pt x="28517" y="147004"/>
                  </a:cubicBezTo>
                  <a:cubicBezTo>
                    <a:pt x="36552" y="113785"/>
                    <a:pt x="50697" y="69812"/>
                    <a:pt x="72374" y="48963"/>
                  </a:cubicBezTo>
                  <a:cubicBezTo>
                    <a:pt x="86853" y="35011"/>
                    <a:pt x="89197" y="24607"/>
                    <a:pt x="87272" y="21318"/>
                  </a:cubicBezTo>
                  <a:cubicBezTo>
                    <a:pt x="86603" y="20163"/>
                    <a:pt x="84929" y="19560"/>
                    <a:pt x="82669" y="19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7"/>
            <p:cNvSpPr/>
            <p:nvPr/>
          </p:nvSpPr>
          <p:spPr>
            <a:xfrm>
              <a:off x="11160660" y="2253352"/>
              <a:ext cx="27678" cy="26592"/>
            </a:xfrm>
            <a:custGeom>
              <a:avLst/>
              <a:gdLst/>
              <a:ahLst/>
              <a:cxnLst/>
              <a:rect l="l" t="t" r="r" b="b"/>
              <a:pathLst>
                <a:path w="27678" h="26592" extrusionOk="0">
                  <a:moveTo>
                    <a:pt x="24560" y="21153"/>
                  </a:moveTo>
                  <a:cubicBezTo>
                    <a:pt x="29415" y="15227"/>
                    <a:pt x="28494" y="6908"/>
                    <a:pt x="22552" y="2573"/>
                  </a:cubicBezTo>
                  <a:cubicBezTo>
                    <a:pt x="16609" y="-1771"/>
                    <a:pt x="7905" y="-482"/>
                    <a:pt x="3051" y="5443"/>
                  </a:cubicBezTo>
                  <a:cubicBezTo>
                    <a:pt x="-1720" y="11369"/>
                    <a:pt x="-800" y="19688"/>
                    <a:pt x="5143" y="24024"/>
                  </a:cubicBezTo>
                  <a:cubicBezTo>
                    <a:pt x="11085" y="28359"/>
                    <a:pt x="19790" y="27079"/>
                    <a:pt x="24560" y="21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7"/>
            <p:cNvSpPr/>
            <p:nvPr/>
          </p:nvSpPr>
          <p:spPr>
            <a:xfrm>
              <a:off x="11150874" y="2243594"/>
              <a:ext cx="47232" cy="46092"/>
            </a:xfrm>
            <a:custGeom>
              <a:avLst/>
              <a:gdLst/>
              <a:ahLst/>
              <a:cxnLst/>
              <a:rect l="l" t="t" r="r" b="b"/>
              <a:pathLst>
                <a:path w="47232" h="46092" extrusionOk="0">
                  <a:moveTo>
                    <a:pt x="22880" y="46093"/>
                  </a:moveTo>
                  <a:cubicBezTo>
                    <a:pt x="18025" y="46093"/>
                    <a:pt x="13171" y="44662"/>
                    <a:pt x="9153" y="41682"/>
                  </a:cubicBezTo>
                  <a:cubicBezTo>
                    <a:pt x="4132" y="38033"/>
                    <a:pt x="951" y="32660"/>
                    <a:pt x="198" y="26567"/>
                  </a:cubicBezTo>
                  <a:cubicBezTo>
                    <a:pt x="-639" y="20373"/>
                    <a:pt x="1202" y="13979"/>
                    <a:pt x="5304" y="9007"/>
                  </a:cubicBezTo>
                  <a:cubicBezTo>
                    <a:pt x="13338" y="-886"/>
                    <a:pt x="28068" y="-2953"/>
                    <a:pt x="38112" y="4421"/>
                  </a:cubicBezTo>
                  <a:cubicBezTo>
                    <a:pt x="43134" y="8070"/>
                    <a:pt x="46315" y="13435"/>
                    <a:pt x="47068" y="19528"/>
                  </a:cubicBezTo>
                  <a:cubicBezTo>
                    <a:pt x="47821" y="25713"/>
                    <a:pt x="45980" y="32107"/>
                    <a:pt x="41962" y="37079"/>
                  </a:cubicBezTo>
                  <a:lnTo>
                    <a:pt x="41962" y="37079"/>
                  </a:lnTo>
                  <a:cubicBezTo>
                    <a:pt x="41962" y="37079"/>
                    <a:pt x="41962" y="37079"/>
                    <a:pt x="41962" y="37079"/>
                  </a:cubicBezTo>
                  <a:lnTo>
                    <a:pt x="41962" y="37079"/>
                  </a:lnTo>
                  <a:cubicBezTo>
                    <a:pt x="37192" y="42971"/>
                    <a:pt x="29994" y="46085"/>
                    <a:pt x="22880" y="46085"/>
                  </a:cubicBezTo>
                  <a:close/>
                  <a:moveTo>
                    <a:pt x="24302" y="19545"/>
                  </a:moveTo>
                  <a:cubicBezTo>
                    <a:pt x="22963" y="19545"/>
                    <a:pt x="21457" y="20189"/>
                    <a:pt x="20452" y="21369"/>
                  </a:cubicBezTo>
                  <a:cubicBezTo>
                    <a:pt x="19783" y="22214"/>
                    <a:pt x="19448" y="23169"/>
                    <a:pt x="19615" y="24081"/>
                  </a:cubicBezTo>
                  <a:cubicBezTo>
                    <a:pt x="19699" y="24817"/>
                    <a:pt x="20034" y="25428"/>
                    <a:pt x="20703" y="25889"/>
                  </a:cubicBezTo>
                  <a:cubicBezTo>
                    <a:pt x="22377" y="27136"/>
                    <a:pt x="25223" y="26600"/>
                    <a:pt x="26730" y="24742"/>
                  </a:cubicBezTo>
                  <a:cubicBezTo>
                    <a:pt x="26730" y="24742"/>
                    <a:pt x="26730" y="24742"/>
                    <a:pt x="26730" y="24742"/>
                  </a:cubicBezTo>
                  <a:cubicBezTo>
                    <a:pt x="27399" y="23905"/>
                    <a:pt x="27734" y="22943"/>
                    <a:pt x="27650" y="22039"/>
                  </a:cubicBezTo>
                  <a:cubicBezTo>
                    <a:pt x="27567" y="21302"/>
                    <a:pt x="27148" y="20691"/>
                    <a:pt x="26562" y="20231"/>
                  </a:cubicBezTo>
                  <a:cubicBezTo>
                    <a:pt x="25893" y="19771"/>
                    <a:pt x="25139" y="19553"/>
                    <a:pt x="24302" y="195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7"/>
            <p:cNvSpPr/>
            <p:nvPr/>
          </p:nvSpPr>
          <p:spPr>
            <a:xfrm>
              <a:off x="10811673" y="4184287"/>
              <a:ext cx="469584" cy="271847"/>
            </a:xfrm>
            <a:custGeom>
              <a:avLst/>
              <a:gdLst/>
              <a:ahLst/>
              <a:cxnLst/>
              <a:rect l="l" t="t" r="r" b="b"/>
              <a:pathLst>
                <a:path w="469584" h="271847" extrusionOk="0">
                  <a:moveTo>
                    <a:pt x="9804" y="271848"/>
                  </a:moveTo>
                  <a:cubicBezTo>
                    <a:pt x="5954" y="271848"/>
                    <a:pt x="2271" y="269579"/>
                    <a:pt x="765" y="265796"/>
                  </a:cubicBezTo>
                  <a:cubicBezTo>
                    <a:pt x="-1327" y="260800"/>
                    <a:pt x="1016" y="255083"/>
                    <a:pt x="6038" y="253007"/>
                  </a:cubicBezTo>
                  <a:lnTo>
                    <a:pt x="89232" y="218575"/>
                  </a:lnTo>
                  <a:cubicBezTo>
                    <a:pt x="220551" y="164248"/>
                    <a:pt x="343165" y="91432"/>
                    <a:pt x="453644" y="2170"/>
                  </a:cubicBezTo>
                  <a:cubicBezTo>
                    <a:pt x="457913" y="-1228"/>
                    <a:pt x="464023" y="-558"/>
                    <a:pt x="467454" y="3635"/>
                  </a:cubicBezTo>
                  <a:cubicBezTo>
                    <a:pt x="470802" y="7845"/>
                    <a:pt x="470132" y="14005"/>
                    <a:pt x="465947" y="17403"/>
                  </a:cubicBezTo>
                  <a:cubicBezTo>
                    <a:pt x="353962" y="107853"/>
                    <a:pt x="229757" y="181623"/>
                    <a:pt x="96680" y="236670"/>
                  </a:cubicBezTo>
                  <a:lnTo>
                    <a:pt x="13487" y="271103"/>
                  </a:lnTo>
                  <a:cubicBezTo>
                    <a:pt x="12315" y="271605"/>
                    <a:pt x="11060" y="271848"/>
                    <a:pt x="9804" y="2718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7"/>
            <p:cNvSpPr/>
            <p:nvPr/>
          </p:nvSpPr>
          <p:spPr>
            <a:xfrm>
              <a:off x="10566365" y="3770977"/>
              <a:ext cx="291274" cy="209913"/>
            </a:xfrm>
            <a:custGeom>
              <a:avLst/>
              <a:gdLst/>
              <a:ahLst/>
              <a:cxnLst/>
              <a:rect l="l" t="t" r="r" b="b"/>
              <a:pathLst>
                <a:path w="291274" h="209913" extrusionOk="0">
                  <a:moveTo>
                    <a:pt x="9799" y="209914"/>
                  </a:moveTo>
                  <a:cubicBezTo>
                    <a:pt x="6785" y="209914"/>
                    <a:pt x="3688" y="208457"/>
                    <a:pt x="1764" y="205746"/>
                  </a:cubicBezTo>
                  <a:cubicBezTo>
                    <a:pt x="-1333" y="201318"/>
                    <a:pt x="-245" y="195208"/>
                    <a:pt x="4191" y="192103"/>
                  </a:cubicBezTo>
                  <a:lnTo>
                    <a:pt x="275868" y="1770"/>
                  </a:lnTo>
                  <a:cubicBezTo>
                    <a:pt x="280304" y="-1327"/>
                    <a:pt x="286330" y="-255"/>
                    <a:pt x="289510" y="4164"/>
                  </a:cubicBezTo>
                  <a:cubicBezTo>
                    <a:pt x="292607" y="8591"/>
                    <a:pt x="291519" y="14701"/>
                    <a:pt x="287084" y="17806"/>
                  </a:cubicBezTo>
                  <a:lnTo>
                    <a:pt x="15490" y="208139"/>
                  </a:lnTo>
                  <a:cubicBezTo>
                    <a:pt x="13732" y="209336"/>
                    <a:pt x="11807" y="209914"/>
                    <a:pt x="9799" y="209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7"/>
            <p:cNvSpPr/>
            <p:nvPr/>
          </p:nvSpPr>
          <p:spPr>
            <a:xfrm>
              <a:off x="10826588" y="2360941"/>
              <a:ext cx="57427" cy="61589"/>
            </a:xfrm>
            <a:custGeom>
              <a:avLst/>
              <a:gdLst/>
              <a:ahLst/>
              <a:cxnLst/>
              <a:rect l="l" t="t" r="r" b="b"/>
              <a:pathLst>
                <a:path w="57427" h="61589" extrusionOk="0">
                  <a:moveTo>
                    <a:pt x="9787" y="61589"/>
                  </a:moveTo>
                  <a:cubicBezTo>
                    <a:pt x="9368" y="61589"/>
                    <a:pt x="8950" y="61564"/>
                    <a:pt x="8531" y="61497"/>
                  </a:cubicBezTo>
                  <a:cubicBezTo>
                    <a:pt x="3091" y="60777"/>
                    <a:pt x="-591" y="55848"/>
                    <a:pt x="78" y="50491"/>
                  </a:cubicBezTo>
                  <a:cubicBezTo>
                    <a:pt x="2422" y="33007"/>
                    <a:pt x="28200" y="4383"/>
                    <a:pt x="45358" y="273"/>
                  </a:cubicBezTo>
                  <a:cubicBezTo>
                    <a:pt x="50630" y="-990"/>
                    <a:pt x="55904" y="2249"/>
                    <a:pt x="57159" y="7505"/>
                  </a:cubicBezTo>
                  <a:cubicBezTo>
                    <a:pt x="58415" y="12761"/>
                    <a:pt x="55150" y="18050"/>
                    <a:pt x="49878" y="19314"/>
                  </a:cubicBezTo>
                  <a:cubicBezTo>
                    <a:pt x="39667" y="21767"/>
                    <a:pt x="20667" y="44155"/>
                    <a:pt x="19496" y="53094"/>
                  </a:cubicBezTo>
                  <a:cubicBezTo>
                    <a:pt x="18826" y="58015"/>
                    <a:pt x="14641" y="61581"/>
                    <a:pt x="9787" y="615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7"/>
            <p:cNvSpPr/>
            <p:nvPr/>
          </p:nvSpPr>
          <p:spPr>
            <a:xfrm>
              <a:off x="11649839" y="2518605"/>
              <a:ext cx="46019" cy="76915"/>
            </a:xfrm>
            <a:custGeom>
              <a:avLst/>
              <a:gdLst/>
              <a:ahLst/>
              <a:cxnLst/>
              <a:rect l="l" t="t" r="r" b="b"/>
              <a:pathLst>
                <a:path w="46019" h="76915" extrusionOk="0">
                  <a:moveTo>
                    <a:pt x="9771" y="76916"/>
                  </a:moveTo>
                  <a:cubicBezTo>
                    <a:pt x="6255" y="76916"/>
                    <a:pt x="2823" y="74991"/>
                    <a:pt x="1066" y="71626"/>
                  </a:cubicBezTo>
                  <a:cubicBezTo>
                    <a:pt x="-1361" y="66822"/>
                    <a:pt x="480" y="60913"/>
                    <a:pt x="5334" y="58427"/>
                  </a:cubicBezTo>
                  <a:cubicBezTo>
                    <a:pt x="19981" y="50828"/>
                    <a:pt x="28184" y="22689"/>
                    <a:pt x="26175" y="11541"/>
                  </a:cubicBezTo>
                  <a:cubicBezTo>
                    <a:pt x="25170" y="6218"/>
                    <a:pt x="28686" y="1121"/>
                    <a:pt x="34043" y="158"/>
                  </a:cubicBezTo>
                  <a:cubicBezTo>
                    <a:pt x="39483" y="-804"/>
                    <a:pt x="44421" y="2728"/>
                    <a:pt x="45425" y="8034"/>
                  </a:cubicBezTo>
                  <a:cubicBezTo>
                    <a:pt x="48856" y="27058"/>
                    <a:pt x="37306" y="63901"/>
                    <a:pt x="14290" y="75811"/>
                  </a:cubicBezTo>
                  <a:cubicBezTo>
                    <a:pt x="12867" y="76556"/>
                    <a:pt x="11277" y="76907"/>
                    <a:pt x="9771" y="769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7"/>
            <p:cNvSpPr/>
            <p:nvPr/>
          </p:nvSpPr>
          <p:spPr>
            <a:xfrm>
              <a:off x="11687153" y="2543014"/>
              <a:ext cx="39623" cy="63848"/>
            </a:xfrm>
            <a:custGeom>
              <a:avLst/>
              <a:gdLst/>
              <a:ahLst/>
              <a:cxnLst/>
              <a:rect l="l" t="t" r="r" b="b"/>
              <a:pathLst>
                <a:path w="39623" h="63848" extrusionOk="0">
                  <a:moveTo>
                    <a:pt x="9784" y="63848"/>
                  </a:moveTo>
                  <a:cubicBezTo>
                    <a:pt x="6018" y="63848"/>
                    <a:pt x="2502" y="61680"/>
                    <a:pt x="828" y="58031"/>
                  </a:cubicBezTo>
                  <a:cubicBezTo>
                    <a:pt x="-1347" y="53093"/>
                    <a:pt x="913" y="47310"/>
                    <a:pt x="5850" y="45108"/>
                  </a:cubicBezTo>
                  <a:cubicBezTo>
                    <a:pt x="11375" y="42639"/>
                    <a:pt x="18405" y="24645"/>
                    <a:pt x="20079" y="8784"/>
                  </a:cubicBezTo>
                  <a:cubicBezTo>
                    <a:pt x="20665" y="3403"/>
                    <a:pt x="25603" y="-514"/>
                    <a:pt x="30791" y="55"/>
                  </a:cubicBezTo>
                  <a:cubicBezTo>
                    <a:pt x="36232" y="616"/>
                    <a:pt x="40082" y="5428"/>
                    <a:pt x="39580" y="10801"/>
                  </a:cubicBezTo>
                  <a:cubicBezTo>
                    <a:pt x="39496" y="11228"/>
                    <a:pt x="34893" y="53612"/>
                    <a:pt x="13801" y="62994"/>
                  </a:cubicBezTo>
                  <a:cubicBezTo>
                    <a:pt x="12546" y="63572"/>
                    <a:pt x="11123" y="63840"/>
                    <a:pt x="9784" y="638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7"/>
            <p:cNvSpPr/>
            <p:nvPr/>
          </p:nvSpPr>
          <p:spPr>
            <a:xfrm>
              <a:off x="10636548" y="4767834"/>
              <a:ext cx="318491" cy="90895"/>
            </a:xfrm>
            <a:custGeom>
              <a:avLst/>
              <a:gdLst/>
              <a:ahLst/>
              <a:cxnLst/>
              <a:rect l="l" t="t" r="r" b="b"/>
              <a:pathLst>
                <a:path w="318491" h="90895" extrusionOk="0">
                  <a:moveTo>
                    <a:pt x="270299" y="90895"/>
                  </a:moveTo>
                  <a:cubicBezTo>
                    <a:pt x="187022" y="90895"/>
                    <a:pt x="44655" y="60271"/>
                    <a:pt x="2723" y="16573"/>
                  </a:cubicBezTo>
                  <a:cubicBezTo>
                    <a:pt x="-1043" y="12681"/>
                    <a:pt x="-876" y="6479"/>
                    <a:pt x="3058" y="2738"/>
                  </a:cubicBezTo>
                  <a:cubicBezTo>
                    <a:pt x="6908" y="-1028"/>
                    <a:pt x="13102" y="-886"/>
                    <a:pt x="16868" y="3023"/>
                  </a:cubicBezTo>
                  <a:cubicBezTo>
                    <a:pt x="61310" y="49332"/>
                    <a:pt x="248037" y="81647"/>
                    <a:pt x="306456" y="68247"/>
                  </a:cubicBezTo>
                  <a:cubicBezTo>
                    <a:pt x="311729" y="67050"/>
                    <a:pt x="317002" y="70339"/>
                    <a:pt x="318257" y="75604"/>
                  </a:cubicBezTo>
                  <a:cubicBezTo>
                    <a:pt x="319429" y="80877"/>
                    <a:pt x="316081" y="86133"/>
                    <a:pt x="310892" y="87338"/>
                  </a:cubicBezTo>
                  <a:cubicBezTo>
                    <a:pt x="300347" y="89748"/>
                    <a:pt x="286453" y="90895"/>
                    <a:pt x="270299" y="908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7"/>
            <p:cNvSpPr/>
            <p:nvPr/>
          </p:nvSpPr>
          <p:spPr>
            <a:xfrm>
              <a:off x="10778554" y="4877861"/>
              <a:ext cx="235547" cy="41948"/>
            </a:xfrm>
            <a:custGeom>
              <a:avLst/>
              <a:gdLst/>
              <a:ahLst/>
              <a:cxnLst/>
              <a:rect l="l" t="t" r="r" b="b"/>
              <a:pathLst>
                <a:path w="235547" h="41948" extrusionOk="0">
                  <a:moveTo>
                    <a:pt x="126955" y="41949"/>
                  </a:moveTo>
                  <a:cubicBezTo>
                    <a:pt x="72887" y="41949"/>
                    <a:pt x="18987" y="29930"/>
                    <a:pt x="3586" y="17384"/>
                  </a:cubicBezTo>
                  <a:cubicBezTo>
                    <a:pt x="-598" y="13961"/>
                    <a:pt x="-1184" y="7792"/>
                    <a:pt x="2163" y="3608"/>
                  </a:cubicBezTo>
                  <a:cubicBezTo>
                    <a:pt x="5595" y="-586"/>
                    <a:pt x="11788" y="-1213"/>
                    <a:pt x="15973" y="2210"/>
                  </a:cubicBezTo>
                  <a:cubicBezTo>
                    <a:pt x="35474" y="18162"/>
                    <a:pt x="167798" y="39195"/>
                    <a:pt x="220108" y="1833"/>
                  </a:cubicBezTo>
                  <a:cubicBezTo>
                    <a:pt x="224461" y="-1322"/>
                    <a:pt x="230570" y="-301"/>
                    <a:pt x="233750" y="4101"/>
                  </a:cubicBezTo>
                  <a:cubicBezTo>
                    <a:pt x="236847" y="8504"/>
                    <a:pt x="235843" y="14614"/>
                    <a:pt x="231490" y="17752"/>
                  </a:cubicBezTo>
                  <a:cubicBezTo>
                    <a:pt x="206800" y="35404"/>
                    <a:pt x="166794" y="41940"/>
                    <a:pt x="126955" y="41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7"/>
            <p:cNvSpPr/>
            <p:nvPr/>
          </p:nvSpPr>
          <p:spPr>
            <a:xfrm>
              <a:off x="11768287" y="4465859"/>
              <a:ext cx="127798" cy="103591"/>
            </a:xfrm>
            <a:custGeom>
              <a:avLst/>
              <a:gdLst/>
              <a:ahLst/>
              <a:cxnLst/>
              <a:rect l="l" t="t" r="r" b="b"/>
              <a:pathLst>
                <a:path w="127798" h="103591" extrusionOk="0">
                  <a:moveTo>
                    <a:pt x="117971" y="103575"/>
                  </a:moveTo>
                  <a:cubicBezTo>
                    <a:pt x="115711" y="103575"/>
                    <a:pt x="113451" y="102805"/>
                    <a:pt x="111610" y="101223"/>
                  </a:cubicBezTo>
                  <a:lnTo>
                    <a:pt x="106923" y="97181"/>
                  </a:lnTo>
                  <a:cubicBezTo>
                    <a:pt x="89347" y="81923"/>
                    <a:pt x="42394" y="41380"/>
                    <a:pt x="4646" y="18129"/>
                  </a:cubicBezTo>
                  <a:cubicBezTo>
                    <a:pt x="43" y="15292"/>
                    <a:pt x="-1380" y="9266"/>
                    <a:pt x="1466" y="4663"/>
                  </a:cubicBezTo>
                  <a:cubicBezTo>
                    <a:pt x="4312" y="51"/>
                    <a:pt x="10338" y="-1380"/>
                    <a:pt x="14941" y="1457"/>
                  </a:cubicBezTo>
                  <a:cubicBezTo>
                    <a:pt x="54027" y="25537"/>
                    <a:pt x="100060" y="65359"/>
                    <a:pt x="119728" y="82366"/>
                  </a:cubicBezTo>
                  <a:lnTo>
                    <a:pt x="124416" y="86358"/>
                  </a:lnTo>
                  <a:cubicBezTo>
                    <a:pt x="128517" y="89874"/>
                    <a:pt x="128935" y="96059"/>
                    <a:pt x="125420" y="100168"/>
                  </a:cubicBezTo>
                  <a:cubicBezTo>
                    <a:pt x="123495" y="102428"/>
                    <a:pt x="120733" y="103591"/>
                    <a:pt x="117971" y="103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7"/>
            <p:cNvSpPr/>
            <p:nvPr/>
          </p:nvSpPr>
          <p:spPr>
            <a:xfrm>
              <a:off x="11822398" y="4449851"/>
              <a:ext cx="73697" cy="73206"/>
            </a:xfrm>
            <a:custGeom>
              <a:avLst/>
              <a:gdLst/>
              <a:ahLst/>
              <a:cxnLst/>
              <a:rect l="l" t="t" r="r" b="b"/>
              <a:pathLst>
                <a:path w="73697" h="73206" extrusionOk="0">
                  <a:moveTo>
                    <a:pt x="63860" y="73206"/>
                  </a:moveTo>
                  <a:cubicBezTo>
                    <a:pt x="61349" y="73206"/>
                    <a:pt x="58754" y="72194"/>
                    <a:pt x="56829" y="70202"/>
                  </a:cubicBezTo>
                  <a:cubicBezTo>
                    <a:pt x="56411" y="69792"/>
                    <a:pt x="16990" y="28797"/>
                    <a:pt x="3431" y="17256"/>
                  </a:cubicBezTo>
                  <a:cubicBezTo>
                    <a:pt x="-670" y="13749"/>
                    <a:pt x="-1172" y="7572"/>
                    <a:pt x="2343" y="3454"/>
                  </a:cubicBezTo>
                  <a:cubicBezTo>
                    <a:pt x="5859" y="-672"/>
                    <a:pt x="11968" y="-1174"/>
                    <a:pt x="16153" y="2341"/>
                  </a:cubicBezTo>
                  <a:cubicBezTo>
                    <a:pt x="30465" y="14510"/>
                    <a:pt x="69300" y="54919"/>
                    <a:pt x="70974" y="56634"/>
                  </a:cubicBezTo>
                  <a:cubicBezTo>
                    <a:pt x="74740" y="60535"/>
                    <a:pt x="74573" y="66728"/>
                    <a:pt x="70639" y="70478"/>
                  </a:cubicBezTo>
                  <a:cubicBezTo>
                    <a:pt x="68798" y="72302"/>
                    <a:pt x="66371" y="73206"/>
                    <a:pt x="63860" y="732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6" name="Google Shape;316;p31"/>
          <p:cNvGrpSpPr/>
          <p:nvPr/>
        </p:nvGrpSpPr>
        <p:grpSpPr>
          <a:xfrm>
            <a:off x="292559" y="2825207"/>
            <a:ext cx="936000" cy="1080000"/>
            <a:chOff x="715109" y="969679"/>
            <a:chExt cx="2939899" cy="3204135"/>
          </a:xfrm>
        </p:grpSpPr>
        <p:sp>
          <p:nvSpPr>
            <p:cNvPr id="317" name="Google Shape;317;p31"/>
            <p:cNvSpPr/>
            <p:nvPr/>
          </p:nvSpPr>
          <p:spPr>
            <a:xfrm flipH="1">
              <a:off x="715109" y="3990320"/>
              <a:ext cx="2939899" cy="183494"/>
            </a:xfrm>
            <a:custGeom>
              <a:avLst/>
              <a:gdLst/>
              <a:ahLst/>
              <a:cxnLst/>
              <a:rect l="l" t="t" r="r" b="b"/>
              <a:pathLst>
                <a:path w="2449916" h="152912" extrusionOk="0">
                  <a:moveTo>
                    <a:pt x="2449916" y="76456"/>
                  </a:moveTo>
                  <a:cubicBezTo>
                    <a:pt x="2449916" y="118682"/>
                    <a:pt x="1901484" y="152913"/>
                    <a:pt x="1224958" y="152913"/>
                  </a:cubicBezTo>
                  <a:cubicBezTo>
                    <a:pt x="548433" y="152913"/>
                    <a:pt x="0" y="118682"/>
                    <a:pt x="0" y="76456"/>
                  </a:cubicBezTo>
                  <a:cubicBezTo>
                    <a:pt x="0" y="34231"/>
                    <a:pt x="548432" y="0"/>
                    <a:pt x="1224958" y="0"/>
                  </a:cubicBezTo>
                  <a:cubicBezTo>
                    <a:pt x="1901483" y="0"/>
                    <a:pt x="2449916" y="34231"/>
                    <a:pt x="2449916" y="76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31"/>
            <p:cNvGrpSpPr/>
            <p:nvPr/>
          </p:nvGrpSpPr>
          <p:grpSpPr>
            <a:xfrm>
              <a:off x="1124466" y="969679"/>
              <a:ext cx="2121185" cy="3096841"/>
              <a:chOff x="2169817" y="1138733"/>
              <a:chExt cx="1504920" cy="2197120"/>
            </a:xfrm>
          </p:grpSpPr>
          <p:sp>
            <p:nvSpPr>
              <p:cNvPr id="319" name="Google Shape;319;p31"/>
              <p:cNvSpPr/>
              <p:nvPr/>
            </p:nvSpPr>
            <p:spPr>
              <a:xfrm>
                <a:off x="3232256" y="1633527"/>
                <a:ext cx="78021" cy="86349"/>
              </a:xfrm>
              <a:custGeom>
                <a:avLst/>
                <a:gdLst/>
                <a:ahLst/>
                <a:cxnLst/>
                <a:rect l="l" t="t" r="r" b="b"/>
                <a:pathLst>
                  <a:path w="78021" h="86349" extrusionOk="0">
                    <a:moveTo>
                      <a:pt x="75552" y="0"/>
                    </a:moveTo>
                    <a:lnTo>
                      <a:pt x="78022" y="0"/>
                    </a:lnTo>
                    <a:lnTo>
                      <a:pt x="101" y="86349"/>
                    </a:lnTo>
                    <a:lnTo>
                      <a:pt x="0" y="83721"/>
                    </a:lnTo>
                    <a:lnTo>
                      <a:pt x="7555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31"/>
              <p:cNvSpPr/>
              <p:nvPr/>
            </p:nvSpPr>
            <p:spPr>
              <a:xfrm>
                <a:off x="2967886" y="1138733"/>
                <a:ext cx="642701" cy="581402"/>
              </a:xfrm>
              <a:custGeom>
                <a:avLst/>
                <a:gdLst/>
                <a:ahLst/>
                <a:cxnLst/>
                <a:rect l="l" t="t" r="r" b="b"/>
                <a:pathLst>
                  <a:path w="642701" h="581402" extrusionOk="0">
                    <a:moveTo>
                      <a:pt x="264471" y="581395"/>
                    </a:moveTo>
                    <a:cubicBezTo>
                      <a:pt x="263358" y="581395"/>
                      <a:pt x="262228" y="581202"/>
                      <a:pt x="261140" y="580817"/>
                    </a:cubicBezTo>
                    <a:cubicBezTo>
                      <a:pt x="257399" y="579461"/>
                      <a:pt x="254854" y="575971"/>
                      <a:pt x="254695" y="571995"/>
                    </a:cubicBezTo>
                    <a:lnTo>
                      <a:pt x="249740" y="447565"/>
                    </a:lnTo>
                    <a:lnTo>
                      <a:pt x="88249" y="447565"/>
                    </a:lnTo>
                    <a:cubicBezTo>
                      <a:pt x="39580" y="447565"/>
                      <a:pt x="0" y="407976"/>
                      <a:pt x="0" y="359324"/>
                    </a:cubicBezTo>
                    <a:lnTo>
                      <a:pt x="0" y="88249"/>
                    </a:lnTo>
                    <a:cubicBezTo>
                      <a:pt x="0" y="39580"/>
                      <a:pt x="39588" y="0"/>
                      <a:pt x="88249" y="0"/>
                    </a:cubicBezTo>
                    <a:lnTo>
                      <a:pt x="554461" y="0"/>
                    </a:lnTo>
                    <a:cubicBezTo>
                      <a:pt x="603122" y="0"/>
                      <a:pt x="642702" y="39588"/>
                      <a:pt x="642702" y="88249"/>
                    </a:cubicBezTo>
                    <a:lnTo>
                      <a:pt x="642702" y="359324"/>
                    </a:lnTo>
                    <a:cubicBezTo>
                      <a:pt x="642702" y="407985"/>
                      <a:pt x="603113" y="447565"/>
                      <a:pt x="554461" y="447565"/>
                    </a:cubicBezTo>
                    <a:lnTo>
                      <a:pt x="389613" y="447565"/>
                    </a:lnTo>
                    <a:lnTo>
                      <a:pt x="271753" y="578172"/>
                    </a:lnTo>
                    <a:cubicBezTo>
                      <a:pt x="269861" y="580265"/>
                      <a:pt x="267200" y="581403"/>
                      <a:pt x="264488" y="581403"/>
                    </a:cubicBezTo>
                    <a:close/>
                    <a:moveTo>
                      <a:pt x="88241" y="19577"/>
                    </a:moveTo>
                    <a:cubicBezTo>
                      <a:pt x="50377" y="19577"/>
                      <a:pt x="19568" y="50377"/>
                      <a:pt x="19568" y="88249"/>
                    </a:cubicBezTo>
                    <a:lnTo>
                      <a:pt x="19568" y="359324"/>
                    </a:lnTo>
                    <a:cubicBezTo>
                      <a:pt x="19568" y="397180"/>
                      <a:pt x="50368" y="427988"/>
                      <a:pt x="88241" y="427988"/>
                    </a:cubicBezTo>
                    <a:lnTo>
                      <a:pt x="259140" y="427988"/>
                    </a:lnTo>
                    <a:cubicBezTo>
                      <a:pt x="264396" y="427988"/>
                      <a:pt x="268715" y="432131"/>
                      <a:pt x="268924" y="437387"/>
                    </a:cubicBezTo>
                    <a:lnTo>
                      <a:pt x="273301" y="547213"/>
                    </a:lnTo>
                    <a:lnTo>
                      <a:pt x="377980" y="431210"/>
                    </a:lnTo>
                    <a:cubicBezTo>
                      <a:pt x="379829" y="429160"/>
                      <a:pt x="382474" y="427980"/>
                      <a:pt x="385244" y="427980"/>
                    </a:cubicBezTo>
                    <a:lnTo>
                      <a:pt x="554453" y="427980"/>
                    </a:lnTo>
                    <a:cubicBezTo>
                      <a:pt x="592309" y="427980"/>
                      <a:pt x="623117" y="397180"/>
                      <a:pt x="623117" y="359315"/>
                    </a:cubicBezTo>
                    <a:lnTo>
                      <a:pt x="623117" y="88241"/>
                    </a:lnTo>
                    <a:cubicBezTo>
                      <a:pt x="623117" y="50377"/>
                      <a:pt x="592317" y="19568"/>
                      <a:pt x="554453" y="19568"/>
                    </a:cubicBezTo>
                    <a:lnTo>
                      <a:pt x="88241" y="195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1"/>
              <p:cNvSpPr/>
              <p:nvPr/>
            </p:nvSpPr>
            <p:spPr>
              <a:xfrm rot="-2700000">
                <a:off x="3130972" y="1209974"/>
                <a:ext cx="316764" cy="316764"/>
              </a:xfrm>
              <a:custGeom>
                <a:avLst/>
                <a:gdLst/>
                <a:ahLst/>
                <a:cxnLst/>
                <a:rect l="l" t="t" r="r" b="b"/>
                <a:pathLst>
                  <a:path w="316588" h="316588" extrusionOk="0">
                    <a:moveTo>
                      <a:pt x="316589" y="158294"/>
                    </a:moveTo>
                    <a:cubicBezTo>
                      <a:pt x="316589" y="245718"/>
                      <a:pt x="245718" y="316589"/>
                      <a:pt x="158295" y="316589"/>
                    </a:cubicBezTo>
                    <a:cubicBezTo>
                      <a:pt x="70871" y="316589"/>
                      <a:pt x="0" y="245718"/>
                      <a:pt x="0" y="158294"/>
                    </a:cubicBezTo>
                    <a:cubicBezTo>
                      <a:pt x="0" y="70871"/>
                      <a:pt x="70871" y="0"/>
                      <a:pt x="158295" y="0"/>
                    </a:cubicBezTo>
                    <a:cubicBezTo>
                      <a:pt x="245718" y="0"/>
                      <a:pt x="316589" y="70871"/>
                      <a:pt x="316589" y="1582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1"/>
              <p:cNvSpPr/>
              <p:nvPr/>
            </p:nvSpPr>
            <p:spPr>
              <a:xfrm>
                <a:off x="3121144" y="1200258"/>
                <a:ext cx="336185" cy="336181"/>
              </a:xfrm>
              <a:custGeom>
                <a:avLst/>
                <a:gdLst/>
                <a:ahLst/>
                <a:cxnLst/>
                <a:rect l="l" t="t" r="r" b="b"/>
                <a:pathLst>
                  <a:path w="336185" h="336181" extrusionOk="0">
                    <a:moveTo>
                      <a:pt x="168067" y="336182"/>
                    </a:moveTo>
                    <a:cubicBezTo>
                      <a:pt x="76019" y="336182"/>
                      <a:pt x="768" y="261692"/>
                      <a:pt x="6" y="169476"/>
                    </a:cubicBezTo>
                    <a:lnTo>
                      <a:pt x="6" y="169476"/>
                    </a:lnTo>
                    <a:cubicBezTo>
                      <a:pt x="-756" y="76791"/>
                      <a:pt x="74027" y="770"/>
                      <a:pt x="166712" y="0"/>
                    </a:cubicBezTo>
                    <a:cubicBezTo>
                      <a:pt x="167180" y="0"/>
                      <a:pt x="167649" y="0"/>
                      <a:pt x="168118" y="0"/>
                    </a:cubicBezTo>
                    <a:cubicBezTo>
                      <a:pt x="260167" y="0"/>
                      <a:pt x="335418" y="74489"/>
                      <a:pt x="336179" y="166706"/>
                    </a:cubicBezTo>
                    <a:cubicBezTo>
                      <a:pt x="336941" y="259391"/>
                      <a:pt x="262159" y="335412"/>
                      <a:pt x="169473" y="336182"/>
                    </a:cubicBezTo>
                    <a:cubicBezTo>
                      <a:pt x="169005" y="336182"/>
                      <a:pt x="168528" y="336182"/>
                      <a:pt x="168067" y="336182"/>
                    </a:cubicBezTo>
                    <a:close/>
                    <a:moveTo>
                      <a:pt x="19582" y="169309"/>
                    </a:moveTo>
                    <a:cubicBezTo>
                      <a:pt x="20252" y="250778"/>
                      <a:pt x="86748" y="316597"/>
                      <a:pt x="168067" y="316597"/>
                    </a:cubicBezTo>
                    <a:cubicBezTo>
                      <a:pt x="168478" y="316597"/>
                      <a:pt x="168896" y="316597"/>
                      <a:pt x="169306" y="316597"/>
                    </a:cubicBezTo>
                    <a:cubicBezTo>
                      <a:pt x="208978" y="316271"/>
                      <a:pt x="246147" y="300519"/>
                      <a:pt x="273968" y="272238"/>
                    </a:cubicBezTo>
                    <a:cubicBezTo>
                      <a:pt x="301780" y="243957"/>
                      <a:pt x="316929" y="206537"/>
                      <a:pt x="316595" y="166873"/>
                    </a:cubicBezTo>
                    <a:cubicBezTo>
                      <a:pt x="315925" y="85403"/>
                      <a:pt x="249428" y="19585"/>
                      <a:pt x="168109" y="19585"/>
                    </a:cubicBezTo>
                    <a:cubicBezTo>
                      <a:pt x="167699" y="19585"/>
                      <a:pt x="167281" y="19585"/>
                      <a:pt x="166871" y="19585"/>
                    </a:cubicBezTo>
                    <a:cubicBezTo>
                      <a:pt x="127199" y="19911"/>
                      <a:pt x="90029" y="35663"/>
                      <a:pt x="62209" y="63944"/>
                    </a:cubicBezTo>
                    <a:cubicBezTo>
                      <a:pt x="34397" y="92225"/>
                      <a:pt x="19256" y="129645"/>
                      <a:pt x="19582" y="169309"/>
                    </a:cubicBezTo>
                    <a:lnTo>
                      <a:pt x="19582" y="1693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1"/>
              <p:cNvSpPr/>
              <p:nvPr/>
            </p:nvSpPr>
            <p:spPr>
              <a:xfrm>
                <a:off x="3278113" y="1200258"/>
                <a:ext cx="22196" cy="336173"/>
              </a:xfrm>
              <a:custGeom>
                <a:avLst/>
                <a:gdLst/>
                <a:ahLst/>
                <a:cxnLst/>
                <a:rect l="l" t="t" r="r" b="b"/>
                <a:pathLst>
                  <a:path w="22196" h="336173" extrusionOk="0">
                    <a:moveTo>
                      <a:pt x="12404" y="336165"/>
                    </a:moveTo>
                    <a:cubicBezTo>
                      <a:pt x="6997" y="336165"/>
                      <a:pt x="2612" y="331779"/>
                      <a:pt x="2612" y="326373"/>
                    </a:cubicBezTo>
                    <a:lnTo>
                      <a:pt x="2612" y="323912"/>
                    </a:lnTo>
                    <a:lnTo>
                      <a:pt x="0" y="9851"/>
                    </a:lnTo>
                    <a:cubicBezTo>
                      <a:pt x="-33" y="4444"/>
                      <a:pt x="4319" y="33"/>
                      <a:pt x="9734" y="0"/>
                    </a:cubicBezTo>
                    <a:lnTo>
                      <a:pt x="9793" y="0"/>
                    </a:lnTo>
                    <a:cubicBezTo>
                      <a:pt x="15174" y="0"/>
                      <a:pt x="19543" y="4344"/>
                      <a:pt x="19585" y="9734"/>
                    </a:cubicBezTo>
                    <a:lnTo>
                      <a:pt x="22196" y="326381"/>
                    </a:lnTo>
                    <a:cubicBezTo>
                      <a:pt x="22196" y="331788"/>
                      <a:pt x="17811" y="336173"/>
                      <a:pt x="12404" y="33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31"/>
              <p:cNvSpPr/>
              <p:nvPr/>
            </p:nvSpPr>
            <p:spPr>
              <a:xfrm>
                <a:off x="3121141" y="1357247"/>
                <a:ext cx="336173" cy="22196"/>
              </a:xfrm>
              <a:custGeom>
                <a:avLst/>
                <a:gdLst/>
                <a:ahLst/>
                <a:cxnLst/>
                <a:rect l="l" t="t" r="r" b="b"/>
                <a:pathLst>
                  <a:path w="336173" h="22196" extrusionOk="0">
                    <a:moveTo>
                      <a:pt x="9793" y="22196"/>
                    </a:moveTo>
                    <a:cubicBezTo>
                      <a:pt x="4419" y="22196"/>
                      <a:pt x="51" y="17869"/>
                      <a:pt x="0" y="12487"/>
                    </a:cubicBezTo>
                    <a:cubicBezTo>
                      <a:pt x="-41" y="7081"/>
                      <a:pt x="4311" y="2662"/>
                      <a:pt x="9709" y="2611"/>
                    </a:cubicBezTo>
                    <a:lnTo>
                      <a:pt x="326298" y="0"/>
                    </a:lnTo>
                    <a:lnTo>
                      <a:pt x="326382" y="0"/>
                    </a:lnTo>
                    <a:cubicBezTo>
                      <a:pt x="331755" y="0"/>
                      <a:pt x="336124" y="4327"/>
                      <a:pt x="336174" y="9709"/>
                    </a:cubicBezTo>
                    <a:cubicBezTo>
                      <a:pt x="336216" y="15116"/>
                      <a:pt x="331863" y="19535"/>
                      <a:pt x="326465" y="19585"/>
                    </a:cubicBezTo>
                    <a:lnTo>
                      <a:pt x="9876" y="22196"/>
                    </a:lnTo>
                    <a:lnTo>
                      <a:pt x="9793" y="221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31"/>
              <p:cNvSpPr/>
              <p:nvPr/>
            </p:nvSpPr>
            <p:spPr>
              <a:xfrm>
                <a:off x="3144936" y="1272839"/>
                <a:ext cx="287211" cy="21786"/>
              </a:xfrm>
              <a:custGeom>
                <a:avLst/>
                <a:gdLst/>
                <a:ahLst/>
                <a:cxnLst/>
                <a:rect l="l" t="t" r="r" b="b"/>
                <a:pathLst>
                  <a:path w="287211" h="21786" extrusionOk="0">
                    <a:moveTo>
                      <a:pt x="9793" y="21786"/>
                    </a:moveTo>
                    <a:cubicBezTo>
                      <a:pt x="4419" y="21786"/>
                      <a:pt x="50" y="17459"/>
                      <a:pt x="0" y="12077"/>
                    </a:cubicBezTo>
                    <a:cubicBezTo>
                      <a:pt x="-42" y="6671"/>
                      <a:pt x="4311" y="2251"/>
                      <a:pt x="9709" y="2201"/>
                    </a:cubicBezTo>
                    <a:lnTo>
                      <a:pt x="277335" y="0"/>
                    </a:lnTo>
                    <a:lnTo>
                      <a:pt x="277419" y="0"/>
                    </a:lnTo>
                    <a:cubicBezTo>
                      <a:pt x="282792" y="0"/>
                      <a:pt x="287161" y="4327"/>
                      <a:pt x="287212" y="9709"/>
                    </a:cubicBezTo>
                    <a:cubicBezTo>
                      <a:pt x="287253" y="15116"/>
                      <a:pt x="282901" y="19535"/>
                      <a:pt x="277503" y="19585"/>
                    </a:cubicBezTo>
                    <a:lnTo>
                      <a:pt x="9876" y="21786"/>
                    </a:lnTo>
                    <a:lnTo>
                      <a:pt x="9793" y="217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31"/>
              <p:cNvSpPr/>
              <p:nvPr/>
            </p:nvSpPr>
            <p:spPr>
              <a:xfrm>
                <a:off x="3144543" y="1439168"/>
                <a:ext cx="290743" cy="21819"/>
              </a:xfrm>
              <a:custGeom>
                <a:avLst/>
                <a:gdLst/>
                <a:ahLst/>
                <a:cxnLst/>
                <a:rect l="l" t="t" r="r" b="b"/>
                <a:pathLst>
                  <a:path w="290743" h="21819" extrusionOk="0">
                    <a:moveTo>
                      <a:pt x="9793" y="21820"/>
                    </a:moveTo>
                    <a:cubicBezTo>
                      <a:pt x="4419" y="21820"/>
                      <a:pt x="50" y="17492"/>
                      <a:pt x="0" y="12111"/>
                    </a:cubicBezTo>
                    <a:cubicBezTo>
                      <a:pt x="-42" y="6704"/>
                      <a:pt x="4311" y="2285"/>
                      <a:pt x="9709" y="2235"/>
                    </a:cubicBezTo>
                    <a:lnTo>
                      <a:pt x="280867" y="0"/>
                    </a:lnTo>
                    <a:lnTo>
                      <a:pt x="280951" y="0"/>
                    </a:lnTo>
                    <a:cubicBezTo>
                      <a:pt x="286324" y="0"/>
                      <a:pt x="290693" y="4327"/>
                      <a:pt x="290743" y="9709"/>
                    </a:cubicBezTo>
                    <a:cubicBezTo>
                      <a:pt x="290785" y="15116"/>
                      <a:pt x="286433" y="19535"/>
                      <a:pt x="281035" y="19585"/>
                    </a:cubicBezTo>
                    <a:lnTo>
                      <a:pt x="9876" y="21820"/>
                    </a:lnTo>
                    <a:lnTo>
                      <a:pt x="9793" y="218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31"/>
              <p:cNvSpPr/>
              <p:nvPr/>
            </p:nvSpPr>
            <p:spPr>
              <a:xfrm>
                <a:off x="3224204" y="1201312"/>
                <a:ext cx="134618" cy="335102"/>
              </a:xfrm>
              <a:custGeom>
                <a:avLst/>
                <a:gdLst/>
                <a:ahLst/>
                <a:cxnLst/>
                <a:rect l="l" t="t" r="r" b="b"/>
                <a:pathLst>
                  <a:path w="134618" h="335102" extrusionOk="0">
                    <a:moveTo>
                      <a:pt x="68606" y="335102"/>
                    </a:moveTo>
                    <a:cubicBezTo>
                      <a:pt x="65928" y="335102"/>
                      <a:pt x="63359" y="333997"/>
                      <a:pt x="61517" y="332056"/>
                    </a:cubicBezTo>
                    <a:cubicBezTo>
                      <a:pt x="22950" y="291530"/>
                      <a:pt x="528" y="231763"/>
                      <a:pt x="9" y="168095"/>
                    </a:cubicBezTo>
                    <a:cubicBezTo>
                      <a:pt x="-510" y="104419"/>
                      <a:pt x="20916" y="44309"/>
                      <a:pt x="58806" y="3155"/>
                    </a:cubicBezTo>
                    <a:cubicBezTo>
                      <a:pt x="60639" y="1155"/>
                      <a:pt x="63216" y="17"/>
                      <a:pt x="65928" y="0"/>
                    </a:cubicBezTo>
                    <a:lnTo>
                      <a:pt x="66012" y="0"/>
                    </a:lnTo>
                    <a:cubicBezTo>
                      <a:pt x="68690" y="0"/>
                      <a:pt x="71260" y="1105"/>
                      <a:pt x="73101" y="3047"/>
                    </a:cubicBezTo>
                    <a:cubicBezTo>
                      <a:pt x="111668" y="43572"/>
                      <a:pt x="134090" y="103339"/>
                      <a:pt x="134609" y="167007"/>
                    </a:cubicBezTo>
                    <a:cubicBezTo>
                      <a:pt x="135136" y="230666"/>
                      <a:pt x="113710" y="290785"/>
                      <a:pt x="75813" y="331947"/>
                    </a:cubicBezTo>
                    <a:cubicBezTo>
                      <a:pt x="73980" y="333939"/>
                      <a:pt x="71402" y="335085"/>
                      <a:pt x="68690" y="335102"/>
                    </a:cubicBezTo>
                    <a:lnTo>
                      <a:pt x="68606" y="335102"/>
                    </a:lnTo>
                    <a:close/>
                    <a:moveTo>
                      <a:pt x="66129" y="24607"/>
                    </a:moveTo>
                    <a:cubicBezTo>
                      <a:pt x="35999" y="61751"/>
                      <a:pt x="19142" y="113316"/>
                      <a:pt x="19594" y="167944"/>
                    </a:cubicBezTo>
                    <a:cubicBezTo>
                      <a:pt x="20038" y="222556"/>
                      <a:pt x="37748" y="273845"/>
                      <a:pt x="68489" y="310487"/>
                    </a:cubicBezTo>
                    <a:cubicBezTo>
                      <a:pt x="98628" y="273326"/>
                      <a:pt x="115476" y="221761"/>
                      <a:pt x="115024" y="167158"/>
                    </a:cubicBezTo>
                    <a:cubicBezTo>
                      <a:pt x="114581" y="112538"/>
                      <a:pt x="96879" y="61249"/>
                      <a:pt x="66129" y="246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1"/>
              <p:cNvSpPr/>
              <p:nvPr/>
            </p:nvSpPr>
            <p:spPr>
              <a:xfrm>
                <a:off x="2179616" y="2639846"/>
                <a:ext cx="1290140" cy="666705"/>
              </a:xfrm>
              <a:custGeom>
                <a:avLst/>
                <a:gdLst/>
                <a:ahLst/>
                <a:cxnLst/>
                <a:rect l="l" t="t" r="r" b="b"/>
                <a:pathLst>
                  <a:path w="1290140" h="666705" extrusionOk="0">
                    <a:moveTo>
                      <a:pt x="1119011" y="666706"/>
                    </a:moveTo>
                    <a:lnTo>
                      <a:pt x="187859" y="666706"/>
                    </a:lnTo>
                    <a:cubicBezTo>
                      <a:pt x="70752" y="635445"/>
                      <a:pt x="29004" y="591614"/>
                      <a:pt x="7151" y="497673"/>
                    </a:cubicBezTo>
                    <a:cubicBezTo>
                      <a:pt x="-2482" y="455993"/>
                      <a:pt x="-1779" y="412831"/>
                      <a:pt x="5661" y="371309"/>
                    </a:cubicBezTo>
                    <a:cubicBezTo>
                      <a:pt x="24618" y="265542"/>
                      <a:pt x="87047" y="170765"/>
                      <a:pt x="131540" y="141496"/>
                    </a:cubicBezTo>
                    <a:cubicBezTo>
                      <a:pt x="193417" y="100728"/>
                      <a:pt x="194906" y="16873"/>
                      <a:pt x="193651" y="0"/>
                    </a:cubicBezTo>
                    <a:lnTo>
                      <a:pt x="794362" y="145799"/>
                    </a:lnTo>
                    <a:cubicBezTo>
                      <a:pt x="794362" y="145799"/>
                      <a:pt x="1221631" y="292593"/>
                      <a:pt x="1270685" y="418949"/>
                    </a:cubicBezTo>
                    <a:cubicBezTo>
                      <a:pt x="1323623" y="555290"/>
                      <a:pt x="1267053" y="640358"/>
                      <a:pt x="1119011" y="6667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1"/>
              <p:cNvSpPr/>
              <p:nvPr/>
            </p:nvSpPr>
            <p:spPr>
              <a:xfrm>
                <a:off x="2169817" y="2630063"/>
                <a:ext cx="1309752" cy="686289"/>
              </a:xfrm>
              <a:custGeom>
                <a:avLst/>
                <a:gdLst/>
                <a:ahLst/>
                <a:cxnLst/>
                <a:rect l="l" t="t" r="r" b="b"/>
                <a:pathLst>
                  <a:path w="1309752" h="686289" extrusionOk="0">
                    <a:moveTo>
                      <a:pt x="1128810" y="686281"/>
                    </a:moveTo>
                    <a:lnTo>
                      <a:pt x="197658" y="686281"/>
                    </a:lnTo>
                    <a:cubicBezTo>
                      <a:pt x="196813" y="686281"/>
                      <a:pt x="195959" y="686164"/>
                      <a:pt x="195131" y="685955"/>
                    </a:cubicBezTo>
                    <a:cubicBezTo>
                      <a:pt x="78174" y="654728"/>
                      <a:pt x="30810" y="610252"/>
                      <a:pt x="7409" y="509674"/>
                    </a:cubicBezTo>
                    <a:cubicBezTo>
                      <a:pt x="-1906" y="469333"/>
                      <a:pt x="-2442" y="425493"/>
                      <a:pt x="5827" y="379368"/>
                    </a:cubicBezTo>
                    <a:cubicBezTo>
                      <a:pt x="24734" y="273886"/>
                      <a:pt x="88100" y="174597"/>
                      <a:pt x="135958" y="143111"/>
                    </a:cubicBezTo>
                    <a:cubicBezTo>
                      <a:pt x="188820" y="108285"/>
                      <a:pt x="195558" y="35586"/>
                      <a:pt x="193691" y="10520"/>
                    </a:cubicBezTo>
                    <a:cubicBezTo>
                      <a:pt x="193457" y="7398"/>
                      <a:pt x="194729" y="4351"/>
                      <a:pt x="197114" y="2326"/>
                    </a:cubicBezTo>
                    <a:cubicBezTo>
                      <a:pt x="199508" y="300"/>
                      <a:pt x="202730" y="-461"/>
                      <a:pt x="205760" y="275"/>
                    </a:cubicBezTo>
                    <a:lnTo>
                      <a:pt x="806463" y="146074"/>
                    </a:lnTo>
                    <a:cubicBezTo>
                      <a:pt x="806756" y="146141"/>
                      <a:pt x="807041" y="146233"/>
                      <a:pt x="807334" y="146325"/>
                    </a:cubicBezTo>
                    <a:cubicBezTo>
                      <a:pt x="824960" y="152384"/>
                      <a:pt x="1239473" y="296074"/>
                      <a:pt x="1289607" y="425191"/>
                    </a:cubicBezTo>
                    <a:cubicBezTo>
                      <a:pt x="1315795" y="492642"/>
                      <a:pt x="1316457" y="549304"/>
                      <a:pt x="1291557" y="593580"/>
                    </a:cubicBezTo>
                    <a:cubicBezTo>
                      <a:pt x="1265076" y="640692"/>
                      <a:pt x="1210891" y="671835"/>
                      <a:pt x="1130518" y="686139"/>
                    </a:cubicBezTo>
                    <a:cubicBezTo>
                      <a:pt x="1129949" y="686240"/>
                      <a:pt x="1129379" y="686290"/>
                      <a:pt x="1128802" y="686290"/>
                    </a:cubicBezTo>
                    <a:close/>
                    <a:moveTo>
                      <a:pt x="198956" y="666696"/>
                    </a:moveTo>
                    <a:lnTo>
                      <a:pt x="1127940" y="666696"/>
                    </a:lnTo>
                    <a:cubicBezTo>
                      <a:pt x="1201810" y="653406"/>
                      <a:pt x="1251107" y="625577"/>
                      <a:pt x="1274500" y="583980"/>
                    </a:cubicBezTo>
                    <a:cubicBezTo>
                      <a:pt x="1296386" y="545044"/>
                      <a:pt x="1295332" y="494006"/>
                      <a:pt x="1271361" y="432272"/>
                    </a:cubicBezTo>
                    <a:cubicBezTo>
                      <a:pt x="1225153" y="313273"/>
                      <a:pt x="816900" y="170371"/>
                      <a:pt x="801400" y="164997"/>
                    </a:cubicBezTo>
                    <a:lnTo>
                      <a:pt x="213318" y="22262"/>
                    </a:lnTo>
                    <a:cubicBezTo>
                      <a:pt x="212431" y="51413"/>
                      <a:pt x="204078" y="121685"/>
                      <a:pt x="146729" y="159465"/>
                    </a:cubicBezTo>
                    <a:cubicBezTo>
                      <a:pt x="102237" y="188733"/>
                      <a:pt x="43097" y="282448"/>
                      <a:pt x="25102" y="382825"/>
                    </a:cubicBezTo>
                    <a:cubicBezTo>
                      <a:pt x="17302" y="426330"/>
                      <a:pt x="17771" y="467517"/>
                      <a:pt x="26483" y="505255"/>
                    </a:cubicBezTo>
                    <a:cubicBezTo>
                      <a:pt x="48068" y="598049"/>
                      <a:pt x="90051" y="637420"/>
                      <a:pt x="198947" y="666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1"/>
              <p:cNvSpPr/>
              <p:nvPr/>
            </p:nvSpPr>
            <p:spPr>
              <a:xfrm>
                <a:off x="2995396" y="3078732"/>
                <a:ext cx="332834" cy="235503"/>
              </a:xfrm>
              <a:custGeom>
                <a:avLst/>
                <a:gdLst/>
                <a:ahLst/>
                <a:cxnLst/>
                <a:rect l="l" t="t" r="r" b="b"/>
                <a:pathLst>
                  <a:path w="332834" h="235503" extrusionOk="0">
                    <a:moveTo>
                      <a:pt x="0" y="29746"/>
                    </a:moveTo>
                    <a:lnTo>
                      <a:pt x="54695" y="0"/>
                    </a:lnTo>
                    <a:lnTo>
                      <a:pt x="332834" y="235504"/>
                    </a:lnTo>
                    <a:lnTo>
                      <a:pt x="0" y="227821"/>
                    </a:lnTo>
                    <a:lnTo>
                      <a:pt x="0" y="297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1"/>
              <p:cNvSpPr/>
              <p:nvPr/>
            </p:nvSpPr>
            <p:spPr>
              <a:xfrm>
                <a:off x="2985612" y="3068939"/>
                <a:ext cx="352428" cy="255089"/>
              </a:xfrm>
              <a:custGeom>
                <a:avLst/>
                <a:gdLst/>
                <a:ahLst/>
                <a:cxnLst/>
                <a:rect l="l" t="t" r="r" b="b"/>
                <a:pathLst>
                  <a:path w="352428" h="255089" extrusionOk="0">
                    <a:moveTo>
                      <a:pt x="342627" y="255089"/>
                    </a:moveTo>
                    <a:lnTo>
                      <a:pt x="342401" y="255089"/>
                    </a:lnTo>
                    <a:lnTo>
                      <a:pt x="9558" y="247406"/>
                    </a:lnTo>
                    <a:cubicBezTo>
                      <a:pt x="4243" y="247281"/>
                      <a:pt x="0" y="242928"/>
                      <a:pt x="0" y="237614"/>
                    </a:cubicBezTo>
                    <a:lnTo>
                      <a:pt x="0" y="39539"/>
                    </a:lnTo>
                    <a:cubicBezTo>
                      <a:pt x="0" y="35948"/>
                      <a:pt x="1959" y="32651"/>
                      <a:pt x="5114" y="30943"/>
                    </a:cubicBezTo>
                    <a:lnTo>
                      <a:pt x="59809" y="1197"/>
                    </a:lnTo>
                    <a:cubicBezTo>
                      <a:pt x="63349" y="-744"/>
                      <a:pt x="67735" y="-292"/>
                      <a:pt x="70815" y="2319"/>
                    </a:cubicBezTo>
                    <a:lnTo>
                      <a:pt x="348962" y="237823"/>
                    </a:lnTo>
                    <a:cubicBezTo>
                      <a:pt x="352126" y="240510"/>
                      <a:pt x="353264" y="244887"/>
                      <a:pt x="351791" y="248770"/>
                    </a:cubicBezTo>
                    <a:cubicBezTo>
                      <a:pt x="350343" y="252579"/>
                      <a:pt x="346694" y="255089"/>
                      <a:pt x="342635" y="255089"/>
                    </a:cubicBezTo>
                    <a:close/>
                    <a:moveTo>
                      <a:pt x="19577" y="228047"/>
                    </a:moveTo>
                    <a:lnTo>
                      <a:pt x="315157" y="234868"/>
                    </a:lnTo>
                    <a:lnTo>
                      <a:pt x="63274" y="21594"/>
                    </a:lnTo>
                    <a:lnTo>
                      <a:pt x="19585" y="45364"/>
                    </a:lnTo>
                    <a:lnTo>
                      <a:pt x="19585" y="2280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1"/>
              <p:cNvSpPr/>
              <p:nvPr/>
            </p:nvSpPr>
            <p:spPr>
              <a:xfrm>
                <a:off x="2601221" y="2991546"/>
                <a:ext cx="422372" cy="315006"/>
              </a:xfrm>
              <a:custGeom>
                <a:avLst/>
                <a:gdLst/>
                <a:ahLst/>
                <a:cxnLst/>
                <a:rect l="l" t="t" r="r" b="b"/>
                <a:pathLst>
                  <a:path w="422372" h="315006" extrusionOk="0">
                    <a:moveTo>
                      <a:pt x="422372" y="315007"/>
                    </a:moveTo>
                    <a:lnTo>
                      <a:pt x="404905" y="254294"/>
                    </a:lnTo>
                    <a:cubicBezTo>
                      <a:pt x="398293" y="231302"/>
                      <a:pt x="405734" y="213534"/>
                      <a:pt x="401088" y="146368"/>
                    </a:cubicBezTo>
                    <a:cubicBezTo>
                      <a:pt x="396435" y="79201"/>
                      <a:pt x="331520" y="67074"/>
                      <a:pt x="331520" y="67074"/>
                    </a:cubicBezTo>
                    <a:cubicBezTo>
                      <a:pt x="331520" y="67074"/>
                      <a:pt x="218087" y="45279"/>
                      <a:pt x="97808" y="37270"/>
                    </a:cubicBezTo>
                    <a:cubicBezTo>
                      <a:pt x="-22472" y="29260"/>
                      <a:pt x="2059" y="0"/>
                      <a:pt x="2059"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1"/>
              <p:cNvSpPr/>
              <p:nvPr/>
            </p:nvSpPr>
            <p:spPr>
              <a:xfrm>
                <a:off x="2591424" y="2985268"/>
                <a:ext cx="441962" cy="331092"/>
              </a:xfrm>
              <a:custGeom>
                <a:avLst/>
                <a:gdLst/>
                <a:ahLst/>
                <a:cxnLst/>
                <a:rect l="l" t="t" r="r" b="b"/>
                <a:pathLst>
                  <a:path w="441962" h="331092" extrusionOk="0">
                    <a:moveTo>
                      <a:pt x="432162" y="331076"/>
                    </a:moveTo>
                    <a:cubicBezTo>
                      <a:pt x="427910" y="331076"/>
                      <a:pt x="423993" y="328281"/>
                      <a:pt x="422763" y="323996"/>
                    </a:cubicBezTo>
                    <a:lnTo>
                      <a:pt x="405295" y="263274"/>
                    </a:lnTo>
                    <a:cubicBezTo>
                      <a:pt x="401487" y="250034"/>
                      <a:pt x="401813" y="238776"/>
                      <a:pt x="402307" y="221719"/>
                    </a:cubicBezTo>
                    <a:cubicBezTo>
                      <a:pt x="402751" y="206478"/>
                      <a:pt x="403353" y="185596"/>
                      <a:pt x="401119" y="153314"/>
                    </a:cubicBezTo>
                    <a:cubicBezTo>
                      <a:pt x="397034" y="94401"/>
                      <a:pt x="340096" y="83085"/>
                      <a:pt x="339518" y="82976"/>
                    </a:cubicBezTo>
                    <a:cubicBezTo>
                      <a:pt x="338338" y="82750"/>
                      <a:pt x="225215" y="61190"/>
                      <a:pt x="106961" y="53323"/>
                    </a:cubicBezTo>
                    <a:cubicBezTo>
                      <a:pt x="22788" y="47715"/>
                      <a:pt x="6559" y="31846"/>
                      <a:pt x="1671" y="20388"/>
                    </a:cubicBezTo>
                    <a:cubicBezTo>
                      <a:pt x="-1920" y="11985"/>
                      <a:pt x="884" y="4160"/>
                      <a:pt x="4366" y="0"/>
                    </a:cubicBezTo>
                    <a:lnTo>
                      <a:pt x="19373" y="12580"/>
                    </a:lnTo>
                    <a:cubicBezTo>
                      <a:pt x="20603" y="14479"/>
                      <a:pt x="30153" y="28590"/>
                      <a:pt x="108266" y="33788"/>
                    </a:cubicBezTo>
                    <a:cubicBezTo>
                      <a:pt x="227768" y="41739"/>
                      <a:pt x="342029" y="63525"/>
                      <a:pt x="343168" y="63743"/>
                    </a:cubicBezTo>
                    <a:cubicBezTo>
                      <a:pt x="343837" y="63868"/>
                      <a:pt x="415531" y="78097"/>
                      <a:pt x="420653" y="151967"/>
                    </a:cubicBezTo>
                    <a:cubicBezTo>
                      <a:pt x="422955" y="185211"/>
                      <a:pt x="422336" y="206654"/>
                      <a:pt x="421875" y="222305"/>
                    </a:cubicBezTo>
                    <a:cubicBezTo>
                      <a:pt x="421423" y="238057"/>
                      <a:pt x="421147" y="247565"/>
                      <a:pt x="424110" y="257867"/>
                    </a:cubicBezTo>
                    <a:lnTo>
                      <a:pt x="441577" y="318589"/>
                    </a:lnTo>
                    <a:cubicBezTo>
                      <a:pt x="443076" y="323786"/>
                      <a:pt x="440071" y="329210"/>
                      <a:pt x="434873" y="330708"/>
                    </a:cubicBezTo>
                    <a:cubicBezTo>
                      <a:pt x="433969" y="330968"/>
                      <a:pt x="433057" y="331093"/>
                      <a:pt x="432162" y="3310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1"/>
              <p:cNvSpPr/>
              <p:nvPr/>
            </p:nvSpPr>
            <p:spPr>
              <a:xfrm>
                <a:off x="3026362" y="1720145"/>
                <a:ext cx="82985" cy="126787"/>
              </a:xfrm>
              <a:custGeom>
                <a:avLst/>
                <a:gdLst/>
                <a:ahLst/>
                <a:cxnLst/>
                <a:rect l="l" t="t" r="r" b="b"/>
                <a:pathLst>
                  <a:path w="82985" h="126787" extrusionOk="0">
                    <a:moveTo>
                      <a:pt x="80510" y="119308"/>
                    </a:moveTo>
                    <a:cubicBezTo>
                      <a:pt x="77396" y="129235"/>
                      <a:pt x="62607" y="129302"/>
                      <a:pt x="59485" y="119384"/>
                    </a:cubicBezTo>
                    <a:cubicBezTo>
                      <a:pt x="51844" y="95078"/>
                      <a:pt x="37306" y="56427"/>
                      <a:pt x="18097" y="40257"/>
                    </a:cubicBezTo>
                    <a:cubicBezTo>
                      <a:pt x="-10937" y="15818"/>
                      <a:pt x="-801" y="-3666"/>
                      <a:pt x="18926" y="585"/>
                    </a:cubicBezTo>
                    <a:cubicBezTo>
                      <a:pt x="38653" y="4837"/>
                      <a:pt x="78199" y="57306"/>
                      <a:pt x="82426" y="92902"/>
                    </a:cubicBezTo>
                    <a:cubicBezTo>
                      <a:pt x="83723" y="103808"/>
                      <a:pt x="82635" y="112495"/>
                      <a:pt x="80501" y="119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31"/>
              <p:cNvSpPr/>
              <p:nvPr/>
            </p:nvSpPr>
            <p:spPr>
              <a:xfrm>
                <a:off x="3016542" y="1710362"/>
                <a:ext cx="102601" cy="146366"/>
              </a:xfrm>
              <a:custGeom>
                <a:avLst/>
                <a:gdLst/>
                <a:ahLst/>
                <a:cxnLst/>
                <a:rect l="l" t="t" r="r" b="b"/>
                <a:pathLst>
                  <a:path w="102601" h="146366" extrusionOk="0">
                    <a:moveTo>
                      <a:pt x="79775" y="146366"/>
                    </a:moveTo>
                    <a:cubicBezTo>
                      <a:pt x="70602" y="146366"/>
                      <a:pt x="62651" y="140633"/>
                      <a:pt x="59973" y="132096"/>
                    </a:cubicBezTo>
                    <a:cubicBezTo>
                      <a:pt x="48314" y="95019"/>
                      <a:pt x="34688" y="68529"/>
                      <a:pt x="21615" y="57523"/>
                    </a:cubicBezTo>
                    <a:cubicBezTo>
                      <a:pt x="3160" y="41989"/>
                      <a:pt x="-4088" y="25015"/>
                      <a:pt x="2248" y="12109"/>
                    </a:cubicBezTo>
                    <a:cubicBezTo>
                      <a:pt x="6951" y="2501"/>
                      <a:pt x="18133" y="-1935"/>
                      <a:pt x="30821" y="794"/>
                    </a:cubicBezTo>
                    <a:cubicBezTo>
                      <a:pt x="56374" y="6309"/>
                      <a:pt x="97602" y="64679"/>
                      <a:pt x="101980" y="101530"/>
                    </a:cubicBezTo>
                    <a:cubicBezTo>
                      <a:pt x="103294" y="112653"/>
                      <a:pt x="102524" y="122906"/>
                      <a:pt x="99686" y="132012"/>
                    </a:cubicBezTo>
                    <a:cubicBezTo>
                      <a:pt x="99686" y="132012"/>
                      <a:pt x="99686" y="132012"/>
                      <a:pt x="99686" y="132012"/>
                    </a:cubicBezTo>
                    <a:cubicBezTo>
                      <a:pt x="97000" y="140591"/>
                      <a:pt x="88998" y="146358"/>
                      <a:pt x="79792" y="146358"/>
                    </a:cubicBezTo>
                    <a:close/>
                    <a:moveTo>
                      <a:pt x="90329" y="129091"/>
                    </a:moveTo>
                    <a:lnTo>
                      <a:pt x="90404" y="129091"/>
                    </a:lnTo>
                    <a:lnTo>
                      <a:pt x="90329" y="129091"/>
                    </a:lnTo>
                    <a:close/>
                    <a:moveTo>
                      <a:pt x="23523" y="19575"/>
                    </a:moveTo>
                    <a:cubicBezTo>
                      <a:pt x="21405" y="19575"/>
                      <a:pt x="20116" y="20153"/>
                      <a:pt x="19832" y="20730"/>
                    </a:cubicBezTo>
                    <a:cubicBezTo>
                      <a:pt x="18777" y="22881"/>
                      <a:pt x="20945" y="31351"/>
                      <a:pt x="34228" y="42550"/>
                    </a:cubicBezTo>
                    <a:cubicBezTo>
                      <a:pt x="54599" y="59691"/>
                      <a:pt x="69631" y="97521"/>
                      <a:pt x="78653" y="126237"/>
                    </a:cubicBezTo>
                    <a:cubicBezTo>
                      <a:pt x="78695" y="126371"/>
                      <a:pt x="78829" y="126790"/>
                      <a:pt x="79775" y="126790"/>
                    </a:cubicBezTo>
                    <a:cubicBezTo>
                      <a:pt x="80445" y="126790"/>
                      <a:pt x="80855" y="126580"/>
                      <a:pt x="80980" y="126179"/>
                    </a:cubicBezTo>
                    <a:cubicBezTo>
                      <a:pt x="82997" y="119726"/>
                      <a:pt x="83516" y="112210"/>
                      <a:pt x="82529" y="103849"/>
                    </a:cubicBezTo>
                    <a:cubicBezTo>
                      <a:pt x="78444" y="69475"/>
                      <a:pt x="40346" y="22898"/>
                      <a:pt x="26687" y="19943"/>
                    </a:cubicBezTo>
                    <a:cubicBezTo>
                      <a:pt x="25490" y="19684"/>
                      <a:pt x="24427" y="19583"/>
                      <a:pt x="23523" y="195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31"/>
              <p:cNvSpPr/>
              <p:nvPr/>
            </p:nvSpPr>
            <p:spPr>
              <a:xfrm>
                <a:off x="2952109" y="1708453"/>
                <a:ext cx="24145" cy="23391"/>
              </a:xfrm>
              <a:custGeom>
                <a:avLst/>
                <a:gdLst/>
                <a:ahLst/>
                <a:cxnLst/>
                <a:rect l="l" t="t" r="r" b="b"/>
                <a:pathLst>
                  <a:path w="24145" h="23391" extrusionOk="0">
                    <a:moveTo>
                      <a:pt x="2167" y="17843"/>
                    </a:moveTo>
                    <a:cubicBezTo>
                      <a:pt x="-1641" y="12344"/>
                      <a:pt x="-302" y="5138"/>
                      <a:pt x="5172" y="1748"/>
                    </a:cubicBezTo>
                    <a:cubicBezTo>
                      <a:pt x="10646" y="-1650"/>
                      <a:pt x="18170" y="58"/>
                      <a:pt x="21978" y="5548"/>
                    </a:cubicBezTo>
                    <a:cubicBezTo>
                      <a:pt x="25786" y="11047"/>
                      <a:pt x="24447" y="18253"/>
                      <a:pt x="18974" y="21643"/>
                    </a:cubicBezTo>
                    <a:cubicBezTo>
                      <a:pt x="13500" y="25041"/>
                      <a:pt x="5976" y="23334"/>
                      <a:pt x="2167" y="178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1"/>
              <p:cNvSpPr/>
              <p:nvPr/>
            </p:nvSpPr>
            <p:spPr>
              <a:xfrm>
                <a:off x="2942321" y="1698695"/>
                <a:ext cx="43722" cy="42899"/>
              </a:xfrm>
              <a:custGeom>
                <a:avLst/>
                <a:gdLst/>
                <a:ahLst/>
                <a:cxnLst/>
                <a:rect l="l" t="t" r="r" b="b"/>
                <a:pathLst>
                  <a:path w="43722" h="42899" extrusionOk="0">
                    <a:moveTo>
                      <a:pt x="22610" y="42900"/>
                    </a:moveTo>
                    <a:cubicBezTo>
                      <a:pt x="15429" y="42900"/>
                      <a:pt x="8256" y="39452"/>
                      <a:pt x="3904" y="33166"/>
                    </a:cubicBezTo>
                    <a:lnTo>
                      <a:pt x="3904" y="33166"/>
                    </a:lnTo>
                    <a:cubicBezTo>
                      <a:pt x="523" y="28287"/>
                      <a:pt x="-749" y="22235"/>
                      <a:pt x="431" y="16561"/>
                    </a:cubicBezTo>
                    <a:cubicBezTo>
                      <a:pt x="1586" y="10962"/>
                      <a:pt x="4917" y="6208"/>
                      <a:pt x="9796" y="3186"/>
                    </a:cubicBezTo>
                    <a:cubicBezTo>
                      <a:pt x="19614" y="-2924"/>
                      <a:pt x="33089" y="22"/>
                      <a:pt x="39810" y="9723"/>
                    </a:cubicBezTo>
                    <a:cubicBezTo>
                      <a:pt x="43200" y="14594"/>
                      <a:pt x="44472" y="20654"/>
                      <a:pt x="43291" y="26328"/>
                    </a:cubicBezTo>
                    <a:cubicBezTo>
                      <a:pt x="42128" y="31927"/>
                      <a:pt x="38806" y="36681"/>
                      <a:pt x="33918" y="39711"/>
                    </a:cubicBezTo>
                    <a:cubicBezTo>
                      <a:pt x="30444" y="41862"/>
                      <a:pt x="26519" y="42892"/>
                      <a:pt x="22602" y="42892"/>
                    </a:cubicBezTo>
                    <a:close/>
                    <a:moveTo>
                      <a:pt x="21187" y="19549"/>
                    </a:moveTo>
                    <a:cubicBezTo>
                      <a:pt x="20786" y="19549"/>
                      <a:pt x="20417" y="19641"/>
                      <a:pt x="20124" y="19817"/>
                    </a:cubicBezTo>
                    <a:cubicBezTo>
                      <a:pt x="19831" y="20001"/>
                      <a:pt x="19673" y="20218"/>
                      <a:pt x="19605" y="20536"/>
                    </a:cubicBezTo>
                    <a:cubicBezTo>
                      <a:pt x="19555" y="20796"/>
                      <a:pt x="19539" y="21340"/>
                      <a:pt x="20007" y="22009"/>
                    </a:cubicBezTo>
                    <a:lnTo>
                      <a:pt x="20007" y="22009"/>
                    </a:lnTo>
                    <a:cubicBezTo>
                      <a:pt x="20894" y="23307"/>
                      <a:pt x="22644" y="23642"/>
                      <a:pt x="23606" y="23081"/>
                    </a:cubicBezTo>
                    <a:cubicBezTo>
                      <a:pt x="23908" y="22888"/>
                      <a:pt x="24067" y="22679"/>
                      <a:pt x="24125" y="22361"/>
                    </a:cubicBezTo>
                    <a:cubicBezTo>
                      <a:pt x="24175" y="22101"/>
                      <a:pt x="24200" y="21557"/>
                      <a:pt x="23732" y="20888"/>
                    </a:cubicBezTo>
                    <a:cubicBezTo>
                      <a:pt x="23104" y="19992"/>
                      <a:pt x="22075" y="19549"/>
                      <a:pt x="21196" y="195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1"/>
              <p:cNvSpPr/>
              <p:nvPr/>
            </p:nvSpPr>
            <p:spPr>
              <a:xfrm>
                <a:off x="2990900" y="2448484"/>
                <a:ext cx="219848" cy="359916"/>
              </a:xfrm>
              <a:custGeom>
                <a:avLst/>
                <a:gdLst/>
                <a:ahLst/>
                <a:cxnLst/>
                <a:rect l="l" t="t" r="r" b="b"/>
                <a:pathLst>
                  <a:path w="219848" h="359916" extrusionOk="0">
                    <a:moveTo>
                      <a:pt x="178308" y="0"/>
                    </a:moveTo>
                    <a:lnTo>
                      <a:pt x="215921" y="33169"/>
                    </a:lnTo>
                    <a:cubicBezTo>
                      <a:pt x="215921" y="33169"/>
                      <a:pt x="241649" y="223678"/>
                      <a:pt x="161410" y="317702"/>
                    </a:cubicBezTo>
                    <a:cubicBezTo>
                      <a:pt x="88360" y="403306"/>
                      <a:pt x="3668" y="334265"/>
                      <a:pt x="161" y="321953"/>
                    </a:cubicBezTo>
                    <a:cubicBezTo>
                      <a:pt x="-3346" y="309642"/>
                      <a:pt x="51534" y="14061"/>
                      <a:pt x="51534" y="14061"/>
                    </a:cubicBezTo>
                    <a:lnTo>
                      <a:pt x="178317" y="0"/>
                    </a:lnTo>
                    <a:close/>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1"/>
              <p:cNvSpPr/>
              <p:nvPr/>
            </p:nvSpPr>
            <p:spPr>
              <a:xfrm>
                <a:off x="2981372" y="2438689"/>
                <a:ext cx="239332" cy="379505"/>
              </a:xfrm>
              <a:custGeom>
                <a:avLst/>
                <a:gdLst/>
                <a:ahLst/>
                <a:cxnLst/>
                <a:rect l="l" t="t" r="r" b="b"/>
                <a:pathLst>
                  <a:path w="239332" h="379505" extrusionOk="0">
                    <a:moveTo>
                      <a:pt x="89703" y="379505"/>
                    </a:moveTo>
                    <a:cubicBezTo>
                      <a:pt x="81350" y="379505"/>
                      <a:pt x="73583" y="378493"/>
                      <a:pt x="66628" y="376978"/>
                    </a:cubicBezTo>
                    <a:cubicBezTo>
                      <a:pt x="33091" y="369680"/>
                      <a:pt x="3714" y="346504"/>
                      <a:pt x="274" y="334435"/>
                    </a:cubicBezTo>
                    <a:cubicBezTo>
                      <a:pt x="-3150" y="322425"/>
                      <a:pt x="26211" y="157937"/>
                      <a:pt x="51437" y="22065"/>
                    </a:cubicBezTo>
                    <a:cubicBezTo>
                      <a:pt x="52215" y="17830"/>
                      <a:pt x="55689" y="14599"/>
                      <a:pt x="59982" y="14122"/>
                    </a:cubicBezTo>
                    <a:lnTo>
                      <a:pt x="186765" y="61"/>
                    </a:lnTo>
                    <a:cubicBezTo>
                      <a:pt x="189485" y="-249"/>
                      <a:pt x="192247" y="630"/>
                      <a:pt x="194323" y="2446"/>
                    </a:cubicBezTo>
                    <a:lnTo>
                      <a:pt x="231936" y="35615"/>
                    </a:lnTo>
                    <a:cubicBezTo>
                      <a:pt x="233702" y="37172"/>
                      <a:pt x="234840" y="39315"/>
                      <a:pt x="235158" y="41650"/>
                    </a:cubicBezTo>
                    <a:cubicBezTo>
                      <a:pt x="236238" y="49609"/>
                      <a:pt x="260535" y="237599"/>
                      <a:pt x="178396" y="333849"/>
                    </a:cubicBezTo>
                    <a:cubicBezTo>
                      <a:pt x="147947" y="369521"/>
                      <a:pt x="115967" y="379497"/>
                      <a:pt x="89720" y="379497"/>
                    </a:cubicBezTo>
                    <a:close/>
                    <a:moveTo>
                      <a:pt x="19298" y="329388"/>
                    </a:moveTo>
                    <a:cubicBezTo>
                      <a:pt x="22361" y="333874"/>
                      <a:pt x="46156" y="355568"/>
                      <a:pt x="80028" y="359385"/>
                    </a:cubicBezTo>
                    <a:cubicBezTo>
                      <a:pt x="110828" y="362867"/>
                      <a:pt x="138874" y="349986"/>
                      <a:pt x="163481" y="321144"/>
                    </a:cubicBezTo>
                    <a:cubicBezTo>
                      <a:pt x="234104" y="238386"/>
                      <a:pt x="219097" y="74099"/>
                      <a:pt x="216167" y="47843"/>
                    </a:cubicBezTo>
                    <a:lnTo>
                      <a:pt x="184606" y="20014"/>
                    </a:lnTo>
                    <a:lnTo>
                      <a:pt x="69356" y="32786"/>
                    </a:lnTo>
                    <a:cubicBezTo>
                      <a:pt x="49253" y="141382"/>
                      <a:pt x="19289" y="310247"/>
                      <a:pt x="19298" y="3293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1"/>
              <p:cNvSpPr/>
              <p:nvPr/>
            </p:nvSpPr>
            <p:spPr>
              <a:xfrm>
                <a:off x="2279137" y="2003865"/>
                <a:ext cx="943829" cy="930805"/>
              </a:xfrm>
              <a:custGeom>
                <a:avLst/>
                <a:gdLst/>
                <a:ahLst/>
                <a:cxnLst/>
                <a:rect l="l" t="t" r="r" b="b"/>
                <a:pathLst>
                  <a:path w="943829" h="930805" extrusionOk="0">
                    <a:moveTo>
                      <a:pt x="22026" y="371778"/>
                    </a:moveTo>
                    <a:cubicBezTo>
                      <a:pt x="20352" y="394192"/>
                      <a:pt x="114786" y="374222"/>
                      <a:pt x="112878" y="403967"/>
                    </a:cubicBezTo>
                    <a:cubicBezTo>
                      <a:pt x="106132" y="509282"/>
                      <a:pt x="79784" y="583010"/>
                      <a:pt x="36823" y="615107"/>
                    </a:cubicBezTo>
                    <a:cubicBezTo>
                      <a:pt x="-14315" y="653314"/>
                      <a:pt x="2725" y="720949"/>
                      <a:pt x="2725" y="720949"/>
                    </a:cubicBezTo>
                    <a:lnTo>
                      <a:pt x="68494" y="738408"/>
                    </a:lnTo>
                    <a:cubicBezTo>
                      <a:pt x="139652" y="757299"/>
                      <a:pt x="206416" y="789957"/>
                      <a:pt x="265012" y="834525"/>
                    </a:cubicBezTo>
                    <a:lnTo>
                      <a:pt x="278395" y="844702"/>
                    </a:lnTo>
                    <a:cubicBezTo>
                      <a:pt x="382755" y="924096"/>
                      <a:pt x="518661" y="934885"/>
                      <a:pt x="649378" y="929712"/>
                    </a:cubicBezTo>
                    <a:cubicBezTo>
                      <a:pt x="657781" y="929377"/>
                      <a:pt x="665824" y="926097"/>
                      <a:pt x="672243" y="920656"/>
                    </a:cubicBezTo>
                    <a:lnTo>
                      <a:pt x="672243" y="920656"/>
                    </a:lnTo>
                    <a:cubicBezTo>
                      <a:pt x="706693" y="901959"/>
                      <a:pt x="727558" y="865199"/>
                      <a:pt x="725583" y="826055"/>
                    </a:cubicBezTo>
                    <a:cubicBezTo>
                      <a:pt x="724595" y="806436"/>
                      <a:pt x="724805" y="786960"/>
                      <a:pt x="732078" y="765425"/>
                    </a:cubicBezTo>
                    <a:cubicBezTo>
                      <a:pt x="734789" y="757742"/>
                      <a:pt x="736681" y="751431"/>
                      <a:pt x="737920" y="746970"/>
                    </a:cubicBezTo>
                    <a:cubicBezTo>
                      <a:pt x="747469" y="711634"/>
                      <a:pt x="779031" y="671100"/>
                      <a:pt x="777684" y="573619"/>
                    </a:cubicBezTo>
                    <a:cubicBezTo>
                      <a:pt x="777709" y="572380"/>
                      <a:pt x="779617" y="540333"/>
                      <a:pt x="783785" y="538643"/>
                    </a:cubicBezTo>
                    <a:cubicBezTo>
                      <a:pt x="809731" y="527938"/>
                      <a:pt x="838874" y="530323"/>
                      <a:pt x="868259" y="538609"/>
                    </a:cubicBezTo>
                    <a:cubicBezTo>
                      <a:pt x="887317" y="543915"/>
                      <a:pt x="906483" y="551749"/>
                      <a:pt x="925047" y="560119"/>
                    </a:cubicBezTo>
                    <a:cubicBezTo>
                      <a:pt x="929349" y="556403"/>
                      <a:pt x="933459" y="549213"/>
                      <a:pt x="937577" y="537295"/>
                    </a:cubicBezTo>
                    <a:cubicBezTo>
                      <a:pt x="939167" y="532792"/>
                      <a:pt x="940338" y="528055"/>
                      <a:pt x="941309" y="523410"/>
                    </a:cubicBezTo>
                    <a:cubicBezTo>
                      <a:pt x="955345" y="454603"/>
                      <a:pt x="906174" y="376398"/>
                      <a:pt x="906199" y="353231"/>
                    </a:cubicBezTo>
                    <a:cubicBezTo>
                      <a:pt x="906057" y="352687"/>
                      <a:pt x="906140" y="352218"/>
                      <a:pt x="906224" y="351741"/>
                    </a:cubicBezTo>
                    <a:cubicBezTo>
                      <a:pt x="918285" y="230583"/>
                      <a:pt x="910183" y="157449"/>
                      <a:pt x="735442" y="86299"/>
                    </a:cubicBezTo>
                    <a:cubicBezTo>
                      <a:pt x="707228" y="74690"/>
                      <a:pt x="670603" y="16940"/>
                      <a:pt x="655446" y="1967"/>
                    </a:cubicBezTo>
                    <a:cubicBezTo>
                      <a:pt x="654157" y="678"/>
                      <a:pt x="653403" y="0"/>
                      <a:pt x="653403" y="0"/>
                    </a:cubicBezTo>
                    <a:lnTo>
                      <a:pt x="554316" y="8261"/>
                    </a:lnTo>
                    <a:cubicBezTo>
                      <a:pt x="554316" y="8261"/>
                      <a:pt x="479860" y="23460"/>
                      <a:pt x="445025" y="13668"/>
                    </a:cubicBezTo>
                    <a:cubicBezTo>
                      <a:pt x="325725" y="-19920"/>
                      <a:pt x="150507" y="71887"/>
                      <a:pt x="115983" y="221418"/>
                    </a:cubicBezTo>
                    <a:cubicBezTo>
                      <a:pt x="113731" y="231093"/>
                      <a:pt x="110660" y="240057"/>
                      <a:pt x="106902" y="248368"/>
                    </a:cubicBezTo>
                    <a:lnTo>
                      <a:pt x="80512" y="326523"/>
                    </a:lnTo>
                    <a:cubicBezTo>
                      <a:pt x="70913" y="353289"/>
                      <a:pt x="41184" y="353524"/>
                      <a:pt x="22042" y="37176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1"/>
              <p:cNvSpPr/>
              <p:nvPr/>
            </p:nvSpPr>
            <p:spPr>
              <a:xfrm>
                <a:off x="2279134" y="2423367"/>
                <a:ext cx="146425" cy="309558"/>
              </a:xfrm>
              <a:custGeom>
                <a:avLst/>
                <a:gdLst/>
                <a:ahLst/>
                <a:cxnLst/>
                <a:rect l="l" t="t" r="r" b="b"/>
                <a:pathLst>
                  <a:path w="146425" h="309558" extrusionOk="0">
                    <a:moveTo>
                      <a:pt x="146393" y="18011"/>
                    </a:moveTo>
                    <a:cubicBezTo>
                      <a:pt x="139655" y="123284"/>
                      <a:pt x="113333" y="196995"/>
                      <a:pt x="70338" y="229110"/>
                    </a:cubicBezTo>
                    <a:cubicBezTo>
                      <a:pt x="39237" y="252377"/>
                      <a:pt x="33361" y="286450"/>
                      <a:pt x="33520" y="309558"/>
                    </a:cubicBezTo>
                    <a:lnTo>
                      <a:pt x="2737" y="301415"/>
                    </a:lnTo>
                    <a:cubicBezTo>
                      <a:pt x="2737" y="301415"/>
                      <a:pt x="-14337" y="233813"/>
                      <a:pt x="36809" y="195589"/>
                    </a:cubicBezTo>
                    <a:cubicBezTo>
                      <a:pt x="77695" y="165040"/>
                      <a:pt x="103473" y="97054"/>
                      <a:pt x="111692" y="0"/>
                    </a:cubicBezTo>
                    <a:cubicBezTo>
                      <a:pt x="130800" y="1724"/>
                      <a:pt x="147255" y="5407"/>
                      <a:pt x="146393" y="1802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1"/>
              <p:cNvSpPr/>
              <p:nvPr/>
            </p:nvSpPr>
            <p:spPr>
              <a:xfrm>
                <a:off x="2301118" y="2003907"/>
                <a:ext cx="659393" cy="386868"/>
              </a:xfrm>
              <a:custGeom>
                <a:avLst/>
                <a:gdLst/>
                <a:ahLst/>
                <a:cxnLst/>
                <a:rect l="l" t="t" r="r" b="b"/>
                <a:pathLst>
                  <a:path w="659393" h="386868" extrusionOk="0">
                    <a:moveTo>
                      <a:pt x="633473" y="1958"/>
                    </a:moveTo>
                    <a:cubicBezTo>
                      <a:pt x="639349" y="7834"/>
                      <a:pt x="648664" y="20213"/>
                      <a:pt x="659394" y="33914"/>
                    </a:cubicBezTo>
                    <a:lnTo>
                      <a:pt x="565872" y="41748"/>
                    </a:lnTo>
                    <a:cubicBezTo>
                      <a:pt x="565872" y="41748"/>
                      <a:pt x="491382" y="56947"/>
                      <a:pt x="456523" y="47154"/>
                    </a:cubicBezTo>
                    <a:cubicBezTo>
                      <a:pt x="337231" y="13550"/>
                      <a:pt x="162005" y="105357"/>
                      <a:pt x="127539" y="254888"/>
                    </a:cubicBezTo>
                    <a:cubicBezTo>
                      <a:pt x="125271" y="264597"/>
                      <a:pt x="122216" y="273527"/>
                      <a:pt x="118458" y="281830"/>
                    </a:cubicBezTo>
                    <a:lnTo>
                      <a:pt x="92060" y="360002"/>
                    </a:lnTo>
                    <a:cubicBezTo>
                      <a:pt x="86963" y="374180"/>
                      <a:pt x="76233" y="380917"/>
                      <a:pt x="64407" y="386868"/>
                    </a:cubicBezTo>
                    <a:cubicBezTo>
                      <a:pt x="37231" y="383110"/>
                      <a:pt x="-993" y="386081"/>
                      <a:pt x="20" y="371753"/>
                    </a:cubicBezTo>
                    <a:cubicBezTo>
                      <a:pt x="19211" y="353499"/>
                      <a:pt x="48898" y="353264"/>
                      <a:pt x="58532" y="326481"/>
                    </a:cubicBezTo>
                    <a:lnTo>
                      <a:pt x="84929" y="248309"/>
                    </a:lnTo>
                    <a:cubicBezTo>
                      <a:pt x="88687" y="240007"/>
                      <a:pt x="91742" y="231076"/>
                      <a:pt x="94019" y="221368"/>
                    </a:cubicBezTo>
                    <a:cubicBezTo>
                      <a:pt x="128485" y="71836"/>
                      <a:pt x="303711" y="-19970"/>
                      <a:pt x="423003" y="13634"/>
                    </a:cubicBezTo>
                    <a:cubicBezTo>
                      <a:pt x="457854" y="23427"/>
                      <a:pt x="532352" y="8227"/>
                      <a:pt x="532352" y="8227"/>
                    </a:cubicBezTo>
                    <a:lnTo>
                      <a:pt x="631439" y="0"/>
                    </a:lnTo>
                    <a:cubicBezTo>
                      <a:pt x="631439" y="0"/>
                      <a:pt x="632142" y="628"/>
                      <a:pt x="633482" y="19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1"/>
              <p:cNvSpPr/>
              <p:nvPr/>
            </p:nvSpPr>
            <p:spPr>
              <a:xfrm>
                <a:off x="2960512" y="2037352"/>
                <a:ext cx="44099" cy="47154"/>
              </a:xfrm>
              <a:custGeom>
                <a:avLst/>
                <a:gdLst/>
                <a:ahLst/>
                <a:cxnLst/>
                <a:rect l="l" t="t" r="r" b="b"/>
                <a:pathLst>
                  <a:path w="44099" h="47154" extrusionOk="0">
                    <a:moveTo>
                      <a:pt x="44099" y="47154"/>
                    </a:moveTo>
                    <a:cubicBezTo>
                      <a:pt x="29377" y="36818"/>
                      <a:pt x="13475" y="17702"/>
                      <a:pt x="0" y="469"/>
                    </a:cubicBezTo>
                    <a:lnTo>
                      <a:pt x="5558" y="0"/>
                    </a:lnTo>
                    <a:cubicBezTo>
                      <a:pt x="5558" y="0"/>
                      <a:pt x="6269" y="703"/>
                      <a:pt x="7600" y="2034"/>
                    </a:cubicBezTo>
                    <a:cubicBezTo>
                      <a:pt x="15433" y="9792"/>
                      <a:pt x="28984" y="28900"/>
                      <a:pt x="44099" y="471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1"/>
              <p:cNvSpPr/>
              <p:nvPr/>
            </p:nvSpPr>
            <p:spPr>
              <a:xfrm>
                <a:off x="2301158" y="2368562"/>
                <a:ext cx="9186" cy="8503"/>
              </a:xfrm>
              <a:custGeom>
                <a:avLst/>
                <a:gdLst/>
                <a:ahLst/>
                <a:cxnLst/>
                <a:rect l="l" t="t" r="r" b="b"/>
                <a:pathLst>
                  <a:path w="9186" h="8503" extrusionOk="0">
                    <a:moveTo>
                      <a:pt x="97" y="8504"/>
                    </a:moveTo>
                    <a:cubicBezTo>
                      <a:pt x="38" y="8043"/>
                      <a:pt x="-29" y="7583"/>
                      <a:pt x="13" y="7072"/>
                    </a:cubicBezTo>
                    <a:cubicBezTo>
                      <a:pt x="2867" y="4352"/>
                      <a:pt x="5964" y="2067"/>
                      <a:pt x="9186" y="0"/>
                    </a:cubicBezTo>
                    <a:cubicBezTo>
                      <a:pt x="6550" y="3323"/>
                      <a:pt x="3478" y="6093"/>
                      <a:pt x="97" y="85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31"/>
              <p:cNvSpPr/>
              <p:nvPr/>
            </p:nvSpPr>
            <p:spPr>
              <a:xfrm>
                <a:off x="2932742" y="2562511"/>
                <a:ext cx="125301" cy="370522"/>
              </a:xfrm>
              <a:custGeom>
                <a:avLst/>
                <a:gdLst/>
                <a:ahLst/>
                <a:cxnLst/>
                <a:rect l="l" t="t" r="r" b="b"/>
                <a:pathLst>
                  <a:path w="125301" h="370522" extrusionOk="0">
                    <a:moveTo>
                      <a:pt x="28875" y="294485"/>
                    </a:moveTo>
                    <a:cubicBezTo>
                      <a:pt x="27888" y="274866"/>
                      <a:pt x="28097" y="255390"/>
                      <a:pt x="35362" y="233855"/>
                    </a:cubicBezTo>
                    <a:cubicBezTo>
                      <a:pt x="38073" y="226172"/>
                      <a:pt x="39965" y="219861"/>
                      <a:pt x="41204" y="215400"/>
                    </a:cubicBezTo>
                    <a:cubicBezTo>
                      <a:pt x="50753" y="180064"/>
                      <a:pt x="112069" y="8"/>
                      <a:pt x="125301" y="0"/>
                    </a:cubicBezTo>
                    <a:cubicBezTo>
                      <a:pt x="124481" y="7524"/>
                      <a:pt x="124079" y="14412"/>
                      <a:pt x="124071" y="14973"/>
                    </a:cubicBezTo>
                    <a:cubicBezTo>
                      <a:pt x="125418" y="112454"/>
                      <a:pt x="93857" y="152988"/>
                      <a:pt x="84307" y="188324"/>
                    </a:cubicBezTo>
                    <a:cubicBezTo>
                      <a:pt x="83068" y="192786"/>
                      <a:pt x="81177" y="199096"/>
                      <a:pt x="78465" y="206779"/>
                    </a:cubicBezTo>
                    <a:cubicBezTo>
                      <a:pt x="71192" y="228314"/>
                      <a:pt x="70983" y="247791"/>
                      <a:pt x="71970" y="267409"/>
                    </a:cubicBezTo>
                    <a:cubicBezTo>
                      <a:pt x="73945" y="306553"/>
                      <a:pt x="53080" y="343313"/>
                      <a:pt x="18631" y="362010"/>
                    </a:cubicBezTo>
                    <a:cubicBezTo>
                      <a:pt x="13308" y="366522"/>
                      <a:pt x="6838" y="369434"/>
                      <a:pt x="0" y="370522"/>
                    </a:cubicBezTo>
                    <a:cubicBezTo>
                      <a:pt x="19459" y="350569"/>
                      <a:pt x="30323" y="323176"/>
                      <a:pt x="28875" y="2944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31"/>
              <p:cNvSpPr/>
              <p:nvPr/>
            </p:nvSpPr>
            <p:spPr>
              <a:xfrm>
                <a:off x="2269284" y="1994101"/>
                <a:ext cx="963445" cy="950399"/>
              </a:xfrm>
              <a:custGeom>
                <a:avLst/>
                <a:gdLst/>
                <a:ahLst/>
                <a:cxnLst/>
                <a:rect l="l" t="t" r="r" b="b"/>
                <a:pathLst>
                  <a:path w="963445" h="950399" extrusionOk="0">
                    <a:moveTo>
                      <a:pt x="605892" y="950399"/>
                    </a:moveTo>
                    <a:cubicBezTo>
                      <a:pt x="500058" y="950399"/>
                      <a:pt x="378456" y="935393"/>
                      <a:pt x="282323" y="862259"/>
                    </a:cubicBezTo>
                    <a:lnTo>
                      <a:pt x="268948" y="852082"/>
                    </a:lnTo>
                    <a:cubicBezTo>
                      <a:pt x="211089" y="808058"/>
                      <a:pt x="146124" y="776278"/>
                      <a:pt x="75853" y="757631"/>
                    </a:cubicBezTo>
                    <a:lnTo>
                      <a:pt x="10085" y="740172"/>
                    </a:lnTo>
                    <a:cubicBezTo>
                      <a:pt x="6645" y="739259"/>
                      <a:pt x="3967" y="736556"/>
                      <a:pt x="3105" y="733108"/>
                    </a:cubicBezTo>
                    <a:cubicBezTo>
                      <a:pt x="2343" y="730086"/>
                      <a:pt x="-14898" y="658660"/>
                      <a:pt x="40835" y="617030"/>
                    </a:cubicBezTo>
                    <a:cubicBezTo>
                      <a:pt x="80850" y="587133"/>
                      <a:pt x="106478" y="514711"/>
                      <a:pt x="112981" y="413104"/>
                    </a:cubicBezTo>
                    <a:cubicBezTo>
                      <a:pt x="113123" y="410752"/>
                      <a:pt x="107247" y="408894"/>
                      <a:pt x="104703" y="408208"/>
                    </a:cubicBezTo>
                    <a:cubicBezTo>
                      <a:pt x="96057" y="405865"/>
                      <a:pt x="83779" y="405086"/>
                      <a:pt x="71903" y="404341"/>
                    </a:cubicBezTo>
                    <a:cubicBezTo>
                      <a:pt x="50728" y="403011"/>
                      <a:pt x="33997" y="401956"/>
                      <a:pt x="26154" y="392942"/>
                    </a:cubicBezTo>
                    <a:cubicBezTo>
                      <a:pt x="23183" y="389527"/>
                      <a:pt x="21794" y="385342"/>
                      <a:pt x="22137" y="380806"/>
                    </a:cubicBezTo>
                    <a:cubicBezTo>
                      <a:pt x="22313" y="378387"/>
                      <a:pt x="23384" y="376119"/>
                      <a:pt x="25142" y="374453"/>
                    </a:cubicBezTo>
                    <a:cubicBezTo>
                      <a:pt x="33712" y="366276"/>
                      <a:pt x="43965" y="361330"/>
                      <a:pt x="53012" y="356961"/>
                    </a:cubicBezTo>
                    <a:cubicBezTo>
                      <a:pt x="66211" y="350592"/>
                      <a:pt x="76640" y="345553"/>
                      <a:pt x="81143" y="332990"/>
                    </a:cubicBezTo>
                    <a:lnTo>
                      <a:pt x="107473" y="255002"/>
                    </a:lnTo>
                    <a:cubicBezTo>
                      <a:pt x="107582" y="254693"/>
                      <a:pt x="107699" y="254400"/>
                      <a:pt x="107833" y="254107"/>
                    </a:cubicBezTo>
                    <a:cubicBezTo>
                      <a:pt x="111416" y="246181"/>
                      <a:pt x="114261" y="237719"/>
                      <a:pt x="116295" y="228973"/>
                    </a:cubicBezTo>
                    <a:cubicBezTo>
                      <a:pt x="132859" y="157245"/>
                      <a:pt x="183018" y="92013"/>
                      <a:pt x="253925" y="50006"/>
                    </a:cubicBezTo>
                    <a:cubicBezTo>
                      <a:pt x="320790" y="10401"/>
                      <a:pt x="396903" y="-3049"/>
                      <a:pt x="457532" y="14016"/>
                    </a:cubicBezTo>
                    <a:cubicBezTo>
                      <a:pt x="484223" y="21524"/>
                      <a:pt x="542149" y="12543"/>
                      <a:pt x="562211" y="8442"/>
                    </a:cubicBezTo>
                    <a:cubicBezTo>
                      <a:pt x="562587" y="8367"/>
                      <a:pt x="562964" y="8308"/>
                      <a:pt x="563357" y="8275"/>
                    </a:cubicBezTo>
                    <a:lnTo>
                      <a:pt x="662437" y="14"/>
                    </a:lnTo>
                    <a:cubicBezTo>
                      <a:pt x="665249" y="-120"/>
                      <a:pt x="667802" y="700"/>
                      <a:pt x="669794" y="2492"/>
                    </a:cubicBezTo>
                    <a:cubicBezTo>
                      <a:pt x="669794" y="2492"/>
                      <a:pt x="670681" y="3287"/>
                      <a:pt x="672196" y="4793"/>
                    </a:cubicBezTo>
                    <a:cubicBezTo>
                      <a:pt x="677184" y="9723"/>
                      <a:pt x="683562" y="17942"/>
                      <a:pt x="691647" y="28354"/>
                    </a:cubicBezTo>
                    <a:cubicBezTo>
                      <a:pt x="707582" y="48867"/>
                      <a:pt x="731670" y="79885"/>
                      <a:pt x="749012" y="87016"/>
                    </a:cubicBezTo>
                    <a:cubicBezTo>
                      <a:pt x="932063" y="161556"/>
                      <a:pt x="937931" y="240799"/>
                      <a:pt x="925820" y="362451"/>
                    </a:cubicBezTo>
                    <a:cubicBezTo>
                      <a:pt x="925820" y="362636"/>
                      <a:pt x="925837" y="362820"/>
                      <a:pt x="925837" y="363004"/>
                    </a:cubicBezTo>
                    <a:cubicBezTo>
                      <a:pt x="925837" y="368578"/>
                      <a:pt x="931042" y="382120"/>
                      <a:pt x="936566" y="396449"/>
                    </a:cubicBezTo>
                    <a:cubicBezTo>
                      <a:pt x="950225" y="431919"/>
                      <a:pt x="970873" y="485518"/>
                      <a:pt x="960746" y="535141"/>
                    </a:cubicBezTo>
                    <a:cubicBezTo>
                      <a:pt x="959482" y="541184"/>
                      <a:pt x="958185" y="545997"/>
                      <a:pt x="956653" y="550324"/>
                    </a:cubicBezTo>
                    <a:cubicBezTo>
                      <a:pt x="952059" y="563623"/>
                      <a:pt x="947171" y="572219"/>
                      <a:pt x="941287" y="577299"/>
                    </a:cubicBezTo>
                    <a:cubicBezTo>
                      <a:pt x="938399" y="579802"/>
                      <a:pt x="934357" y="580379"/>
                      <a:pt x="930867" y="578814"/>
                    </a:cubicBezTo>
                    <a:cubicBezTo>
                      <a:pt x="908478" y="568720"/>
                      <a:pt x="891395" y="562242"/>
                      <a:pt x="875477" y="557806"/>
                    </a:cubicBezTo>
                    <a:cubicBezTo>
                      <a:pt x="845480" y="549345"/>
                      <a:pt x="820907" y="548834"/>
                      <a:pt x="800510" y="556250"/>
                    </a:cubicBezTo>
                    <a:cubicBezTo>
                      <a:pt x="798953" y="562510"/>
                      <a:pt x="797530" y="577852"/>
                      <a:pt x="797304" y="583677"/>
                    </a:cubicBezTo>
                    <a:cubicBezTo>
                      <a:pt x="798342" y="657446"/>
                      <a:pt x="780641" y="699972"/>
                      <a:pt x="767726" y="731015"/>
                    </a:cubicBezTo>
                    <a:cubicBezTo>
                      <a:pt x="763324" y="741594"/>
                      <a:pt x="759524" y="750726"/>
                      <a:pt x="757214" y="759288"/>
                    </a:cubicBezTo>
                    <a:cubicBezTo>
                      <a:pt x="755507" y="765423"/>
                      <a:pt x="753473" y="771851"/>
                      <a:pt x="751146" y="778446"/>
                    </a:cubicBezTo>
                    <a:cubicBezTo>
                      <a:pt x="744794" y="797294"/>
                      <a:pt x="744166" y="814828"/>
                      <a:pt x="745204" y="835317"/>
                    </a:cubicBezTo>
                    <a:cubicBezTo>
                      <a:pt x="747338" y="877567"/>
                      <a:pt x="724757" y="917975"/>
                      <a:pt x="687612" y="938565"/>
                    </a:cubicBezTo>
                    <a:cubicBezTo>
                      <a:pt x="679578" y="945076"/>
                      <a:pt x="669676" y="948868"/>
                      <a:pt x="659608" y="949261"/>
                    </a:cubicBezTo>
                    <a:cubicBezTo>
                      <a:pt x="642325" y="949947"/>
                      <a:pt x="624338" y="950399"/>
                      <a:pt x="605875" y="950399"/>
                    </a:cubicBezTo>
                    <a:close/>
                    <a:moveTo>
                      <a:pt x="21015" y="722821"/>
                    </a:moveTo>
                    <a:lnTo>
                      <a:pt x="80875" y="738707"/>
                    </a:lnTo>
                    <a:cubicBezTo>
                      <a:pt x="153632" y="758016"/>
                      <a:pt x="220898" y="790925"/>
                      <a:pt x="280808" y="836497"/>
                    </a:cubicBezTo>
                    <a:lnTo>
                      <a:pt x="294183" y="846675"/>
                    </a:lnTo>
                    <a:cubicBezTo>
                      <a:pt x="402117" y="928789"/>
                      <a:pt x="545756" y="934162"/>
                      <a:pt x="658855" y="929693"/>
                    </a:cubicBezTo>
                    <a:cubicBezTo>
                      <a:pt x="664923" y="929459"/>
                      <a:pt x="670923" y="927065"/>
                      <a:pt x="675786" y="922955"/>
                    </a:cubicBezTo>
                    <a:cubicBezTo>
                      <a:pt x="676297" y="922520"/>
                      <a:pt x="676849" y="922144"/>
                      <a:pt x="677435" y="921825"/>
                    </a:cubicBezTo>
                    <a:cubicBezTo>
                      <a:pt x="708503" y="904969"/>
                      <a:pt x="727435" y="871399"/>
                      <a:pt x="725669" y="836313"/>
                    </a:cubicBezTo>
                    <a:cubicBezTo>
                      <a:pt x="724514" y="813598"/>
                      <a:pt x="725267" y="793971"/>
                      <a:pt x="732649" y="772068"/>
                    </a:cubicBezTo>
                    <a:cubicBezTo>
                      <a:pt x="734876" y="765766"/>
                      <a:pt x="736775" y="759765"/>
                      <a:pt x="738341" y="754124"/>
                    </a:cubicBezTo>
                    <a:cubicBezTo>
                      <a:pt x="740960" y="744390"/>
                      <a:pt x="744994" y="734706"/>
                      <a:pt x="749665" y="723499"/>
                    </a:cubicBezTo>
                    <a:cubicBezTo>
                      <a:pt x="762604" y="692390"/>
                      <a:pt x="778716" y="653672"/>
                      <a:pt x="777745" y="583535"/>
                    </a:cubicBezTo>
                    <a:cubicBezTo>
                      <a:pt x="778080" y="565322"/>
                      <a:pt x="780465" y="543185"/>
                      <a:pt x="789973" y="539343"/>
                    </a:cubicBezTo>
                    <a:cubicBezTo>
                      <a:pt x="815123" y="528965"/>
                      <a:pt x="844852" y="528822"/>
                      <a:pt x="880774" y="538958"/>
                    </a:cubicBezTo>
                    <a:cubicBezTo>
                      <a:pt x="895949" y="543185"/>
                      <a:pt x="911993" y="549102"/>
                      <a:pt x="932038" y="557907"/>
                    </a:cubicBezTo>
                    <a:cubicBezTo>
                      <a:pt x="933754" y="555028"/>
                      <a:pt x="935847" y="550625"/>
                      <a:pt x="938173" y="543879"/>
                    </a:cubicBezTo>
                    <a:cubicBezTo>
                      <a:pt x="939429" y="540322"/>
                      <a:pt x="940508" y="536305"/>
                      <a:pt x="941580" y="531183"/>
                    </a:cubicBezTo>
                    <a:cubicBezTo>
                      <a:pt x="950552" y="487225"/>
                      <a:pt x="931135" y="436840"/>
                      <a:pt x="918304" y="403504"/>
                    </a:cubicBezTo>
                    <a:cubicBezTo>
                      <a:pt x="911524" y="385911"/>
                      <a:pt x="906570" y="373047"/>
                      <a:pt x="906277" y="363874"/>
                    </a:cubicBezTo>
                    <a:cubicBezTo>
                      <a:pt x="906051" y="361991"/>
                      <a:pt x="906319" y="360510"/>
                      <a:pt x="906444" y="359790"/>
                    </a:cubicBezTo>
                    <a:cubicBezTo>
                      <a:pt x="917509" y="248349"/>
                      <a:pt x="915533" y="175977"/>
                      <a:pt x="741596" y="105153"/>
                    </a:cubicBezTo>
                    <a:cubicBezTo>
                      <a:pt x="719409" y="96030"/>
                      <a:pt x="695438" y="65171"/>
                      <a:pt x="676188" y="40381"/>
                    </a:cubicBezTo>
                    <a:cubicBezTo>
                      <a:pt x="669517" y="31785"/>
                      <a:pt x="663667" y="24253"/>
                      <a:pt x="659591" y="19917"/>
                    </a:cubicBezTo>
                    <a:lnTo>
                      <a:pt x="565550" y="27759"/>
                    </a:lnTo>
                    <a:cubicBezTo>
                      <a:pt x="557892" y="29291"/>
                      <a:pt x="487654" y="42858"/>
                      <a:pt x="452234" y="32882"/>
                    </a:cubicBezTo>
                    <a:cubicBezTo>
                      <a:pt x="396668" y="17247"/>
                      <a:pt x="326255" y="29935"/>
                      <a:pt x="263910" y="66879"/>
                    </a:cubicBezTo>
                    <a:cubicBezTo>
                      <a:pt x="197589" y="106157"/>
                      <a:pt x="150744" y="166854"/>
                      <a:pt x="135378" y="233417"/>
                    </a:cubicBezTo>
                    <a:cubicBezTo>
                      <a:pt x="133093" y="243260"/>
                      <a:pt x="129904" y="252784"/>
                      <a:pt x="125887" y="261740"/>
                    </a:cubicBezTo>
                    <a:lnTo>
                      <a:pt x="99648" y="339452"/>
                    </a:lnTo>
                    <a:cubicBezTo>
                      <a:pt x="92375" y="359731"/>
                      <a:pt x="75987" y="367641"/>
                      <a:pt x="61533" y="374621"/>
                    </a:cubicBezTo>
                    <a:cubicBezTo>
                      <a:pt x="56478" y="377065"/>
                      <a:pt x="51581" y="379417"/>
                      <a:pt x="47120" y="382204"/>
                    </a:cubicBezTo>
                    <a:cubicBezTo>
                      <a:pt x="54285" y="383635"/>
                      <a:pt x="65525" y="384346"/>
                      <a:pt x="73133" y="384823"/>
                    </a:cubicBezTo>
                    <a:cubicBezTo>
                      <a:pt x="85980" y="385644"/>
                      <a:pt x="99271" y="386472"/>
                      <a:pt x="109825" y="389343"/>
                    </a:cubicBezTo>
                    <a:cubicBezTo>
                      <a:pt x="129561" y="394700"/>
                      <a:pt x="133059" y="405923"/>
                      <a:pt x="132515" y="414385"/>
                    </a:cubicBezTo>
                    <a:cubicBezTo>
                      <a:pt x="125535" y="523365"/>
                      <a:pt x="97890" y="598876"/>
                      <a:pt x="52552" y="632739"/>
                    </a:cubicBezTo>
                    <a:cubicBezTo>
                      <a:pt x="14856" y="660911"/>
                      <a:pt x="18446" y="706953"/>
                      <a:pt x="21024" y="722847"/>
                    </a:cubicBezTo>
                    <a:close/>
                    <a:moveTo>
                      <a:pt x="797480" y="557421"/>
                    </a:moveTo>
                    <a:cubicBezTo>
                      <a:pt x="797480" y="557421"/>
                      <a:pt x="797413" y="557446"/>
                      <a:pt x="797371" y="557463"/>
                    </a:cubicBezTo>
                    <a:cubicBezTo>
                      <a:pt x="797413" y="557446"/>
                      <a:pt x="797439" y="557438"/>
                      <a:pt x="797480" y="5574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31"/>
              <p:cNvSpPr/>
              <p:nvPr/>
            </p:nvSpPr>
            <p:spPr>
              <a:xfrm>
                <a:off x="2842106" y="1941694"/>
                <a:ext cx="122066" cy="167728"/>
              </a:xfrm>
              <a:custGeom>
                <a:avLst/>
                <a:gdLst/>
                <a:ahLst/>
                <a:cxnLst/>
                <a:rect l="l" t="t" r="r" b="b"/>
                <a:pathLst>
                  <a:path w="122066" h="167728" extrusionOk="0">
                    <a:moveTo>
                      <a:pt x="112840" y="151141"/>
                    </a:moveTo>
                    <a:cubicBezTo>
                      <a:pt x="97465" y="175019"/>
                      <a:pt x="67310" y="172516"/>
                      <a:pt x="40929" y="147508"/>
                    </a:cubicBezTo>
                    <a:cubicBezTo>
                      <a:pt x="37748" y="144461"/>
                      <a:pt x="34618" y="141063"/>
                      <a:pt x="31530" y="137389"/>
                    </a:cubicBezTo>
                    <a:cubicBezTo>
                      <a:pt x="30626" y="136251"/>
                      <a:pt x="29688" y="135129"/>
                      <a:pt x="28768" y="133933"/>
                    </a:cubicBezTo>
                    <a:cubicBezTo>
                      <a:pt x="26692" y="131229"/>
                      <a:pt x="24633" y="128325"/>
                      <a:pt x="22767" y="125479"/>
                    </a:cubicBezTo>
                    <a:cubicBezTo>
                      <a:pt x="-978" y="89230"/>
                      <a:pt x="-7263" y="42227"/>
                      <a:pt x="9216" y="16666"/>
                    </a:cubicBezTo>
                    <a:cubicBezTo>
                      <a:pt x="19051" y="1417"/>
                      <a:pt x="34902" y="-3162"/>
                      <a:pt x="51893" y="2086"/>
                    </a:cubicBezTo>
                    <a:cubicBezTo>
                      <a:pt x="52705" y="2337"/>
                      <a:pt x="53542" y="2639"/>
                      <a:pt x="54395" y="3007"/>
                    </a:cubicBezTo>
                    <a:cubicBezTo>
                      <a:pt x="55559" y="3400"/>
                      <a:pt x="56764" y="3911"/>
                      <a:pt x="57969" y="4421"/>
                    </a:cubicBezTo>
                    <a:cubicBezTo>
                      <a:pt x="69988" y="9585"/>
                      <a:pt x="82283" y="19512"/>
                      <a:pt x="93306" y="33799"/>
                    </a:cubicBezTo>
                    <a:cubicBezTo>
                      <a:pt x="121871" y="70968"/>
                      <a:pt x="130668" y="123479"/>
                      <a:pt x="112832" y="1511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1"/>
              <p:cNvSpPr/>
              <p:nvPr/>
            </p:nvSpPr>
            <p:spPr>
              <a:xfrm>
                <a:off x="2832224" y="1931912"/>
                <a:ext cx="141769" cy="187311"/>
              </a:xfrm>
              <a:custGeom>
                <a:avLst/>
                <a:gdLst/>
                <a:ahLst/>
                <a:cxnLst/>
                <a:rect l="l" t="t" r="r" b="b"/>
                <a:pathLst>
                  <a:path w="141769" h="187311" extrusionOk="0">
                    <a:moveTo>
                      <a:pt x="93169" y="187312"/>
                    </a:moveTo>
                    <a:cubicBezTo>
                      <a:pt x="77033" y="187312"/>
                      <a:pt x="59816" y="179327"/>
                      <a:pt x="44065" y="164404"/>
                    </a:cubicBezTo>
                    <a:cubicBezTo>
                      <a:pt x="40717" y="161191"/>
                      <a:pt x="37411" y="157625"/>
                      <a:pt x="33921" y="153482"/>
                    </a:cubicBezTo>
                    <a:lnTo>
                      <a:pt x="32816" y="152118"/>
                    </a:lnTo>
                    <a:cubicBezTo>
                      <a:pt x="32172" y="151331"/>
                      <a:pt x="31527" y="150528"/>
                      <a:pt x="30883" y="149691"/>
                    </a:cubicBezTo>
                    <a:cubicBezTo>
                      <a:pt x="28656" y="146778"/>
                      <a:pt x="26447" y="143673"/>
                      <a:pt x="24455" y="140635"/>
                    </a:cubicBezTo>
                    <a:cubicBezTo>
                      <a:pt x="-2001" y="100235"/>
                      <a:pt x="-7718" y="49984"/>
                      <a:pt x="10871" y="21150"/>
                    </a:cubicBezTo>
                    <a:cubicBezTo>
                      <a:pt x="22748" y="2746"/>
                      <a:pt x="42885" y="-4226"/>
                      <a:pt x="64662" y="2528"/>
                    </a:cubicBezTo>
                    <a:cubicBezTo>
                      <a:pt x="65683" y="2838"/>
                      <a:pt x="66713" y="3214"/>
                      <a:pt x="67776" y="3658"/>
                    </a:cubicBezTo>
                    <a:cubicBezTo>
                      <a:pt x="68931" y="4060"/>
                      <a:pt x="70111" y="4545"/>
                      <a:pt x="71291" y="5039"/>
                    </a:cubicBezTo>
                    <a:cubicBezTo>
                      <a:pt x="85645" y="11216"/>
                      <a:pt x="99204" y="22414"/>
                      <a:pt x="110930" y="37605"/>
                    </a:cubicBezTo>
                    <a:cubicBezTo>
                      <a:pt x="142332" y="78449"/>
                      <a:pt x="151120" y="134935"/>
                      <a:pt x="130941" y="166221"/>
                    </a:cubicBezTo>
                    <a:lnTo>
                      <a:pt x="130941" y="166221"/>
                    </a:lnTo>
                    <a:cubicBezTo>
                      <a:pt x="123241" y="178189"/>
                      <a:pt x="112143" y="185370"/>
                      <a:pt x="98861" y="186977"/>
                    </a:cubicBezTo>
                    <a:cubicBezTo>
                      <a:pt x="96977" y="187203"/>
                      <a:pt x="95078" y="187312"/>
                      <a:pt x="93161" y="187312"/>
                    </a:cubicBezTo>
                    <a:close/>
                    <a:moveTo>
                      <a:pt x="48576" y="19560"/>
                    </a:moveTo>
                    <a:cubicBezTo>
                      <a:pt x="41211" y="19560"/>
                      <a:pt x="33360" y="22422"/>
                      <a:pt x="27342" y="31763"/>
                    </a:cubicBezTo>
                    <a:cubicBezTo>
                      <a:pt x="13214" y="53675"/>
                      <a:pt x="19149" y="96786"/>
                      <a:pt x="40851" y="129913"/>
                    </a:cubicBezTo>
                    <a:cubicBezTo>
                      <a:pt x="42583" y="132550"/>
                      <a:pt x="44500" y="135261"/>
                      <a:pt x="46425" y="137781"/>
                    </a:cubicBezTo>
                    <a:lnTo>
                      <a:pt x="49070" y="141078"/>
                    </a:lnTo>
                    <a:cubicBezTo>
                      <a:pt x="51941" y="144485"/>
                      <a:pt x="54786" y="147548"/>
                      <a:pt x="57582" y="150235"/>
                    </a:cubicBezTo>
                    <a:cubicBezTo>
                      <a:pt x="70647" y="162630"/>
                      <a:pt x="84883" y="168974"/>
                      <a:pt x="96517" y="167535"/>
                    </a:cubicBezTo>
                    <a:cubicBezTo>
                      <a:pt x="103933" y="166639"/>
                      <a:pt x="109976" y="162630"/>
                      <a:pt x="114487" y="155625"/>
                    </a:cubicBezTo>
                    <a:lnTo>
                      <a:pt x="114487" y="155625"/>
                    </a:lnTo>
                    <a:cubicBezTo>
                      <a:pt x="129937" y="131671"/>
                      <a:pt x="121207" y="83102"/>
                      <a:pt x="95421" y="49557"/>
                    </a:cubicBezTo>
                    <a:cubicBezTo>
                      <a:pt x="85737" y="37002"/>
                      <a:pt x="74856" y="27896"/>
                      <a:pt x="63984" y="23209"/>
                    </a:cubicBezTo>
                    <a:cubicBezTo>
                      <a:pt x="62871" y="22740"/>
                      <a:pt x="62009" y="22364"/>
                      <a:pt x="61172" y="22096"/>
                    </a:cubicBezTo>
                    <a:cubicBezTo>
                      <a:pt x="60921" y="22004"/>
                      <a:pt x="60678" y="21912"/>
                      <a:pt x="60427" y="21811"/>
                    </a:cubicBezTo>
                    <a:cubicBezTo>
                      <a:pt x="59900" y="21585"/>
                      <a:pt x="59389" y="21393"/>
                      <a:pt x="58887" y="21234"/>
                    </a:cubicBezTo>
                    <a:cubicBezTo>
                      <a:pt x="55757" y="20271"/>
                      <a:pt x="52225" y="19560"/>
                      <a:pt x="48568" y="19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1"/>
              <p:cNvSpPr/>
              <p:nvPr/>
            </p:nvSpPr>
            <p:spPr>
              <a:xfrm>
                <a:off x="2816847" y="1775056"/>
                <a:ext cx="238817" cy="276030"/>
              </a:xfrm>
              <a:custGeom>
                <a:avLst/>
                <a:gdLst/>
                <a:ahLst/>
                <a:cxnLst/>
                <a:rect l="l" t="t" r="r" b="b"/>
                <a:pathLst>
                  <a:path w="238817" h="276030" extrusionOk="0">
                    <a:moveTo>
                      <a:pt x="238669" y="144979"/>
                    </a:moveTo>
                    <a:cubicBezTo>
                      <a:pt x="238593" y="146469"/>
                      <a:pt x="238510" y="147875"/>
                      <a:pt x="238351" y="149365"/>
                    </a:cubicBezTo>
                    <a:cubicBezTo>
                      <a:pt x="238275" y="151558"/>
                      <a:pt x="238041" y="153675"/>
                      <a:pt x="237807" y="155784"/>
                    </a:cubicBezTo>
                    <a:cubicBezTo>
                      <a:pt x="237497" y="158530"/>
                      <a:pt x="237179" y="161107"/>
                      <a:pt x="236710" y="163777"/>
                    </a:cubicBezTo>
                    <a:cubicBezTo>
                      <a:pt x="236317" y="166280"/>
                      <a:pt x="235848" y="168715"/>
                      <a:pt x="235296" y="171059"/>
                    </a:cubicBezTo>
                    <a:cubicBezTo>
                      <a:pt x="234986" y="172549"/>
                      <a:pt x="234677" y="174114"/>
                      <a:pt x="234275" y="175604"/>
                    </a:cubicBezTo>
                    <a:cubicBezTo>
                      <a:pt x="233178" y="179914"/>
                      <a:pt x="232007" y="184065"/>
                      <a:pt x="230592" y="188133"/>
                    </a:cubicBezTo>
                    <a:cubicBezTo>
                      <a:pt x="230048" y="189782"/>
                      <a:pt x="229496" y="191422"/>
                      <a:pt x="228793" y="193071"/>
                    </a:cubicBezTo>
                    <a:cubicBezTo>
                      <a:pt x="228240" y="194720"/>
                      <a:pt x="227613" y="196360"/>
                      <a:pt x="226909" y="197925"/>
                    </a:cubicBezTo>
                    <a:cubicBezTo>
                      <a:pt x="225888" y="200353"/>
                      <a:pt x="224792" y="202780"/>
                      <a:pt x="223620" y="205132"/>
                    </a:cubicBezTo>
                    <a:cubicBezTo>
                      <a:pt x="222440" y="207634"/>
                      <a:pt x="221109" y="210145"/>
                      <a:pt x="219779" y="212497"/>
                    </a:cubicBezTo>
                    <a:cubicBezTo>
                      <a:pt x="218523" y="214765"/>
                      <a:pt x="217192" y="217042"/>
                      <a:pt x="215862" y="219234"/>
                    </a:cubicBezTo>
                    <a:cubicBezTo>
                      <a:pt x="215703" y="219393"/>
                      <a:pt x="215627" y="219628"/>
                      <a:pt x="215552" y="219787"/>
                    </a:cubicBezTo>
                    <a:cubicBezTo>
                      <a:pt x="214221" y="221821"/>
                      <a:pt x="212890" y="223779"/>
                      <a:pt x="211476" y="225738"/>
                    </a:cubicBezTo>
                    <a:cubicBezTo>
                      <a:pt x="211317" y="225972"/>
                      <a:pt x="211166" y="226131"/>
                      <a:pt x="211007" y="226365"/>
                    </a:cubicBezTo>
                    <a:cubicBezTo>
                      <a:pt x="209442" y="228558"/>
                      <a:pt x="207802" y="230676"/>
                      <a:pt x="206069" y="232785"/>
                    </a:cubicBezTo>
                    <a:cubicBezTo>
                      <a:pt x="204429" y="234819"/>
                      <a:pt x="202621" y="236861"/>
                      <a:pt x="200822" y="238819"/>
                    </a:cubicBezTo>
                    <a:cubicBezTo>
                      <a:pt x="197842" y="242109"/>
                      <a:pt x="194636" y="245239"/>
                      <a:pt x="191272" y="248059"/>
                    </a:cubicBezTo>
                    <a:cubicBezTo>
                      <a:pt x="190334" y="248997"/>
                      <a:pt x="189313" y="249859"/>
                      <a:pt x="188292" y="250645"/>
                    </a:cubicBezTo>
                    <a:cubicBezTo>
                      <a:pt x="186643" y="252052"/>
                      <a:pt x="184928" y="253391"/>
                      <a:pt x="183203" y="254638"/>
                    </a:cubicBezTo>
                    <a:cubicBezTo>
                      <a:pt x="180149" y="256831"/>
                      <a:pt x="176935" y="258948"/>
                      <a:pt x="173654" y="260907"/>
                    </a:cubicBezTo>
                    <a:cubicBezTo>
                      <a:pt x="170440" y="262865"/>
                      <a:pt x="167067" y="264589"/>
                      <a:pt x="163627" y="266154"/>
                    </a:cubicBezTo>
                    <a:cubicBezTo>
                      <a:pt x="160262" y="267719"/>
                      <a:pt x="156739" y="269134"/>
                      <a:pt x="153132" y="270381"/>
                    </a:cubicBezTo>
                    <a:cubicBezTo>
                      <a:pt x="145925" y="272808"/>
                      <a:pt x="138485" y="274457"/>
                      <a:pt x="130726" y="275319"/>
                    </a:cubicBezTo>
                    <a:cubicBezTo>
                      <a:pt x="128768" y="275553"/>
                      <a:pt x="126893" y="275713"/>
                      <a:pt x="125010" y="275871"/>
                    </a:cubicBezTo>
                    <a:cubicBezTo>
                      <a:pt x="122967" y="275947"/>
                      <a:pt x="120934" y="276031"/>
                      <a:pt x="118975" y="276031"/>
                    </a:cubicBezTo>
                    <a:cubicBezTo>
                      <a:pt x="116623" y="276031"/>
                      <a:pt x="114355" y="275955"/>
                      <a:pt x="112003" y="275721"/>
                    </a:cubicBezTo>
                    <a:lnTo>
                      <a:pt x="111844" y="275721"/>
                    </a:lnTo>
                    <a:cubicBezTo>
                      <a:pt x="111375" y="275721"/>
                      <a:pt x="110907" y="275645"/>
                      <a:pt x="110430" y="275562"/>
                    </a:cubicBezTo>
                    <a:cubicBezTo>
                      <a:pt x="108471" y="275487"/>
                      <a:pt x="106596" y="275252"/>
                      <a:pt x="104638" y="274934"/>
                    </a:cubicBezTo>
                    <a:cubicBezTo>
                      <a:pt x="103223" y="274775"/>
                      <a:pt x="101742" y="274541"/>
                      <a:pt x="100328" y="274231"/>
                    </a:cubicBezTo>
                    <a:lnTo>
                      <a:pt x="100169" y="274231"/>
                    </a:lnTo>
                    <a:cubicBezTo>
                      <a:pt x="98603" y="273997"/>
                      <a:pt x="96963" y="273603"/>
                      <a:pt x="95390" y="273294"/>
                    </a:cubicBezTo>
                    <a:cubicBezTo>
                      <a:pt x="95339" y="273243"/>
                      <a:pt x="95289" y="273218"/>
                      <a:pt x="95231" y="273218"/>
                    </a:cubicBezTo>
                    <a:cubicBezTo>
                      <a:pt x="92176" y="272432"/>
                      <a:pt x="89121" y="271569"/>
                      <a:pt x="86141" y="270557"/>
                    </a:cubicBezTo>
                    <a:cubicBezTo>
                      <a:pt x="48620" y="258103"/>
                      <a:pt x="18230" y="224658"/>
                      <a:pt x="5852" y="181027"/>
                    </a:cubicBezTo>
                    <a:cubicBezTo>
                      <a:pt x="5383" y="179228"/>
                      <a:pt x="4914" y="177345"/>
                      <a:pt x="4445" y="175545"/>
                    </a:cubicBezTo>
                    <a:cubicBezTo>
                      <a:pt x="3584" y="171787"/>
                      <a:pt x="2880" y="168029"/>
                      <a:pt x="2177" y="164112"/>
                    </a:cubicBezTo>
                    <a:cubicBezTo>
                      <a:pt x="1943" y="162388"/>
                      <a:pt x="1633" y="160664"/>
                      <a:pt x="1391" y="158864"/>
                    </a:cubicBezTo>
                    <a:cubicBezTo>
                      <a:pt x="1391" y="158705"/>
                      <a:pt x="1315" y="158471"/>
                      <a:pt x="1315" y="158312"/>
                    </a:cubicBezTo>
                    <a:cubicBezTo>
                      <a:pt x="1081" y="155960"/>
                      <a:pt x="763" y="153608"/>
                      <a:pt x="528" y="151106"/>
                    </a:cubicBezTo>
                    <a:cubicBezTo>
                      <a:pt x="60" y="145624"/>
                      <a:pt x="-99" y="139907"/>
                      <a:pt x="60" y="134500"/>
                    </a:cubicBezTo>
                    <a:cubicBezTo>
                      <a:pt x="997" y="87187"/>
                      <a:pt x="23009" y="44812"/>
                      <a:pt x="56379" y="20766"/>
                    </a:cubicBezTo>
                    <a:cubicBezTo>
                      <a:pt x="57475" y="19904"/>
                      <a:pt x="58647" y="19117"/>
                      <a:pt x="59827" y="18339"/>
                    </a:cubicBezTo>
                    <a:cubicBezTo>
                      <a:pt x="61786" y="17083"/>
                      <a:pt x="63744" y="15836"/>
                      <a:pt x="65778" y="14656"/>
                    </a:cubicBezTo>
                    <a:cubicBezTo>
                      <a:pt x="70557" y="11836"/>
                      <a:pt x="75570" y="9408"/>
                      <a:pt x="80743" y="7375"/>
                    </a:cubicBezTo>
                    <a:cubicBezTo>
                      <a:pt x="85991" y="5257"/>
                      <a:pt x="91322" y="3617"/>
                      <a:pt x="96804" y="2437"/>
                    </a:cubicBezTo>
                    <a:cubicBezTo>
                      <a:pt x="98922" y="2043"/>
                      <a:pt x="100955" y="1650"/>
                      <a:pt x="103073" y="1340"/>
                    </a:cubicBezTo>
                    <a:cubicBezTo>
                      <a:pt x="103391" y="1265"/>
                      <a:pt x="103776" y="1181"/>
                      <a:pt x="104094" y="1181"/>
                    </a:cubicBezTo>
                    <a:cubicBezTo>
                      <a:pt x="105425" y="871"/>
                      <a:pt x="106756" y="712"/>
                      <a:pt x="108011" y="553"/>
                    </a:cubicBezTo>
                    <a:lnTo>
                      <a:pt x="108321" y="553"/>
                    </a:lnTo>
                    <a:cubicBezTo>
                      <a:pt x="110120" y="394"/>
                      <a:pt x="112003" y="244"/>
                      <a:pt x="113803" y="85"/>
                    </a:cubicBezTo>
                    <a:cubicBezTo>
                      <a:pt x="114589" y="85"/>
                      <a:pt x="115293" y="9"/>
                      <a:pt x="116071" y="9"/>
                    </a:cubicBezTo>
                    <a:cubicBezTo>
                      <a:pt x="117184" y="-24"/>
                      <a:pt x="118306" y="43"/>
                      <a:pt x="119427" y="43"/>
                    </a:cubicBezTo>
                    <a:cubicBezTo>
                      <a:pt x="119636" y="43"/>
                      <a:pt x="119854" y="9"/>
                      <a:pt x="120063" y="9"/>
                    </a:cubicBezTo>
                    <a:cubicBezTo>
                      <a:pt x="121319" y="9"/>
                      <a:pt x="122566" y="9"/>
                      <a:pt x="123821" y="85"/>
                    </a:cubicBezTo>
                    <a:cubicBezTo>
                      <a:pt x="124139" y="85"/>
                      <a:pt x="124373" y="85"/>
                      <a:pt x="124683" y="160"/>
                    </a:cubicBezTo>
                    <a:cubicBezTo>
                      <a:pt x="125386" y="160"/>
                      <a:pt x="126014" y="235"/>
                      <a:pt x="126717" y="235"/>
                    </a:cubicBezTo>
                    <a:cubicBezTo>
                      <a:pt x="127186" y="311"/>
                      <a:pt x="127738" y="311"/>
                      <a:pt x="128207" y="394"/>
                    </a:cubicBezTo>
                    <a:cubicBezTo>
                      <a:pt x="128441" y="394"/>
                      <a:pt x="128751" y="394"/>
                      <a:pt x="128994" y="470"/>
                    </a:cubicBezTo>
                    <a:cubicBezTo>
                      <a:pt x="130090" y="545"/>
                      <a:pt x="131186" y="629"/>
                      <a:pt x="132283" y="779"/>
                    </a:cubicBezTo>
                    <a:cubicBezTo>
                      <a:pt x="133379" y="938"/>
                      <a:pt x="134400" y="1014"/>
                      <a:pt x="135497" y="1248"/>
                    </a:cubicBezTo>
                    <a:cubicBezTo>
                      <a:pt x="135890" y="1248"/>
                      <a:pt x="136275" y="1323"/>
                      <a:pt x="136669" y="1407"/>
                    </a:cubicBezTo>
                    <a:cubicBezTo>
                      <a:pt x="137840" y="1566"/>
                      <a:pt x="139096" y="1800"/>
                      <a:pt x="140267" y="2110"/>
                    </a:cubicBezTo>
                    <a:cubicBezTo>
                      <a:pt x="141129" y="2269"/>
                      <a:pt x="142067" y="2420"/>
                      <a:pt x="142929" y="2663"/>
                    </a:cubicBezTo>
                    <a:cubicBezTo>
                      <a:pt x="144812" y="3056"/>
                      <a:pt x="146687" y="3525"/>
                      <a:pt x="148570" y="4069"/>
                    </a:cubicBezTo>
                    <a:cubicBezTo>
                      <a:pt x="152253" y="5165"/>
                      <a:pt x="155935" y="6420"/>
                      <a:pt x="159534" y="7910"/>
                    </a:cubicBezTo>
                    <a:cubicBezTo>
                      <a:pt x="161417" y="8697"/>
                      <a:pt x="163376" y="9551"/>
                      <a:pt x="165251" y="10413"/>
                    </a:cubicBezTo>
                    <a:cubicBezTo>
                      <a:pt x="166741" y="11116"/>
                      <a:pt x="168147" y="11903"/>
                      <a:pt x="169636" y="12681"/>
                    </a:cubicBezTo>
                    <a:cubicBezTo>
                      <a:pt x="171511" y="13702"/>
                      <a:pt x="173319" y="14715"/>
                      <a:pt x="175118" y="15811"/>
                    </a:cubicBezTo>
                    <a:cubicBezTo>
                      <a:pt x="178408" y="17845"/>
                      <a:pt x="181697" y="20038"/>
                      <a:pt x="184827" y="22390"/>
                    </a:cubicBezTo>
                    <a:cubicBezTo>
                      <a:pt x="187957" y="24742"/>
                      <a:pt x="190937" y="27244"/>
                      <a:pt x="193917" y="29989"/>
                    </a:cubicBezTo>
                    <a:cubicBezTo>
                      <a:pt x="195406" y="31320"/>
                      <a:pt x="196812" y="32734"/>
                      <a:pt x="198227" y="34216"/>
                    </a:cubicBezTo>
                    <a:cubicBezTo>
                      <a:pt x="199641" y="35622"/>
                      <a:pt x="201048" y="37112"/>
                      <a:pt x="202378" y="38602"/>
                    </a:cubicBezTo>
                    <a:cubicBezTo>
                      <a:pt x="203550" y="39932"/>
                      <a:pt x="204730" y="41347"/>
                      <a:pt x="205827" y="42753"/>
                    </a:cubicBezTo>
                    <a:cubicBezTo>
                      <a:pt x="206613" y="43690"/>
                      <a:pt x="207392" y="44711"/>
                      <a:pt x="208178" y="45733"/>
                    </a:cubicBezTo>
                    <a:cubicBezTo>
                      <a:pt x="208965" y="46754"/>
                      <a:pt x="209743" y="47766"/>
                      <a:pt x="210447" y="48787"/>
                    </a:cubicBezTo>
                    <a:cubicBezTo>
                      <a:pt x="211233" y="49884"/>
                      <a:pt x="212087" y="50980"/>
                      <a:pt x="212798" y="52152"/>
                    </a:cubicBezTo>
                    <a:cubicBezTo>
                      <a:pt x="213267" y="52621"/>
                      <a:pt x="213661" y="53173"/>
                      <a:pt x="213895" y="53642"/>
                    </a:cubicBezTo>
                    <a:cubicBezTo>
                      <a:pt x="214363" y="54345"/>
                      <a:pt x="214832" y="54973"/>
                      <a:pt x="215226" y="55676"/>
                    </a:cubicBezTo>
                    <a:cubicBezTo>
                      <a:pt x="215853" y="56613"/>
                      <a:pt x="216406" y="57559"/>
                      <a:pt x="217033" y="58496"/>
                    </a:cubicBezTo>
                    <a:cubicBezTo>
                      <a:pt x="217653" y="59434"/>
                      <a:pt x="218205" y="60379"/>
                      <a:pt x="218682" y="61317"/>
                    </a:cubicBezTo>
                    <a:cubicBezTo>
                      <a:pt x="218833" y="61626"/>
                      <a:pt x="218992" y="61944"/>
                      <a:pt x="219151" y="62254"/>
                    </a:cubicBezTo>
                    <a:cubicBezTo>
                      <a:pt x="219620" y="62957"/>
                      <a:pt x="220013" y="63744"/>
                      <a:pt x="220406" y="64522"/>
                    </a:cubicBezTo>
                    <a:cubicBezTo>
                      <a:pt x="220800" y="65225"/>
                      <a:pt x="221268" y="66012"/>
                      <a:pt x="221662" y="66715"/>
                    </a:cubicBezTo>
                    <a:cubicBezTo>
                      <a:pt x="221896" y="67109"/>
                      <a:pt x="222055" y="67418"/>
                      <a:pt x="222206" y="67812"/>
                    </a:cubicBezTo>
                    <a:cubicBezTo>
                      <a:pt x="222289" y="67971"/>
                      <a:pt x="222365" y="68046"/>
                      <a:pt x="222440" y="68205"/>
                    </a:cubicBezTo>
                    <a:cubicBezTo>
                      <a:pt x="222993" y="69226"/>
                      <a:pt x="223537" y="70239"/>
                      <a:pt x="223930" y="71335"/>
                    </a:cubicBezTo>
                    <a:cubicBezTo>
                      <a:pt x="224089" y="71645"/>
                      <a:pt x="224240" y="71888"/>
                      <a:pt x="224323" y="72197"/>
                    </a:cubicBezTo>
                    <a:cubicBezTo>
                      <a:pt x="224633" y="72666"/>
                      <a:pt x="224876" y="73294"/>
                      <a:pt x="225186" y="73846"/>
                    </a:cubicBezTo>
                    <a:cubicBezTo>
                      <a:pt x="225269" y="74005"/>
                      <a:pt x="225269" y="74080"/>
                      <a:pt x="225344" y="74239"/>
                    </a:cubicBezTo>
                    <a:cubicBezTo>
                      <a:pt x="225503" y="74474"/>
                      <a:pt x="225579" y="74708"/>
                      <a:pt x="225654" y="75026"/>
                    </a:cubicBezTo>
                    <a:cubicBezTo>
                      <a:pt x="225813" y="75336"/>
                      <a:pt x="225888" y="75579"/>
                      <a:pt x="226047" y="75888"/>
                    </a:cubicBezTo>
                    <a:cubicBezTo>
                      <a:pt x="226834" y="77612"/>
                      <a:pt x="227613" y="79412"/>
                      <a:pt x="228240" y="81211"/>
                    </a:cubicBezTo>
                    <a:cubicBezTo>
                      <a:pt x="228316" y="81370"/>
                      <a:pt x="228316" y="81521"/>
                      <a:pt x="228399" y="81680"/>
                    </a:cubicBezTo>
                    <a:cubicBezTo>
                      <a:pt x="228943" y="82776"/>
                      <a:pt x="229337" y="83873"/>
                      <a:pt x="229730" y="85045"/>
                    </a:cubicBezTo>
                    <a:cubicBezTo>
                      <a:pt x="230441" y="86844"/>
                      <a:pt x="231061" y="88727"/>
                      <a:pt x="231613" y="90602"/>
                    </a:cubicBezTo>
                    <a:cubicBezTo>
                      <a:pt x="231772" y="91071"/>
                      <a:pt x="231923" y="91623"/>
                      <a:pt x="232082" y="92092"/>
                    </a:cubicBezTo>
                    <a:cubicBezTo>
                      <a:pt x="232710" y="94126"/>
                      <a:pt x="233254" y="96243"/>
                      <a:pt x="233806" y="98361"/>
                    </a:cubicBezTo>
                    <a:cubicBezTo>
                      <a:pt x="234040" y="99064"/>
                      <a:pt x="234199" y="99691"/>
                      <a:pt x="234275" y="100394"/>
                    </a:cubicBezTo>
                    <a:cubicBezTo>
                      <a:pt x="234359" y="100470"/>
                      <a:pt x="234359" y="100629"/>
                      <a:pt x="234359" y="100788"/>
                    </a:cubicBezTo>
                    <a:cubicBezTo>
                      <a:pt x="234593" y="101650"/>
                      <a:pt x="234827" y="102587"/>
                      <a:pt x="235061" y="103449"/>
                    </a:cubicBezTo>
                    <a:lnTo>
                      <a:pt x="235061" y="103608"/>
                    </a:lnTo>
                    <a:cubicBezTo>
                      <a:pt x="235296" y="104546"/>
                      <a:pt x="235455" y="105492"/>
                      <a:pt x="235606" y="106504"/>
                    </a:cubicBezTo>
                    <a:cubicBezTo>
                      <a:pt x="235689" y="106663"/>
                      <a:pt x="235765" y="106898"/>
                      <a:pt x="235765" y="107132"/>
                    </a:cubicBezTo>
                    <a:cubicBezTo>
                      <a:pt x="235924" y="107601"/>
                      <a:pt x="235999" y="108153"/>
                      <a:pt x="236074" y="108697"/>
                    </a:cubicBezTo>
                    <a:cubicBezTo>
                      <a:pt x="236309" y="109793"/>
                      <a:pt x="236543" y="111049"/>
                      <a:pt x="236702" y="112221"/>
                    </a:cubicBezTo>
                    <a:cubicBezTo>
                      <a:pt x="236936" y="113392"/>
                      <a:pt x="237095" y="114573"/>
                      <a:pt x="237246" y="115744"/>
                    </a:cubicBezTo>
                    <a:cubicBezTo>
                      <a:pt x="237330" y="116138"/>
                      <a:pt x="237405" y="116606"/>
                      <a:pt x="237405" y="117000"/>
                    </a:cubicBezTo>
                    <a:cubicBezTo>
                      <a:pt x="237798" y="119586"/>
                      <a:pt x="238033" y="122172"/>
                      <a:pt x="238267" y="124758"/>
                    </a:cubicBezTo>
                    <a:cubicBezTo>
                      <a:pt x="238811" y="131571"/>
                      <a:pt x="238970" y="138309"/>
                      <a:pt x="238660" y="144971"/>
                    </a:cubicBezTo>
                    <a:close/>
                  </a:path>
                </a:pathLst>
              </a:custGeom>
              <a:solidFill>
                <a:srgbClr val="915A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1"/>
              <p:cNvSpPr/>
              <p:nvPr/>
            </p:nvSpPr>
            <p:spPr>
              <a:xfrm>
                <a:off x="2917174" y="1775049"/>
                <a:ext cx="138481" cy="276029"/>
              </a:xfrm>
              <a:custGeom>
                <a:avLst/>
                <a:gdLst/>
                <a:ahLst/>
                <a:cxnLst/>
                <a:rect l="l" t="t" r="r" b="b"/>
                <a:pathLst>
                  <a:path w="138481" h="276029" extrusionOk="0">
                    <a:moveTo>
                      <a:pt x="138341" y="144987"/>
                    </a:moveTo>
                    <a:cubicBezTo>
                      <a:pt x="138266" y="146476"/>
                      <a:pt x="138182" y="147883"/>
                      <a:pt x="138023" y="149372"/>
                    </a:cubicBezTo>
                    <a:cubicBezTo>
                      <a:pt x="137948" y="151565"/>
                      <a:pt x="137713" y="153683"/>
                      <a:pt x="137479" y="155792"/>
                    </a:cubicBezTo>
                    <a:cubicBezTo>
                      <a:pt x="137170" y="158537"/>
                      <a:pt x="136851" y="161115"/>
                      <a:pt x="136383" y="163785"/>
                    </a:cubicBezTo>
                    <a:cubicBezTo>
                      <a:pt x="135989" y="166287"/>
                      <a:pt x="135521" y="168723"/>
                      <a:pt x="134968" y="171066"/>
                    </a:cubicBezTo>
                    <a:cubicBezTo>
                      <a:pt x="134659" y="172556"/>
                      <a:pt x="134349" y="174121"/>
                      <a:pt x="133947" y="175611"/>
                    </a:cubicBezTo>
                    <a:cubicBezTo>
                      <a:pt x="132851" y="179921"/>
                      <a:pt x="131679" y="184073"/>
                      <a:pt x="130265" y="188140"/>
                    </a:cubicBezTo>
                    <a:cubicBezTo>
                      <a:pt x="129720" y="189789"/>
                      <a:pt x="129168" y="191430"/>
                      <a:pt x="128465" y="193078"/>
                    </a:cubicBezTo>
                    <a:cubicBezTo>
                      <a:pt x="127913" y="194727"/>
                      <a:pt x="127285" y="196368"/>
                      <a:pt x="126582" y="197933"/>
                    </a:cubicBezTo>
                    <a:cubicBezTo>
                      <a:pt x="125561" y="200360"/>
                      <a:pt x="124464" y="202787"/>
                      <a:pt x="123293" y="205139"/>
                    </a:cubicBezTo>
                    <a:cubicBezTo>
                      <a:pt x="122113" y="207641"/>
                      <a:pt x="120782" y="210152"/>
                      <a:pt x="119451" y="212504"/>
                    </a:cubicBezTo>
                    <a:cubicBezTo>
                      <a:pt x="118196" y="214772"/>
                      <a:pt x="116865" y="217049"/>
                      <a:pt x="115534" y="219242"/>
                    </a:cubicBezTo>
                    <a:cubicBezTo>
                      <a:pt x="115375" y="219401"/>
                      <a:pt x="115300" y="219635"/>
                      <a:pt x="115224" y="219794"/>
                    </a:cubicBezTo>
                    <a:cubicBezTo>
                      <a:pt x="113894" y="221828"/>
                      <a:pt x="112563" y="223786"/>
                      <a:pt x="111148" y="225745"/>
                    </a:cubicBezTo>
                    <a:cubicBezTo>
                      <a:pt x="110989" y="225979"/>
                      <a:pt x="110839" y="226138"/>
                      <a:pt x="110680" y="226373"/>
                    </a:cubicBezTo>
                    <a:cubicBezTo>
                      <a:pt x="109115" y="228565"/>
                      <a:pt x="107474" y="230683"/>
                      <a:pt x="105742" y="232792"/>
                    </a:cubicBezTo>
                    <a:cubicBezTo>
                      <a:pt x="104101" y="234826"/>
                      <a:pt x="102293" y="236868"/>
                      <a:pt x="100494" y="238827"/>
                    </a:cubicBezTo>
                    <a:cubicBezTo>
                      <a:pt x="97514" y="242116"/>
                      <a:pt x="94309" y="245246"/>
                      <a:pt x="90944" y="248067"/>
                    </a:cubicBezTo>
                    <a:cubicBezTo>
                      <a:pt x="90007" y="249004"/>
                      <a:pt x="88986" y="249866"/>
                      <a:pt x="87965" y="250653"/>
                    </a:cubicBezTo>
                    <a:cubicBezTo>
                      <a:pt x="86316" y="252059"/>
                      <a:pt x="84600" y="253398"/>
                      <a:pt x="82876" y="254645"/>
                    </a:cubicBezTo>
                    <a:cubicBezTo>
                      <a:pt x="79821" y="256838"/>
                      <a:pt x="76607" y="258956"/>
                      <a:pt x="73326" y="260914"/>
                    </a:cubicBezTo>
                    <a:cubicBezTo>
                      <a:pt x="70112" y="262872"/>
                      <a:pt x="66739" y="264597"/>
                      <a:pt x="63299" y="266162"/>
                    </a:cubicBezTo>
                    <a:cubicBezTo>
                      <a:pt x="59935" y="267727"/>
                      <a:pt x="56411" y="269141"/>
                      <a:pt x="52804" y="270388"/>
                    </a:cubicBezTo>
                    <a:cubicBezTo>
                      <a:pt x="45598" y="272816"/>
                      <a:pt x="38157" y="274540"/>
                      <a:pt x="30398" y="275402"/>
                    </a:cubicBezTo>
                    <a:cubicBezTo>
                      <a:pt x="28440" y="275561"/>
                      <a:pt x="26565" y="275712"/>
                      <a:pt x="24682" y="275870"/>
                    </a:cubicBezTo>
                    <a:cubicBezTo>
                      <a:pt x="22640" y="275946"/>
                      <a:pt x="20606" y="276030"/>
                      <a:pt x="18647" y="276030"/>
                    </a:cubicBezTo>
                    <a:cubicBezTo>
                      <a:pt x="16296" y="276030"/>
                      <a:pt x="14027" y="275954"/>
                      <a:pt x="11676" y="275720"/>
                    </a:cubicBezTo>
                    <a:lnTo>
                      <a:pt x="11517" y="275720"/>
                    </a:lnTo>
                    <a:cubicBezTo>
                      <a:pt x="9324" y="275561"/>
                      <a:pt x="7206" y="275410"/>
                      <a:pt x="5013" y="275092"/>
                    </a:cubicBezTo>
                    <a:cubicBezTo>
                      <a:pt x="4854" y="275092"/>
                      <a:pt x="4620" y="275017"/>
                      <a:pt x="4469" y="275017"/>
                    </a:cubicBezTo>
                    <a:cubicBezTo>
                      <a:pt x="4469" y="275017"/>
                      <a:pt x="4386" y="275017"/>
                      <a:pt x="4310" y="274941"/>
                    </a:cubicBezTo>
                    <a:cubicBezTo>
                      <a:pt x="2896" y="274783"/>
                      <a:pt x="1414" y="274548"/>
                      <a:pt x="0" y="274238"/>
                    </a:cubicBezTo>
                    <a:cubicBezTo>
                      <a:pt x="64856" y="266095"/>
                      <a:pt x="112094" y="199121"/>
                      <a:pt x="105984" y="123920"/>
                    </a:cubicBezTo>
                    <a:cubicBezTo>
                      <a:pt x="104654" y="107549"/>
                      <a:pt x="100887" y="92116"/>
                      <a:pt x="95012" y="78172"/>
                    </a:cubicBezTo>
                    <a:cubicBezTo>
                      <a:pt x="90626" y="67124"/>
                      <a:pt x="84910" y="57022"/>
                      <a:pt x="78172" y="47941"/>
                    </a:cubicBezTo>
                    <a:cubicBezTo>
                      <a:pt x="76607" y="45824"/>
                      <a:pt x="75117" y="43790"/>
                      <a:pt x="73468" y="41907"/>
                    </a:cubicBezTo>
                    <a:cubicBezTo>
                      <a:pt x="72372" y="40417"/>
                      <a:pt x="71276" y="39086"/>
                      <a:pt x="70104" y="37755"/>
                    </a:cubicBezTo>
                    <a:cubicBezTo>
                      <a:pt x="52796" y="18405"/>
                      <a:pt x="30465" y="5407"/>
                      <a:pt x="5875" y="937"/>
                    </a:cubicBezTo>
                    <a:cubicBezTo>
                      <a:pt x="6503" y="862"/>
                      <a:pt x="7056" y="703"/>
                      <a:pt x="7675" y="628"/>
                    </a:cubicBezTo>
                    <a:lnTo>
                      <a:pt x="7985" y="628"/>
                    </a:lnTo>
                    <a:cubicBezTo>
                      <a:pt x="11985" y="234"/>
                      <a:pt x="15902" y="0"/>
                      <a:pt x="19736" y="0"/>
                    </a:cubicBezTo>
                    <a:cubicBezTo>
                      <a:pt x="20991" y="0"/>
                      <a:pt x="22238" y="0"/>
                      <a:pt x="23494" y="75"/>
                    </a:cubicBezTo>
                    <a:cubicBezTo>
                      <a:pt x="23811" y="75"/>
                      <a:pt x="24046" y="75"/>
                      <a:pt x="24356" y="151"/>
                    </a:cubicBezTo>
                    <a:cubicBezTo>
                      <a:pt x="25059" y="151"/>
                      <a:pt x="25686" y="226"/>
                      <a:pt x="26389" y="226"/>
                    </a:cubicBezTo>
                    <a:cubicBezTo>
                      <a:pt x="26858" y="301"/>
                      <a:pt x="27410" y="301"/>
                      <a:pt x="27879" y="385"/>
                    </a:cubicBezTo>
                    <a:cubicBezTo>
                      <a:pt x="28114" y="385"/>
                      <a:pt x="28423" y="385"/>
                      <a:pt x="28666" y="460"/>
                    </a:cubicBezTo>
                    <a:cubicBezTo>
                      <a:pt x="29762" y="536"/>
                      <a:pt x="30859" y="619"/>
                      <a:pt x="31955" y="770"/>
                    </a:cubicBezTo>
                    <a:cubicBezTo>
                      <a:pt x="33052" y="929"/>
                      <a:pt x="34073" y="1004"/>
                      <a:pt x="35169" y="1239"/>
                    </a:cubicBezTo>
                    <a:cubicBezTo>
                      <a:pt x="35562" y="1239"/>
                      <a:pt x="35947" y="1314"/>
                      <a:pt x="36341" y="1398"/>
                    </a:cubicBezTo>
                    <a:cubicBezTo>
                      <a:pt x="37513" y="1557"/>
                      <a:pt x="38768" y="1791"/>
                      <a:pt x="39940" y="2101"/>
                    </a:cubicBezTo>
                    <a:cubicBezTo>
                      <a:pt x="40802" y="2260"/>
                      <a:pt x="41739" y="2410"/>
                      <a:pt x="42601" y="2653"/>
                    </a:cubicBezTo>
                    <a:cubicBezTo>
                      <a:pt x="44485" y="3047"/>
                      <a:pt x="46359" y="3515"/>
                      <a:pt x="48243" y="4059"/>
                    </a:cubicBezTo>
                    <a:cubicBezTo>
                      <a:pt x="51925" y="5156"/>
                      <a:pt x="55608" y="6411"/>
                      <a:pt x="59207" y="7901"/>
                    </a:cubicBezTo>
                    <a:cubicBezTo>
                      <a:pt x="61090" y="8688"/>
                      <a:pt x="63048" y="9541"/>
                      <a:pt x="64923" y="10403"/>
                    </a:cubicBezTo>
                    <a:cubicBezTo>
                      <a:pt x="66413" y="11106"/>
                      <a:pt x="67819" y="11893"/>
                      <a:pt x="69309" y="12672"/>
                    </a:cubicBezTo>
                    <a:cubicBezTo>
                      <a:pt x="71184" y="13693"/>
                      <a:pt x="72991" y="14705"/>
                      <a:pt x="74791" y="15802"/>
                    </a:cubicBezTo>
                    <a:cubicBezTo>
                      <a:pt x="78080" y="17836"/>
                      <a:pt x="81369" y="20028"/>
                      <a:pt x="84499" y="22380"/>
                    </a:cubicBezTo>
                    <a:cubicBezTo>
                      <a:pt x="87630" y="24732"/>
                      <a:pt x="90609" y="27235"/>
                      <a:pt x="93589" y="29980"/>
                    </a:cubicBezTo>
                    <a:cubicBezTo>
                      <a:pt x="95079" y="31311"/>
                      <a:pt x="96485" y="32725"/>
                      <a:pt x="97899" y="34207"/>
                    </a:cubicBezTo>
                    <a:cubicBezTo>
                      <a:pt x="99314" y="35613"/>
                      <a:pt x="100720" y="37102"/>
                      <a:pt x="102051" y="38592"/>
                    </a:cubicBezTo>
                    <a:cubicBezTo>
                      <a:pt x="103222" y="39923"/>
                      <a:pt x="104402" y="41337"/>
                      <a:pt x="105499" y="42744"/>
                    </a:cubicBezTo>
                    <a:cubicBezTo>
                      <a:pt x="106286" y="43681"/>
                      <a:pt x="107064" y="44702"/>
                      <a:pt x="107851" y="45723"/>
                    </a:cubicBezTo>
                    <a:cubicBezTo>
                      <a:pt x="108637" y="46744"/>
                      <a:pt x="109416" y="47757"/>
                      <a:pt x="110203" y="48778"/>
                    </a:cubicBezTo>
                    <a:cubicBezTo>
                      <a:pt x="110830" y="49565"/>
                      <a:pt x="111374" y="50343"/>
                      <a:pt x="111927" y="51205"/>
                    </a:cubicBezTo>
                    <a:cubicBezTo>
                      <a:pt x="112161" y="51515"/>
                      <a:pt x="112395" y="51833"/>
                      <a:pt x="112479" y="52143"/>
                    </a:cubicBezTo>
                    <a:cubicBezTo>
                      <a:pt x="112948" y="52611"/>
                      <a:pt x="113341" y="53164"/>
                      <a:pt x="113575" y="53632"/>
                    </a:cubicBezTo>
                    <a:cubicBezTo>
                      <a:pt x="114044" y="54336"/>
                      <a:pt x="114513" y="54963"/>
                      <a:pt x="114906" y="55666"/>
                    </a:cubicBezTo>
                    <a:cubicBezTo>
                      <a:pt x="115216" y="56060"/>
                      <a:pt x="115459" y="56369"/>
                      <a:pt x="115693" y="56763"/>
                    </a:cubicBezTo>
                    <a:cubicBezTo>
                      <a:pt x="116086" y="57315"/>
                      <a:pt x="116405" y="57859"/>
                      <a:pt x="116714" y="58487"/>
                    </a:cubicBezTo>
                    <a:cubicBezTo>
                      <a:pt x="117333" y="59424"/>
                      <a:pt x="117886" y="60370"/>
                      <a:pt x="118363" y="61307"/>
                    </a:cubicBezTo>
                    <a:cubicBezTo>
                      <a:pt x="118832" y="61935"/>
                      <a:pt x="119225" y="62638"/>
                      <a:pt x="119535" y="63341"/>
                    </a:cubicBezTo>
                    <a:cubicBezTo>
                      <a:pt x="119769" y="63735"/>
                      <a:pt x="119928" y="64044"/>
                      <a:pt x="120154" y="64438"/>
                    </a:cubicBezTo>
                    <a:lnTo>
                      <a:pt x="120154" y="64513"/>
                    </a:lnTo>
                    <a:cubicBezTo>
                      <a:pt x="120464" y="65065"/>
                      <a:pt x="120782" y="65534"/>
                      <a:pt x="121016" y="66078"/>
                    </a:cubicBezTo>
                    <a:cubicBezTo>
                      <a:pt x="121175" y="66312"/>
                      <a:pt x="121251" y="66471"/>
                      <a:pt x="121334" y="66706"/>
                    </a:cubicBezTo>
                    <a:cubicBezTo>
                      <a:pt x="121568" y="67099"/>
                      <a:pt x="121727" y="67409"/>
                      <a:pt x="121878" y="67802"/>
                    </a:cubicBezTo>
                    <a:cubicBezTo>
                      <a:pt x="121962" y="67961"/>
                      <a:pt x="122037" y="68037"/>
                      <a:pt x="122113" y="68196"/>
                    </a:cubicBezTo>
                    <a:cubicBezTo>
                      <a:pt x="122665" y="69217"/>
                      <a:pt x="123209" y="70229"/>
                      <a:pt x="123602" y="71326"/>
                    </a:cubicBezTo>
                    <a:cubicBezTo>
                      <a:pt x="123761" y="71635"/>
                      <a:pt x="123912" y="71878"/>
                      <a:pt x="123996" y="72188"/>
                    </a:cubicBezTo>
                    <a:cubicBezTo>
                      <a:pt x="124071" y="72347"/>
                      <a:pt x="124230" y="72498"/>
                      <a:pt x="124305" y="72657"/>
                    </a:cubicBezTo>
                    <a:cubicBezTo>
                      <a:pt x="124540" y="73050"/>
                      <a:pt x="124699" y="73443"/>
                      <a:pt x="124850" y="73828"/>
                    </a:cubicBezTo>
                    <a:cubicBezTo>
                      <a:pt x="124933" y="73987"/>
                      <a:pt x="124933" y="74063"/>
                      <a:pt x="125008" y="74222"/>
                    </a:cubicBezTo>
                    <a:cubicBezTo>
                      <a:pt x="125167" y="74456"/>
                      <a:pt x="125243" y="74690"/>
                      <a:pt x="125318" y="75008"/>
                    </a:cubicBezTo>
                    <a:cubicBezTo>
                      <a:pt x="125477" y="75318"/>
                      <a:pt x="125552" y="75561"/>
                      <a:pt x="125711" y="75870"/>
                    </a:cubicBezTo>
                    <a:cubicBezTo>
                      <a:pt x="126498" y="77595"/>
                      <a:pt x="127277" y="79394"/>
                      <a:pt x="127904" y="81194"/>
                    </a:cubicBezTo>
                    <a:cubicBezTo>
                      <a:pt x="127980" y="81353"/>
                      <a:pt x="127980" y="81503"/>
                      <a:pt x="128063" y="81662"/>
                    </a:cubicBezTo>
                    <a:cubicBezTo>
                      <a:pt x="128607" y="82759"/>
                      <a:pt x="129001" y="83855"/>
                      <a:pt x="129394" y="85027"/>
                    </a:cubicBezTo>
                    <a:cubicBezTo>
                      <a:pt x="130105" y="86826"/>
                      <a:pt x="130725" y="88709"/>
                      <a:pt x="131277" y="90584"/>
                    </a:cubicBezTo>
                    <a:cubicBezTo>
                      <a:pt x="131436" y="91053"/>
                      <a:pt x="131587" y="91605"/>
                      <a:pt x="131746" y="92074"/>
                    </a:cubicBezTo>
                    <a:cubicBezTo>
                      <a:pt x="132374" y="94108"/>
                      <a:pt x="132918" y="96225"/>
                      <a:pt x="133470" y="98343"/>
                    </a:cubicBezTo>
                    <a:cubicBezTo>
                      <a:pt x="133704" y="99046"/>
                      <a:pt x="133863" y="99674"/>
                      <a:pt x="133939" y="100377"/>
                    </a:cubicBezTo>
                    <a:cubicBezTo>
                      <a:pt x="134098" y="100845"/>
                      <a:pt x="134257" y="101314"/>
                      <a:pt x="134332" y="101783"/>
                    </a:cubicBezTo>
                    <a:cubicBezTo>
                      <a:pt x="134483" y="102335"/>
                      <a:pt x="134567" y="102879"/>
                      <a:pt x="134725" y="103432"/>
                    </a:cubicBezTo>
                    <a:lnTo>
                      <a:pt x="134725" y="103591"/>
                    </a:lnTo>
                    <a:cubicBezTo>
                      <a:pt x="135044" y="104762"/>
                      <a:pt x="135270" y="105942"/>
                      <a:pt x="135429" y="107114"/>
                    </a:cubicBezTo>
                    <a:cubicBezTo>
                      <a:pt x="135588" y="107583"/>
                      <a:pt x="135663" y="108135"/>
                      <a:pt x="135738" y="108679"/>
                    </a:cubicBezTo>
                    <a:cubicBezTo>
                      <a:pt x="135973" y="109776"/>
                      <a:pt x="136207" y="111031"/>
                      <a:pt x="136366" y="112203"/>
                    </a:cubicBezTo>
                    <a:cubicBezTo>
                      <a:pt x="136600" y="113375"/>
                      <a:pt x="136759" y="114555"/>
                      <a:pt x="136910" y="115727"/>
                    </a:cubicBezTo>
                    <a:cubicBezTo>
                      <a:pt x="136994" y="116120"/>
                      <a:pt x="137069" y="116589"/>
                      <a:pt x="137069" y="116982"/>
                    </a:cubicBezTo>
                    <a:cubicBezTo>
                      <a:pt x="137462" y="119568"/>
                      <a:pt x="137697" y="122154"/>
                      <a:pt x="137931" y="124741"/>
                    </a:cubicBezTo>
                    <a:cubicBezTo>
                      <a:pt x="138475" y="131553"/>
                      <a:pt x="138634" y="138291"/>
                      <a:pt x="138324" y="1449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31"/>
              <p:cNvSpPr/>
              <p:nvPr/>
            </p:nvSpPr>
            <p:spPr>
              <a:xfrm>
                <a:off x="2807098" y="1765270"/>
                <a:ext cx="258374" cy="295600"/>
              </a:xfrm>
              <a:custGeom>
                <a:avLst/>
                <a:gdLst/>
                <a:ahLst/>
                <a:cxnLst/>
                <a:rect l="l" t="t" r="r" b="b"/>
                <a:pathLst>
                  <a:path w="258374" h="295600" extrusionOk="0">
                    <a:moveTo>
                      <a:pt x="128732" y="295601"/>
                    </a:moveTo>
                    <a:cubicBezTo>
                      <a:pt x="126188" y="295601"/>
                      <a:pt x="123719" y="295517"/>
                      <a:pt x="121183" y="295283"/>
                    </a:cubicBezTo>
                    <a:cubicBezTo>
                      <a:pt x="120471" y="295249"/>
                      <a:pt x="119802" y="295190"/>
                      <a:pt x="119166" y="295090"/>
                    </a:cubicBezTo>
                    <a:cubicBezTo>
                      <a:pt x="117349" y="294990"/>
                      <a:pt x="115600" y="294822"/>
                      <a:pt x="113776" y="294571"/>
                    </a:cubicBezTo>
                    <a:lnTo>
                      <a:pt x="113776" y="294571"/>
                    </a:lnTo>
                    <a:cubicBezTo>
                      <a:pt x="113633" y="294546"/>
                      <a:pt x="113483" y="294529"/>
                      <a:pt x="113349" y="294513"/>
                    </a:cubicBezTo>
                    <a:lnTo>
                      <a:pt x="113031" y="294471"/>
                    </a:lnTo>
                    <a:cubicBezTo>
                      <a:pt x="111600" y="294245"/>
                      <a:pt x="110168" y="294010"/>
                      <a:pt x="108746" y="293726"/>
                    </a:cubicBezTo>
                    <a:cubicBezTo>
                      <a:pt x="108662" y="293726"/>
                      <a:pt x="108586" y="293709"/>
                      <a:pt x="108520" y="293692"/>
                    </a:cubicBezTo>
                    <a:cubicBezTo>
                      <a:pt x="107239" y="293508"/>
                      <a:pt x="105908" y="293232"/>
                      <a:pt x="104603" y="292947"/>
                    </a:cubicBezTo>
                    <a:lnTo>
                      <a:pt x="103247" y="292663"/>
                    </a:lnTo>
                    <a:cubicBezTo>
                      <a:pt x="102803" y="292579"/>
                      <a:pt x="102376" y="292454"/>
                      <a:pt x="101949" y="292311"/>
                    </a:cubicBezTo>
                    <a:cubicBezTo>
                      <a:pt x="98869" y="291508"/>
                      <a:pt x="95781" y="290621"/>
                      <a:pt x="92760" y="289591"/>
                    </a:cubicBezTo>
                    <a:cubicBezTo>
                      <a:pt x="51816" y="275999"/>
                      <a:pt x="19425" y="240060"/>
                      <a:pt x="6218" y="193466"/>
                    </a:cubicBezTo>
                    <a:lnTo>
                      <a:pt x="4753" y="187817"/>
                    </a:lnTo>
                    <a:cubicBezTo>
                      <a:pt x="3791" y="183582"/>
                      <a:pt x="3046" y="179682"/>
                      <a:pt x="2309" y="175606"/>
                    </a:cubicBezTo>
                    <a:lnTo>
                      <a:pt x="1464" y="169906"/>
                    </a:lnTo>
                    <a:cubicBezTo>
                      <a:pt x="1464" y="169906"/>
                      <a:pt x="1464" y="169831"/>
                      <a:pt x="1447" y="169780"/>
                    </a:cubicBezTo>
                    <a:cubicBezTo>
                      <a:pt x="1406" y="169554"/>
                      <a:pt x="1380" y="169303"/>
                      <a:pt x="1355" y="169061"/>
                    </a:cubicBezTo>
                    <a:lnTo>
                      <a:pt x="1355" y="169061"/>
                    </a:lnTo>
                    <a:lnTo>
                      <a:pt x="1029" y="166039"/>
                    </a:lnTo>
                    <a:cubicBezTo>
                      <a:pt x="870" y="164658"/>
                      <a:pt x="711" y="163244"/>
                      <a:pt x="569" y="161787"/>
                    </a:cubicBezTo>
                    <a:cubicBezTo>
                      <a:pt x="66" y="155862"/>
                      <a:pt x="-109" y="149735"/>
                      <a:pt x="66" y="143968"/>
                    </a:cubicBezTo>
                    <a:cubicBezTo>
                      <a:pt x="1045" y="94529"/>
                      <a:pt x="23618" y="49116"/>
                      <a:pt x="60445" y="22584"/>
                    </a:cubicBezTo>
                    <a:cubicBezTo>
                      <a:pt x="61800" y="21647"/>
                      <a:pt x="63022" y="20801"/>
                      <a:pt x="64228" y="20040"/>
                    </a:cubicBezTo>
                    <a:cubicBezTo>
                      <a:pt x="64286" y="19990"/>
                      <a:pt x="64353" y="19948"/>
                      <a:pt x="64420" y="19906"/>
                    </a:cubicBezTo>
                    <a:cubicBezTo>
                      <a:pt x="66437" y="18500"/>
                      <a:pt x="68538" y="17186"/>
                      <a:pt x="70647" y="15947"/>
                    </a:cubicBezTo>
                    <a:cubicBezTo>
                      <a:pt x="75736" y="12951"/>
                      <a:pt x="81235" y="10272"/>
                      <a:pt x="86943" y="8021"/>
                    </a:cubicBezTo>
                    <a:cubicBezTo>
                      <a:pt x="92684" y="5786"/>
                      <a:pt x="98551" y="3978"/>
                      <a:pt x="104410" y="2648"/>
                    </a:cubicBezTo>
                    <a:cubicBezTo>
                      <a:pt x="104536" y="2614"/>
                      <a:pt x="105172" y="2497"/>
                      <a:pt x="105297" y="2472"/>
                    </a:cubicBezTo>
                    <a:cubicBezTo>
                      <a:pt x="107231" y="2112"/>
                      <a:pt x="109106" y="1761"/>
                      <a:pt x="111031" y="1459"/>
                    </a:cubicBezTo>
                    <a:cubicBezTo>
                      <a:pt x="111591" y="1342"/>
                      <a:pt x="112135" y="1258"/>
                      <a:pt x="112654" y="1208"/>
                    </a:cubicBezTo>
                    <a:cubicBezTo>
                      <a:pt x="113952" y="982"/>
                      <a:pt x="115307" y="815"/>
                      <a:pt x="116663" y="656"/>
                    </a:cubicBezTo>
                    <a:cubicBezTo>
                      <a:pt x="117031" y="614"/>
                      <a:pt x="117408" y="597"/>
                      <a:pt x="117776" y="597"/>
                    </a:cubicBezTo>
                    <a:cubicBezTo>
                      <a:pt x="123577" y="20"/>
                      <a:pt x="129318" y="-156"/>
                      <a:pt x="134993" y="145"/>
                    </a:cubicBezTo>
                    <a:cubicBezTo>
                      <a:pt x="134993" y="103"/>
                      <a:pt x="135537" y="145"/>
                      <a:pt x="136039" y="187"/>
                    </a:cubicBezTo>
                    <a:cubicBezTo>
                      <a:pt x="136566" y="187"/>
                      <a:pt x="137562" y="254"/>
                      <a:pt x="138081" y="338"/>
                    </a:cubicBezTo>
                    <a:cubicBezTo>
                      <a:pt x="138249" y="338"/>
                      <a:pt x="138441" y="354"/>
                      <a:pt x="138633" y="380"/>
                    </a:cubicBezTo>
                    <a:cubicBezTo>
                      <a:pt x="139085" y="396"/>
                      <a:pt x="139579" y="430"/>
                      <a:pt x="140115" y="513"/>
                    </a:cubicBezTo>
                    <a:cubicBezTo>
                      <a:pt x="141211" y="597"/>
                      <a:pt x="142299" y="689"/>
                      <a:pt x="143404" y="840"/>
                    </a:cubicBezTo>
                    <a:lnTo>
                      <a:pt x="144341" y="965"/>
                    </a:lnTo>
                    <a:cubicBezTo>
                      <a:pt x="145086" y="1057"/>
                      <a:pt x="145814" y="1158"/>
                      <a:pt x="146576" y="1292"/>
                    </a:cubicBezTo>
                    <a:cubicBezTo>
                      <a:pt x="147154" y="1350"/>
                      <a:pt x="147748" y="1443"/>
                      <a:pt x="148325" y="1560"/>
                    </a:cubicBezTo>
                    <a:cubicBezTo>
                      <a:pt x="149246" y="1668"/>
                      <a:pt x="150711" y="1945"/>
                      <a:pt x="152134" y="2313"/>
                    </a:cubicBezTo>
                    <a:cubicBezTo>
                      <a:pt x="153247" y="2514"/>
                      <a:pt x="154285" y="2715"/>
                      <a:pt x="155239" y="2974"/>
                    </a:cubicBezTo>
                    <a:cubicBezTo>
                      <a:pt x="156829" y="3284"/>
                      <a:pt x="158963" y="3819"/>
                      <a:pt x="161106" y="4447"/>
                    </a:cubicBezTo>
                    <a:cubicBezTo>
                      <a:pt x="165475" y="5736"/>
                      <a:pt x="169367" y="7100"/>
                      <a:pt x="173041" y="8615"/>
                    </a:cubicBezTo>
                    <a:cubicBezTo>
                      <a:pt x="175075" y="9469"/>
                      <a:pt x="177142" y="10373"/>
                      <a:pt x="179126" y="11285"/>
                    </a:cubicBezTo>
                    <a:cubicBezTo>
                      <a:pt x="180465" y="11913"/>
                      <a:pt x="181653" y="12549"/>
                      <a:pt x="182850" y="13193"/>
                    </a:cubicBezTo>
                    <a:lnTo>
                      <a:pt x="183980" y="13788"/>
                    </a:lnTo>
                    <a:cubicBezTo>
                      <a:pt x="186114" y="14943"/>
                      <a:pt x="188073" y="16056"/>
                      <a:pt x="190023" y="17244"/>
                    </a:cubicBezTo>
                    <a:cubicBezTo>
                      <a:pt x="193848" y="19605"/>
                      <a:pt x="197355" y="21990"/>
                      <a:pt x="200485" y="24325"/>
                    </a:cubicBezTo>
                    <a:cubicBezTo>
                      <a:pt x="203807" y="26819"/>
                      <a:pt x="207021" y="29506"/>
                      <a:pt x="210336" y="32552"/>
                    </a:cubicBezTo>
                    <a:cubicBezTo>
                      <a:pt x="211926" y="33984"/>
                      <a:pt x="213533" y="35574"/>
                      <a:pt x="215132" y="37273"/>
                    </a:cubicBezTo>
                    <a:cubicBezTo>
                      <a:pt x="216462" y="38595"/>
                      <a:pt x="218011" y="40219"/>
                      <a:pt x="219450" y="41834"/>
                    </a:cubicBezTo>
                    <a:cubicBezTo>
                      <a:pt x="220815" y="43391"/>
                      <a:pt x="222120" y="44956"/>
                      <a:pt x="223334" y="46521"/>
                    </a:cubicBezTo>
                    <a:cubicBezTo>
                      <a:pt x="223987" y="47283"/>
                      <a:pt x="224849" y="48413"/>
                      <a:pt x="225719" y="49543"/>
                    </a:cubicBezTo>
                    <a:lnTo>
                      <a:pt x="227627" y="52020"/>
                    </a:lnTo>
                    <a:cubicBezTo>
                      <a:pt x="228657" y="53317"/>
                      <a:pt x="229360" y="54288"/>
                      <a:pt x="230021" y="55318"/>
                    </a:cubicBezTo>
                    <a:cubicBezTo>
                      <a:pt x="230599" y="56079"/>
                      <a:pt x="231109" y="56858"/>
                      <a:pt x="231628" y="57669"/>
                    </a:cubicBezTo>
                    <a:lnTo>
                      <a:pt x="232206" y="58540"/>
                    </a:lnTo>
                    <a:cubicBezTo>
                      <a:pt x="232515" y="59000"/>
                      <a:pt x="232825" y="59452"/>
                      <a:pt x="233109" y="59921"/>
                    </a:cubicBezTo>
                    <a:cubicBezTo>
                      <a:pt x="233428" y="60339"/>
                      <a:pt x="233704" y="60741"/>
                      <a:pt x="233972" y="61168"/>
                    </a:cubicBezTo>
                    <a:cubicBezTo>
                      <a:pt x="234457" y="61871"/>
                      <a:pt x="234892" y="62574"/>
                      <a:pt x="235294" y="63344"/>
                    </a:cubicBezTo>
                    <a:cubicBezTo>
                      <a:pt x="236005" y="64457"/>
                      <a:pt x="236641" y="65570"/>
                      <a:pt x="237202" y="66675"/>
                    </a:cubicBezTo>
                    <a:lnTo>
                      <a:pt x="237160" y="66700"/>
                    </a:lnTo>
                    <a:cubicBezTo>
                      <a:pt x="237445" y="67102"/>
                      <a:pt x="237679" y="67495"/>
                      <a:pt x="237914" y="67906"/>
                    </a:cubicBezTo>
                    <a:lnTo>
                      <a:pt x="238525" y="68960"/>
                    </a:lnTo>
                    <a:cubicBezTo>
                      <a:pt x="238642" y="69169"/>
                      <a:pt x="238751" y="69387"/>
                      <a:pt x="238851" y="69621"/>
                    </a:cubicBezTo>
                    <a:cubicBezTo>
                      <a:pt x="239336" y="70425"/>
                      <a:pt x="239671" y="71044"/>
                      <a:pt x="239964" y="71680"/>
                    </a:cubicBezTo>
                    <a:cubicBezTo>
                      <a:pt x="239998" y="71730"/>
                      <a:pt x="240023" y="71797"/>
                      <a:pt x="240056" y="71848"/>
                    </a:cubicBezTo>
                    <a:cubicBezTo>
                      <a:pt x="240299" y="72283"/>
                      <a:pt x="240508" y="72685"/>
                      <a:pt x="240692" y="73086"/>
                    </a:cubicBezTo>
                    <a:cubicBezTo>
                      <a:pt x="240793" y="73245"/>
                      <a:pt x="240835" y="73337"/>
                      <a:pt x="240969" y="73597"/>
                    </a:cubicBezTo>
                    <a:cubicBezTo>
                      <a:pt x="241504" y="74584"/>
                      <a:pt x="242124" y="75781"/>
                      <a:pt x="242643" y="77087"/>
                    </a:cubicBezTo>
                    <a:cubicBezTo>
                      <a:pt x="242684" y="77179"/>
                      <a:pt x="242751" y="77296"/>
                      <a:pt x="242810" y="77413"/>
                    </a:cubicBezTo>
                    <a:cubicBezTo>
                      <a:pt x="243295" y="78225"/>
                      <a:pt x="243655" y="79020"/>
                      <a:pt x="243982" y="79832"/>
                    </a:cubicBezTo>
                    <a:cubicBezTo>
                      <a:pt x="244224" y="80318"/>
                      <a:pt x="244434" y="80828"/>
                      <a:pt x="244609" y="81355"/>
                    </a:cubicBezTo>
                    <a:cubicBezTo>
                      <a:pt x="245630" y="83582"/>
                      <a:pt x="246526" y="85666"/>
                      <a:pt x="247254" y="87767"/>
                    </a:cubicBezTo>
                    <a:lnTo>
                      <a:pt x="247254" y="87767"/>
                    </a:lnTo>
                    <a:cubicBezTo>
                      <a:pt x="247848" y="89055"/>
                      <a:pt x="248326" y="90353"/>
                      <a:pt x="248786" y="91742"/>
                    </a:cubicBezTo>
                    <a:cubicBezTo>
                      <a:pt x="249413" y="93291"/>
                      <a:pt x="250133" y="95458"/>
                      <a:pt x="250769" y="97626"/>
                    </a:cubicBezTo>
                    <a:cubicBezTo>
                      <a:pt x="250811" y="97735"/>
                      <a:pt x="251171" y="98890"/>
                      <a:pt x="251213" y="98990"/>
                    </a:cubicBezTo>
                    <a:cubicBezTo>
                      <a:pt x="251849" y="101066"/>
                      <a:pt x="252410" y="103200"/>
                      <a:pt x="252962" y="105343"/>
                    </a:cubicBezTo>
                    <a:cubicBezTo>
                      <a:pt x="253230" y="106146"/>
                      <a:pt x="253456" y="107067"/>
                      <a:pt x="253623" y="108038"/>
                    </a:cubicBezTo>
                    <a:cubicBezTo>
                      <a:pt x="253791" y="108582"/>
                      <a:pt x="253916" y="109067"/>
                      <a:pt x="254008" y="109519"/>
                    </a:cubicBezTo>
                    <a:lnTo>
                      <a:pt x="254008" y="109502"/>
                    </a:lnTo>
                    <a:cubicBezTo>
                      <a:pt x="254008" y="109502"/>
                      <a:pt x="254109" y="109913"/>
                      <a:pt x="254201" y="110323"/>
                    </a:cubicBezTo>
                    <a:cubicBezTo>
                      <a:pt x="254335" y="110791"/>
                      <a:pt x="254444" y="111302"/>
                      <a:pt x="254511" y="111821"/>
                    </a:cubicBezTo>
                    <a:cubicBezTo>
                      <a:pt x="254686" y="112633"/>
                      <a:pt x="254837" y="113444"/>
                      <a:pt x="254971" y="114307"/>
                    </a:cubicBezTo>
                    <a:cubicBezTo>
                      <a:pt x="255222" y="115177"/>
                      <a:pt x="255406" y="116148"/>
                      <a:pt x="255540" y="117110"/>
                    </a:cubicBezTo>
                    <a:cubicBezTo>
                      <a:pt x="255707" y="117755"/>
                      <a:pt x="255984" y="119261"/>
                      <a:pt x="256176" y="120684"/>
                    </a:cubicBezTo>
                    <a:cubicBezTo>
                      <a:pt x="256343" y="121446"/>
                      <a:pt x="256519" y="122668"/>
                      <a:pt x="256678" y="123932"/>
                    </a:cubicBezTo>
                    <a:cubicBezTo>
                      <a:pt x="256812" y="124601"/>
                      <a:pt x="256896" y="125229"/>
                      <a:pt x="256938" y="125848"/>
                    </a:cubicBezTo>
                    <a:cubicBezTo>
                      <a:pt x="257306" y="128434"/>
                      <a:pt x="257549" y="131029"/>
                      <a:pt x="257783" y="133607"/>
                    </a:cubicBezTo>
                    <a:cubicBezTo>
                      <a:pt x="258386" y="141198"/>
                      <a:pt x="258528" y="148413"/>
                      <a:pt x="258210" y="155209"/>
                    </a:cubicBezTo>
                    <a:cubicBezTo>
                      <a:pt x="258210" y="155226"/>
                      <a:pt x="258210" y="155242"/>
                      <a:pt x="258210" y="155251"/>
                    </a:cubicBezTo>
                    <a:cubicBezTo>
                      <a:pt x="258126" y="156908"/>
                      <a:pt x="258034" y="158473"/>
                      <a:pt x="257858" y="160139"/>
                    </a:cubicBezTo>
                    <a:cubicBezTo>
                      <a:pt x="257817" y="161930"/>
                      <a:pt x="257565" y="164290"/>
                      <a:pt x="257298" y="166650"/>
                    </a:cubicBezTo>
                    <a:cubicBezTo>
                      <a:pt x="256963" y="169613"/>
                      <a:pt x="256620" y="172383"/>
                      <a:pt x="256117" y="175237"/>
                    </a:cubicBezTo>
                    <a:cubicBezTo>
                      <a:pt x="255716" y="177815"/>
                      <a:pt x="255189" y="180477"/>
                      <a:pt x="254586" y="183063"/>
                    </a:cubicBezTo>
                    <a:lnTo>
                      <a:pt x="254477" y="183615"/>
                    </a:lnTo>
                    <a:cubicBezTo>
                      <a:pt x="254176" y="185046"/>
                      <a:pt x="253866" y="186503"/>
                      <a:pt x="253490" y="187909"/>
                    </a:cubicBezTo>
                    <a:cubicBezTo>
                      <a:pt x="252226" y="192914"/>
                      <a:pt x="250979" y="197141"/>
                      <a:pt x="249614" y="201108"/>
                    </a:cubicBezTo>
                    <a:cubicBezTo>
                      <a:pt x="249003" y="202932"/>
                      <a:pt x="248426" y="204623"/>
                      <a:pt x="247723" y="206314"/>
                    </a:cubicBezTo>
                    <a:cubicBezTo>
                      <a:pt x="247095" y="208138"/>
                      <a:pt x="246392" y="209963"/>
                      <a:pt x="245614" y="211704"/>
                    </a:cubicBezTo>
                    <a:cubicBezTo>
                      <a:pt x="244609" y="214097"/>
                      <a:pt x="243421" y="216717"/>
                      <a:pt x="242157" y="219253"/>
                    </a:cubicBezTo>
                    <a:cubicBezTo>
                      <a:pt x="240960" y="221789"/>
                      <a:pt x="239521" y="224534"/>
                      <a:pt x="238073" y="227087"/>
                    </a:cubicBezTo>
                    <a:cubicBezTo>
                      <a:pt x="236801" y="229380"/>
                      <a:pt x="235403" y="231766"/>
                      <a:pt x="234013" y="234076"/>
                    </a:cubicBezTo>
                    <a:cubicBezTo>
                      <a:pt x="233988" y="234117"/>
                      <a:pt x="233972" y="234143"/>
                      <a:pt x="233938" y="234184"/>
                    </a:cubicBezTo>
                    <a:cubicBezTo>
                      <a:pt x="233804" y="234444"/>
                      <a:pt x="233662" y="234695"/>
                      <a:pt x="233520" y="234913"/>
                    </a:cubicBezTo>
                    <a:cubicBezTo>
                      <a:pt x="232105" y="237072"/>
                      <a:pt x="230691" y="239156"/>
                      <a:pt x="229184" y="241240"/>
                    </a:cubicBezTo>
                    <a:cubicBezTo>
                      <a:pt x="229100" y="241366"/>
                      <a:pt x="228766" y="241809"/>
                      <a:pt x="228674" y="241926"/>
                    </a:cubicBezTo>
                    <a:cubicBezTo>
                      <a:pt x="227058" y="244186"/>
                      <a:pt x="225292" y="246463"/>
                      <a:pt x="223443" y="248731"/>
                    </a:cubicBezTo>
                    <a:cubicBezTo>
                      <a:pt x="221710" y="250890"/>
                      <a:pt x="219760" y="253083"/>
                      <a:pt x="217818" y="255200"/>
                    </a:cubicBezTo>
                    <a:cubicBezTo>
                      <a:pt x="214571" y="258783"/>
                      <a:pt x="211139" y="262114"/>
                      <a:pt x="207641" y="265060"/>
                    </a:cubicBezTo>
                    <a:cubicBezTo>
                      <a:pt x="206478" y="266190"/>
                      <a:pt x="205247" y="267236"/>
                      <a:pt x="203992" y="268190"/>
                    </a:cubicBezTo>
                    <a:cubicBezTo>
                      <a:pt x="202586" y="269420"/>
                      <a:pt x="200652" y="270927"/>
                      <a:pt x="198719" y="272325"/>
                    </a:cubicBezTo>
                    <a:cubicBezTo>
                      <a:pt x="195287" y="274785"/>
                      <a:pt x="191831" y="277053"/>
                      <a:pt x="188433" y="279079"/>
                    </a:cubicBezTo>
                    <a:cubicBezTo>
                      <a:pt x="185210" y="281037"/>
                      <a:pt x="181595" y="282937"/>
                      <a:pt x="177452" y="284821"/>
                    </a:cubicBezTo>
                    <a:cubicBezTo>
                      <a:pt x="173911" y="286461"/>
                      <a:pt x="170070" y="288009"/>
                      <a:pt x="166119" y="289390"/>
                    </a:cubicBezTo>
                    <a:cubicBezTo>
                      <a:pt x="157950" y="292136"/>
                      <a:pt x="149723" y="293969"/>
                      <a:pt x="141580" y="294881"/>
                    </a:cubicBezTo>
                    <a:lnTo>
                      <a:pt x="135578" y="295375"/>
                    </a:lnTo>
                    <a:cubicBezTo>
                      <a:pt x="133009" y="295492"/>
                      <a:pt x="130833" y="295567"/>
                      <a:pt x="128749" y="295567"/>
                    </a:cubicBezTo>
                    <a:close/>
                    <a:moveTo>
                      <a:pt x="116320" y="275154"/>
                    </a:moveTo>
                    <a:cubicBezTo>
                      <a:pt x="116320" y="275154"/>
                      <a:pt x="116395" y="275154"/>
                      <a:pt x="116437" y="275170"/>
                    </a:cubicBezTo>
                    <a:cubicBezTo>
                      <a:pt x="117860" y="275363"/>
                      <a:pt x="119216" y="275488"/>
                      <a:pt x="120639" y="275555"/>
                    </a:cubicBezTo>
                    <a:cubicBezTo>
                      <a:pt x="121074" y="275580"/>
                      <a:pt x="121509" y="275622"/>
                      <a:pt x="121936" y="275698"/>
                    </a:cubicBezTo>
                    <a:cubicBezTo>
                      <a:pt x="122262" y="275698"/>
                      <a:pt x="122421" y="275723"/>
                      <a:pt x="122756" y="275748"/>
                    </a:cubicBezTo>
                    <a:cubicBezTo>
                      <a:pt x="126590" y="276141"/>
                      <a:pt x="130356" y="276024"/>
                      <a:pt x="134365" y="275865"/>
                    </a:cubicBezTo>
                    <a:lnTo>
                      <a:pt x="139722" y="275421"/>
                    </a:lnTo>
                    <a:cubicBezTo>
                      <a:pt x="146166" y="274693"/>
                      <a:pt x="153012" y="273162"/>
                      <a:pt x="159767" y="270893"/>
                    </a:cubicBezTo>
                    <a:cubicBezTo>
                      <a:pt x="163014" y="269764"/>
                      <a:pt x="166245" y="268458"/>
                      <a:pt x="169266" y="267060"/>
                    </a:cubicBezTo>
                    <a:cubicBezTo>
                      <a:pt x="172748" y="265470"/>
                      <a:pt x="175686" y="263938"/>
                      <a:pt x="178314" y="262331"/>
                    </a:cubicBezTo>
                    <a:cubicBezTo>
                      <a:pt x="181452" y="260465"/>
                      <a:pt x="184415" y="258498"/>
                      <a:pt x="187252" y="256464"/>
                    </a:cubicBezTo>
                    <a:cubicBezTo>
                      <a:pt x="188725" y="255393"/>
                      <a:pt x="190232" y="254221"/>
                      <a:pt x="191680" y="252991"/>
                    </a:cubicBezTo>
                    <a:cubicBezTo>
                      <a:pt x="192793" y="252121"/>
                      <a:pt x="193480" y="251543"/>
                      <a:pt x="194107" y="250915"/>
                    </a:cubicBezTo>
                    <a:cubicBezTo>
                      <a:pt x="194316" y="250706"/>
                      <a:pt x="194526" y="250514"/>
                      <a:pt x="194752" y="250329"/>
                    </a:cubicBezTo>
                    <a:cubicBezTo>
                      <a:pt x="197656" y="247894"/>
                      <a:pt x="200543" y="245107"/>
                      <a:pt x="203331" y="242027"/>
                    </a:cubicBezTo>
                    <a:cubicBezTo>
                      <a:pt x="205029" y="240177"/>
                      <a:pt x="206695" y="238302"/>
                      <a:pt x="208210" y="236419"/>
                    </a:cubicBezTo>
                    <a:cubicBezTo>
                      <a:pt x="209842" y="234419"/>
                      <a:pt x="211365" y="232460"/>
                      <a:pt x="212813" y="230435"/>
                    </a:cubicBezTo>
                    <a:cubicBezTo>
                      <a:pt x="212905" y="230301"/>
                      <a:pt x="213223" y="229882"/>
                      <a:pt x="213324" y="229757"/>
                    </a:cubicBezTo>
                    <a:cubicBezTo>
                      <a:pt x="214579" y="228016"/>
                      <a:pt x="215776" y="226242"/>
                      <a:pt x="216981" y="224417"/>
                    </a:cubicBezTo>
                    <a:cubicBezTo>
                      <a:pt x="217073" y="224266"/>
                      <a:pt x="217174" y="224107"/>
                      <a:pt x="217274" y="223948"/>
                    </a:cubicBezTo>
                    <a:lnTo>
                      <a:pt x="217249" y="223932"/>
                    </a:lnTo>
                    <a:cubicBezTo>
                      <a:pt x="218521" y="221848"/>
                      <a:pt x="219785" y="219697"/>
                      <a:pt x="220965" y="217537"/>
                    </a:cubicBezTo>
                    <a:cubicBezTo>
                      <a:pt x="222237" y="215303"/>
                      <a:pt x="223451" y="213026"/>
                      <a:pt x="224522" y="210741"/>
                    </a:cubicBezTo>
                    <a:cubicBezTo>
                      <a:pt x="225694" y="208389"/>
                      <a:pt x="226698" y="206155"/>
                      <a:pt x="227644" y="203920"/>
                    </a:cubicBezTo>
                    <a:cubicBezTo>
                      <a:pt x="228314" y="202422"/>
                      <a:pt x="228824" y="201083"/>
                      <a:pt x="229268" y="199743"/>
                    </a:cubicBezTo>
                    <a:cubicBezTo>
                      <a:pt x="229352" y="199492"/>
                      <a:pt x="229452" y="199241"/>
                      <a:pt x="229552" y="198990"/>
                    </a:cubicBezTo>
                    <a:cubicBezTo>
                      <a:pt x="230122" y="197676"/>
                      <a:pt x="230557" y="196354"/>
                      <a:pt x="230992" y="195031"/>
                    </a:cubicBezTo>
                    <a:cubicBezTo>
                      <a:pt x="232281" y="191282"/>
                      <a:pt x="233377" y="187549"/>
                      <a:pt x="234541" y="182971"/>
                    </a:cubicBezTo>
                    <a:cubicBezTo>
                      <a:pt x="234850" y="181799"/>
                      <a:pt x="235076" y="180703"/>
                      <a:pt x="235294" y="179640"/>
                    </a:cubicBezTo>
                    <a:lnTo>
                      <a:pt x="235461" y="178819"/>
                    </a:lnTo>
                    <a:cubicBezTo>
                      <a:pt x="236014" y="176484"/>
                      <a:pt x="236432" y="174300"/>
                      <a:pt x="236784" y="172040"/>
                    </a:cubicBezTo>
                    <a:cubicBezTo>
                      <a:pt x="237252" y="169387"/>
                      <a:pt x="237537" y="166993"/>
                      <a:pt x="237822" y="164441"/>
                    </a:cubicBezTo>
                    <a:cubicBezTo>
                      <a:pt x="238031" y="162591"/>
                      <a:pt x="238249" y="160733"/>
                      <a:pt x="238315" y="158791"/>
                    </a:cubicBezTo>
                    <a:cubicBezTo>
                      <a:pt x="238491" y="156816"/>
                      <a:pt x="238566" y="155569"/>
                      <a:pt x="238633" y="154255"/>
                    </a:cubicBezTo>
                    <a:cubicBezTo>
                      <a:pt x="238910" y="148287"/>
                      <a:pt x="238784" y="141918"/>
                      <a:pt x="238257" y="135314"/>
                    </a:cubicBezTo>
                    <a:cubicBezTo>
                      <a:pt x="238039" y="133021"/>
                      <a:pt x="237830" y="130636"/>
                      <a:pt x="237470" y="128250"/>
                    </a:cubicBezTo>
                    <a:cubicBezTo>
                      <a:pt x="237428" y="127966"/>
                      <a:pt x="237403" y="127673"/>
                      <a:pt x="237378" y="127397"/>
                    </a:cubicBezTo>
                    <a:cubicBezTo>
                      <a:pt x="237345" y="127196"/>
                      <a:pt x="237311" y="126978"/>
                      <a:pt x="237286" y="126802"/>
                    </a:cubicBezTo>
                    <a:cubicBezTo>
                      <a:pt x="237152" y="125832"/>
                      <a:pt x="237027" y="124861"/>
                      <a:pt x="236842" y="123890"/>
                    </a:cubicBezTo>
                    <a:cubicBezTo>
                      <a:pt x="236616" y="122408"/>
                      <a:pt x="236441" y="121421"/>
                      <a:pt x="236256" y="120550"/>
                    </a:cubicBezTo>
                    <a:cubicBezTo>
                      <a:pt x="236231" y="120475"/>
                      <a:pt x="236089" y="119571"/>
                      <a:pt x="236072" y="119487"/>
                    </a:cubicBezTo>
                    <a:cubicBezTo>
                      <a:pt x="235989" y="119220"/>
                      <a:pt x="235922" y="118985"/>
                      <a:pt x="235871" y="118759"/>
                    </a:cubicBezTo>
                    <a:cubicBezTo>
                      <a:pt x="235788" y="118424"/>
                      <a:pt x="235721" y="118090"/>
                      <a:pt x="235662" y="117746"/>
                    </a:cubicBezTo>
                    <a:cubicBezTo>
                      <a:pt x="235554" y="117027"/>
                      <a:pt x="235445" y="116374"/>
                      <a:pt x="235286" y="115721"/>
                    </a:cubicBezTo>
                    <a:cubicBezTo>
                      <a:pt x="235227" y="115453"/>
                      <a:pt x="235168" y="115185"/>
                      <a:pt x="235127" y="114918"/>
                    </a:cubicBezTo>
                    <a:cubicBezTo>
                      <a:pt x="235085" y="114750"/>
                      <a:pt x="235060" y="114591"/>
                      <a:pt x="235018" y="114424"/>
                    </a:cubicBezTo>
                    <a:lnTo>
                      <a:pt x="235060" y="114407"/>
                    </a:lnTo>
                    <a:cubicBezTo>
                      <a:pt x="235060" y="114407"/>
                      <a:pt x="235060" y="114365"/>
                      <a:pt x="235060" y="114340"/>
                    </a:cubicBezTo>
                    <a:cubicBezTo>
                      <a:pt x="234809" y="113729"/>
                      <a:pt x="234616" y="113101"/>
                      <a:pt x="234491" y="112449"/>
                    </a:cubicBezTo>
                    <a:cubicBezTo>
                      <a:pt x="234390" y="112055"/>
                      <a:pt x="234323" y="111653"/>
                      <a:pt x="234273" y="111252"/>
                    </a:cubicBezTo>
                    <a:lnTo>
                      <a:pt x="233980" y="110289"/>
                    </a:lnTo>
                    <a:cubicBezTo>
                      <a:pt x="233494" y="108423"/>
                      <a:pt x="233018" y="106565"/>
                      <a:pt x="232457" y="104765"/>
                    </a:cubicBezTo>
                    <a:cubicBezTo>
                      <a:pt x="232415" y="104623"/>
                      <a:pt x="231988" y="103301"/>
                      <a:pt x="231955" y="103158"/>
                    </a:cubicBezTo>
                    <a:cubicBezTo>
                      <a:pt x="231486" y="101560"/>
                      <a:pt x="230967" y="99969"/>
                      <a:pt x="230364" y="98446"/>
                    </a:cubicBezTo>
                    <a:cubicBezTo>
                      <a:pt x="229937" y="97199"/>
                      <a:pt x="229711" y="96530"/>
                      <a:pt x="229377" y="95843"/>
                    </a:cubicBezTo>
                    <a:cubicBezTo>
                      <a:pt x="229142" y="95375"/>
                      <a:pt x="228900" y="94764"/>
                      <a:pt x="228724" y="94194"/>
                    </a:cubicBezTo>
                    <a:cubicBezTo>
                      <a:pt x="228197" y="92688"/>
                      <a:pt x="227535" y="91198"/>
                      <a:pt x="226883" y="89759"/>
                    </a:cubicBezTo>
                    <a:cubicBezTo>
                      <a:pt x="226866" y="89717"/>
                      <a:pt x="226573" y="89064"/>
                      <a:pt x="226565" y="89030"/>
                    </a:cubicBezTo>
                    <a:cubicBezTo>
                      <a:pt x="226456" y="88796"/>
                      <a:pt x="226339" y="88512"/>
                      <a:pt x="226238" y="88218"/>
                    </a:cubicBezTo>
                    <a:cubicBezTo>
                      <a:pt x="226138" y="88009"/>
                      <a:pt x="226020" y="87733"/>
                      <a:pt x="225928" y="87474"/>
                    </a:cubicBezTo>
                    <a:cubicBezTo>
                      <a:pt x="225895" y="87415"/>
                      <a:pt x="225878" y="87348"/>
                      <a:pt x="225853" y="87289"/>
                    </a:cubicBezTo>
                    <a:cubicBezTo>
                      <a:pt x="225619" y="86913"/>
                      <a:pt x="225393" y="86528"/>
                      <a:pt x="225234" y="86193"/>
                    </a:cubicBezTo>
                    <a:cubicBezTo>
                      <a:pt x="225133" y="85976"/>
                      <a:pt x="225033" y="85758"/>
                      <a:pt x="224949" y="85532"/>
                    </a:cubicBezTo>
                    <a:cubicBezTo>
                      <a:pt x="224773" y="85155"/>
                      <a:pt x="224581" y="84737"/>
                      <a:pt x="224472" y="84452"/>
                    </a:cubicBezTo>
                    <a:cubicBezTo>
                      <a:pt x="224246" y="83808"/>
                      <a:pt x="223895" y="83239"/>
                      <a:pt x="223577" y="82644"/>
                    </a:cubicBezTo>
                    <a:cubicBezTo>
                      <a:pt x="223376" y="82276"/>
                      <a:pt x="222991" y="81565"/>
                      <a:pt x="222832" y="81171"/>
                    </a:cubicBezTo>
                    <a:cubicBezTo>
                      <a:pt x="222706" y="80962"/>
                      <a:pt x="222614" y="80795"/>
                      <a:pt x="222530" y="80627"/>
                    </a:cubicBezTo>
                    <a:cubicBezTo>
                      <a:pt x="222371" y="80343"/>
                      <a:pt x="222221" y="80050"/>
                      <a:pt x="222095" y="79748"/>
                    </a:cubicBezTo>
                    <a:cubicBezTo>
                      <a:pt x="222003" y="79589"/>
                      <a:pt x="221911" y="79422"/>
                      <a:pt x="221827" y="79246"/>
                    </a:cubicBezTo>
                    <a:lnTo>
                      <a:pt x="221827" y="79246"/>
                    </a:lnTo>
                    <a:lnTo>
                      <a:pt x="221359" y="78434"/>
                    </a:lnTo>
                    <a:lnTo>
                      <a:pt x="221434" y="78393"/>
                    </a:lnTo>
                    <a:cubicBezTo>
                      <a:pt x="221317" y="78125"/>
                      <a:pt x="221208" y="77840"/>
                      <a:pt x="221108" y="77564"/>
                    </a:cubicBezTo>
                    <a:lnTo>
                      <a:pt x="220915" y="77673"/>
                    </a:lnTo>
                    <a:cubicBezTo>
                      <a:pt x="220455" y="77104"/>
                      <a:pt x="220421" y="76995"/>
                      <a:pt x="220103" y="76334"/>
                    </a:cubicBezTo>
                    <a:lnTo>
                      <a:pt x="220647" y="75991"/>
                    </a:lnTo>
                    <a:cubicBezTo>
                      <a:pt x="220580" y="75689"/>
                      <a:pt x="220522" y="75396"/>
                      <a:pt x="220497" y="75103"/>
                    </a:cubicBezTo>
                    <a:lnTo>
                      <a:pt x="219693" y="75505"/>
                    </a:lnTo>
                    <a:cubicBezTo>
                      <a:pt x="219383" y="74894"/>
                      <a:pt x="219024" y="74275"/>
                      <a:pt x="218613" y="73664"/>
                    </a:cubicBezTo>
                    <a:cubicBezTo>
                      <a:pt x="218396" y="73346"/>
                      <a:pt x="218212" y="73003"/>
                      <a:pt x="218036" y="72651"/>
                    </a:cubicBezTo>
                    <a:cubicBezTo>
                      <a:pt x="217860" y="72408"/>
                      <a:pt x="217483" y="71781"/>
                      <a:pt x="217333" y="71521"/>
                    </a:cubicBezTo>
                    <a:cubicBezTo>
                      <a:pt x="216981" y="71086"/>
                      <a:pt x="216697" y="70693"/>
                      <a:pt x="216429" y="70215"/>
                    </a:cubicBezTo>
                    <a:lnTo>
                      <a:pt x="215475" y="68793"/>
                    </a:lnTo>
                    <a:cubicBezTo>
                      <a:pt x="214847" y="67813"/>
                      <a:pt x="214646" y="67462"/>
                      <a:pt x="214378" y="67136"/>
                    </a:cubicBezTo>
                    <a:cubicBezTo>
                      <a:pt x="214152" y="66851"/>
                      <a:pt x="213952" y="66558"/>
                      <a:pt x="213759" y="66265"/>
                    </a:cubicBezTo>
                    <a:cubicBezTo>
                      <a:pt x="213407" y="65713"/>
                      <a:pt x="213064" y="65210"/>
                      <a:pt x="212654" y="64708"/>
                    </a:cubicBezTo>
                    <a:cubicBezTo>
                      <a:pt x="212612" y="64658"/>
                      <a:pt x="212127" y="64022"/>
                      <a:pt x="212077" y="63955"/>
                    </a:cubicBezTo>
                    <a:lnTo>
                      <a:pt x="210185" y="61511"/>
                    </a:lnTo>
                    <a:cubicBezTo>
                      <a:pt x="209465" y="60574"/>
                      <a:pt x="208771" y="59661"/>
                      <a:pt x="208076" y="58825"/>
                    </a:cubicBezTo>
                    <a:cubicBezTo>
                      <a:pt x="206879" y="57293"/>
                      <a:pt x="205825" y="56029"/>
                      <a:pt x="204787" y="54849"/>
                    </a:cubicBezTo>
                    <a:cubicBezTo>
                      <a:pt x="203632" y="53568"/>
                      <a:pt x="202343" y="52212"/>
                      <a:pt x="201062" y="50924"/>
                    </a:cubicBezTo>
                    <a:cubicBezTo>
                      <a:pt x="199648" y="49434"/>
                      <a:pt x="198426" y="48212"/>
                      <a:pt x="197137" y="47057"/>
                    </a:cubicBezTo>
                    <a:cubicBezTo>
                      <a:pt x="194216" y="44362"/>
                      <a:pt x="191496" y="42085"/>
                      <a:pt x="188717" y="40001"/>
                    </a:cubicBezTo>
                    <a:cubicBezTo>
                      <a:pt x="185821" y="37825"/>
                      <a:pt x="182775" y="35800"/>
                      <a:pt x="179728" y="33917"/>
                    </a:cubicBezTo>
                    <a:cubicBezTo>
                      <a:pt x="178113" y="32921"/>
                      <a:pt x="176464" y="32000"/>
                      <a:pt x="174731" y="31062"/>
                    </a:cubicBezTo>
                    <a:lnTo>
                      <a:pt x="173593" y="30460"/>
                    </a:lnTo>
                    <a:cubicBezTo>
                      <a:pt x="172664" y="29966"/>
                      <a:pt x="171760" y="29472"/>
                      <a:pt x="170815" y="29029"/>
                    </a:cubicBezTo>
                    <a:cubicBezTo>
                      <a:pt x="169141" y="28259"/>
                      <a:pt x="167291" y="27447"/>
                      <a:pt x="165508" y="26702"/>
                    </a:cubicBezTo>
                    <a:cubicBezTo>
                      <a:pt x="162504" y="25463"/>
                      <a:pt x="159223" y="24317"/>
                      <a:pt x="155532" y="23220"/>
                    </a:cubicBezTo>
                    <a:cubicBezTo>
                      <a:pt x="153950" y="22751"/>
                      <a:pt x="152318" y="22341"/>
                      <a:pt x="150686" y="22007"/>
                    </a:cubicBezTo>
                    <a:cubicBezTo>
                      <a:pt x="149606" y="21739"/>
                      <a:pt x="149028" y="21647"/>
                      <a:pt x="148485" y="21546"/>
                    </a:cubicBezTo>
                    <a:cubicBezTo>
                      <a:pt x="148200" y="21504"/>
                      <a:pt x="147756" y="21412"/>
                      <a:pt x="147480" y="21329"/>
                    </a:cubicBezTo>
                    <a:cubicBezTo>
                      <a:pt x="146702" y="21119"/>
                      <a:pt x="145865" y="20969"/>
                      <a:pt x="145086" y="20860"/>
                    </a:cubicBezTo>
                    <a:cubicBezTo>
                      <a:pt x="144643" y="20793"/>
                      <a:pt x="144953" y="20801"/>
                      <a:pt x="145220" y="20801"/>
                    </a:cubicBezTo>
                    <a:cubicBezTo>
                      <a:pt x="144534" y="20801"/>
                      <a:pt x="143848" y="20726"/>
                      <a:pt x="143187" y="20575"/>
                    </a:cubicBezTo>
                    <a:cubicBezTo>
                      <a:pt x="142743" y="20483"/>
                      <a:pt x="142324" y="20441"/>
                      <a:pt x="141898" y="20391"/>
                    </a:cubicBezTo>
                    <a:lnTo>
                      <a:pt x="140609" y="20216"/>
                    </a:lnTo>
                    <a:cubicBezTo>
                      <a:pt x="139805" y="20107"/>
                      <a:pt x="138935" y="20056"/>
                      <a:pt x="138064" y="19990"/>
                    </a:cubicBezTo>
                    <a:cubicBezTo>
                      <a:pt x="137797" y="19964"/>
                      <a:pt x="137529" y="19948"/>
                      <a:pt x="137269" y="19897"/>
                    </a:cubicBezTo>
                    <a:cubicBezTo>
                      <a:pt x="136960" y="19881"/>
                      <a:pt x="136658" y="19847"/>
                      <a:pt x="136374" y="19797"/>
                    </a:cubicBezTo>
                    <a:cubicBezTo>
                      <a:pt x="136206" y="19797"/>
                      <a:pt x="136022" y="19780"/>
                      <a:pt x="135838" y="19764"/>
                    </a:cubicBezTo>
                    <a:cubicBezTo>
                      <a:pt x="135520" y="19747"/>
                      <a:pt x="135202" y="19730"/>
                      <a:pt x="134901" y="19722"/>
                    </a:cubicBezTo>
                    <a:cubicBezTo>
                      <a:pt x="134725" y="19722"/>
                      <a:pt x="134089" y="19688"/>
                      <a:pt x="133913" y="19680"/>
                    </a:cubicBezTo>
                    <a:cubicBezTo>
                      <a:pt x="129276" y="19429"/>
                      <a:pt x="124731" y="19554"/>
                      <a:pt x="119015" y="20115"/>
                    </a:cubicBezTo>
                    <a:cubicBezTo>
                      <a:pt x="118789" y="20140"/>
                      <a:pt x="118572" y="20157"/>
                      <a:pt x="118346" y="20157"/>
                    </a:cubicBezTo>
                    <a:cubicBezTo>
                      <a:pt x="117425" y="20266"/>
                      <a:pt x="116521" y="20383"/>
                      <a:pt x="115651" y="20550"/>
                    </a:cubicBezTo>
                    <a:cubicBezTo>
                      <a:pt x="115358" y="20600"/>
                      <a:pt x="115073" y="20642"/>
                      <a:pt x="114780" y="20676"/>
                    </a:cubicBezTo>
                    <a:cubicBezTo>
                      <a:pt x="114604" y="20718"/>
                      <a:pt x="114428" y="20743"/>
                      <a:pt x="114253" y="20768"/>
                    </a:cubicBezTo>
                    <a:cubicBezTo>
                      <a:pt x="112437" y="21036"/>
                      <a:pt x="110687" y="21371"/>
                      <a:pt x="108880" y="21705"/>
                    </a:cubicBezTo>
                    <a:cubicBezTo>
                      <a:pt x="103724" y="22869"/>
                      <a:pt x="98928" y="24333"/>
                      <a:pt x="94040" y="26242"/>
                    </a:cubicBezTo>
                    <a:cubicBezTo>
                      <a:pt x="89328" y="28091"/>
                      <a:pt x="84758" y="30318"/>
                      <a:pt x="80507" y="32829"/>
                    </a:cubicBezTo>
                    <a:cubicBezTo>
                      <a:pt x="78908" y="33766"/>
                      <a:pt x="77360" y="34728"/>
                      <a:pt x="75870" y="35741"/>
                    </a:cubicBezTo>
                    <a:cubicBezTo>
                      <a:pt x="75602" y="35959"/>
                      <a:pt x="75326" y="36143"/>
                      <a:pt x="75058" y="36319"/>
                    </a:cubicBezTo>
                    <a:cubicBezTo>
                      <a:pt x="73936" y="37022"/>
                      <a:pt x="72806" y="37800"/>
                      <a:pt x="71677" y="38578"/>
                    </a:cubicBezTo>
                    <a:cubicBezTo>
                      <a:pt x="39989" y="61411"/>
                      <a:pt x="20463" y="101024"/>
                      <a:pt x="19601" y="144437"/>
                    </a:cubicBezTo>
                    <a:cubicBezTo>
                      <a:pt x="19450" y="149559"/>
                      <a:pt x="19601" y="154916"/>
                      <a:pt x="20028" y="160021"/>
                    </a:cubicBezTo>
                    <a:cubicBezTo>
                      <a:pt x="20153" y="161252"/>
                      <a:pt x="20296" y="162532"/>
                      <a:pt x="20438" y="163788"/>
                    </a:cubicBezTo>
                    <a:lnTo>
                      <a:pt x="20781" y="166901"/>
                    </a:lnTo>
                    <a:cubicBezTo>
                      <a:pt x="20806" y="167035"/>
                      <a:pt x="20823" y="167186"/>
                      <a:pt x="20831" y="167336"/>
                    </a:cubicBezTo>
                    <a:lnTo>
                      <a:pt x="20831" y="167336"/>
                    </a:lnTo>
                    <a:lnTo>
                      <a:pt x="21601" y="172526"/>
                    </a:lnTo>
                    <a:cubicBezTo>
                      <a:pt x="22212" y="175898"/>
                      <a:pt x="22890" y="179506"/>
                      <a:pt x="23719" y="183130"/>
                    </a:cubicBezTo>
                    <a:lnTo>
                      <a:pt x="25058" y="188336"/>
                    </a:lnTo>
                    <a:cubicBezTo>
                      <a:pt x="36449" y="228451"/>
                      <a:pt x="64094" y="259444"/>
                      <a:pt x="98953" y="271019"/>
                    </a:cubicBezTo>
                    <a:cubicBezTo>
                      <a:pt x="101774" y="271982"/>
                      <a:pt x="104578" y="272768"/>
                      <a:pt x="107381" y="273488"/>
                    </a:cubicBezTo>
                    <a:lnTo>
                      <a:pt x="107381" y="273488"/>
                    </a:lnTo>
                    <a:cubicBezTo>
                      <a:pt x="107507" y="273530"/>
                      <a:pt x="107624" y="273563"/>
                      <a:pt x="107750" y="273597"/>
                    </a:cubicBezTo>
                    <a:lnTo>
                      <a:pt x="108645" y="273789"/>
                    </a:lnTo>
                    <a:cubicBezTo>
                      <a:pt x="109423" y="273957"/>
                      <a:pt x="110210" y="274124"/>
                      <a:pt x="110989" y="274258"/>
                    </a:cubicBezTo>
                    <a:cubicBezTo>
                      <a:pt x="111374" y="274300"/>
                      <a:pt x="111742" y="274342"/>
                      <a:pt x="112085" y="274417"/>
                    </a:cubicBezTo>
                    <a:cubicBezTo>
                      <a:pt x="113382" y="274693"/>
                      <a:pt x="114696" y="274894"/>
                      <a:pt x="116002" y="275103"/>
                    </a:cubicBezTo>
                    <a:cubicBezTo>
                      <a:pt x="116102" y="275103"/>
                      <a:pt x="116195" y="275129"/>
                      <a:pt x="116287" y="275145"/>
                    </a:cubicBezTo>
                    <a:close/>
                    <a:moveTo>
                      <a:pt x="248426" y="154757"/>
                    </a:moveTo>
                    <a:lnTo>
                      <a:pt x="248501" y="154757"/>
                    </a:lnTo>
                    <a:lnTo>
                      <a:pt x="248426" y="154757"/>
                    </a:lnTo>
                    <a:close/>
                    <a:moveTo>
                      <a:pt x="237378" y="126802"/>
                    </a:moveTo>
                    <a:lnTo>
                      <a:pt x="237378" y="126819"/>
                    </a:lnTo>
                    <a:lnTo>
                      <a:pt x="237378" y="126802"/>
                    </a:lnTo>
                    <a:close/>
                    <a:moveTo>
                      <a:pt x="236775" y="121002"/>
                    </a:moveTo>
                    <a:cubicBezTo>
                      <a:pt x="236775" y="121002"/>
                      <a:pt x="236775" y="121019"/>
                      <a:pt x="236775" y="121027"/>
                    </a:cubicBezTo>
                    <a:cubicBezTo>
                      <a:pt x="236775" y="121027"/>
                      <a:pt x="236775" y="121011"/>
                      <a:pt x="236775" y="121002"/>
                    </a:cubicBezTo>
                    <a:close/>
                    <a:moveTo>
                      <a:pt x="236775" y="121002"/>
                    </a:moveTo>
                    <a:lnTo>
                      <a:pt x="236775" y="121002"/>
                    </a:lnTo>
                    <a:close/>
                    <a:moveTo>
                      <a:pt x="234867" y="113604"/>
                    </a:moveTo>
                    <a:lnTo>
                      <a:pt x="234867" y="113604"/>
                    </a:lnTo>
                    <a:cubicBezTo>
                      <a:pt x="234884" y="113670"/>
                      <a:pt x="234951" y="113938"/>
                      <a:pt x="235093" y="114315"/>
                    </a:cubicBezTo>
                    <a:cubicBezTo>
                      <a:pt x="235093" y="114248"/>
                      <a:pt x="235093" y="114181"/>
                      <a:pt x="235076" y="114097"/>
                    </a:cubicBezTo>
                    <a:cubicBezTo>
                      <a:pt x="235009" y="113938"/>
                      <a:pt x="234942" y="113771"/>
                      <a:pt x="234876" y="113604"/>
                    </a:cubicBezTo>
                    <a:close/>
                    <a:moveTo>
                      <a:pt x="242793" y="111955"/>
                    </a:moveTo>
                    <a:lnTo>
                      <a:pt x="242576" y="112172"/>
                    </a:lnTo>
                    <a:lnTo>
                      <a:pt x="244442" y="111612"/>
                    </a:lnTo>
                    <a:lnTo>
                      <a:pt x="242793" y="111955"/>
                    </a:lnTo>
                    <a:close/>
                    <a:moveTo>
                      <a:pt x="226966" y="89457"/>
                    </a:moveTo>
                    <a:cubicBezTo>
                      <a:pt x="226966" y="89457"/>
                      <a:pt x="226966" y="89457"/>
                      <a:pt x="226966" y="89474"/>
                    </a:cubicBezTo>
                    <a:cubicBezTo>
                      <a:pt x="226966" y="89474"/>
                      <a:pt x="226966" y="89474"/>
                      <a:pt x="226966" y="89457"/>
                    </a:cubicBezTo>
                    <a:close/>
                    <a:moveTo>
                      <a:pt x="224589" y="84318"/>
                    </a:moveTo>
                    <a:cubicBezTo>
                      <a:pt x="224589" y="84318"/>
                      <a:pt x="224589" y="84318"/>
                      <a:pt x="224589" y="84335"/>
                    </a:cubicBezTo>
                    <a:cubicBezTo>
                      <a:pt x="224589" y="84335"/>
                      <a:pt x="224589" y="84327"/>
                      <a:pt x="224589" y="84318"/>
                    </a:cubicBezTo>
                    <a:close/>
                    <a:moveTo>
                      <a:pt x="234105" y="82000"/>
                    </a:moveTo>
                    <a:lnTo>
                      <a:pt x="234181" y="82000"/>
                    </a:lnTo>
                    <a:lnTo>
                      <a:pt x="234105" y="82000"/>
                    </a:lnTo>
                    <a:close/>
                    <a:moveTo>
                      <a:pt x="222974" y="81314"/>
                    </a:moveTo>
                    <a:cubicBezTo>
                      <a:pt x="222974" y="81314"/>
                      <a:pt x="222974" y="81314"/>
                      <a:pt x="222974" y="81330"/>
                    </a:cubicBezTo>
                    <a:cubicBezTo>
                      <a:pt x="222974" y="81330"/>
                      <a:pt x="222974" y="81330"/>
                      <a:pt x="222974" y="81314"/>
                    </a:cubicBezTo>
                    <a:close/>
                    <a:moveTo>
                      <a:pt x="228464" y="71119"/>
                    </a:moveTo>
                    <a:lnTo>
                      <a:pt x="222112" y="74317"/>
                    </a:lnTo>
                    <a:lnTo>
                      <a:pt x="223384" y="74317"/>
                    </a:lnTo>
                    <a:cubicBezTo>
                      <a:pt x="223384" y="74317"/>
                      <a:pt x="228464" y="71119"/>
                      <a:pt x="228464" y="71119"/>
                    </a:cubicBezTo>
                    <a:close/>
                    <a:moveTo>
                      <a:pt x="229469" y="72869"/>
                    </a:moveTo>
                    <a:lnTo>
                      <a:pt x="226975" y="74275"/>
                    </a:lnTo>
                    <a:lnTo>
                      <a:pt x="227435" y="74275"/>
                    </a:lnTo>
                    <a:lnTo>
                      <a:pt x="229469" y="72869"/>
                    </a:lnTo>
                    <a:close/>
                    <a:moveTo>
                      <a:pt x="113868" y="20751"/>
                    </a:moveTo>
                    <a:lnTo>
                      <a:pt x="113868" y="20751"/>
                    </a:lnTo>
                    <a:lnTo>
                      <a:pt x="113868" y="2075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31"/>
              <p:cNvSpPr/>
              <p:nvPr/>
            </p:nvSpPr>
            <p:spPr>
              <a:xfrm>
                <a:off x="3059212" y="2419734"/>
                <a:ext cx="22416" cy="78230"/>
              </a:xfrm>
              <a:custGeom>
                <a:avLst/>
                <a:gdLst/>
                <a:ahLst/>
                <a:cxnLst/>
                <a:rect l="l" t="t" r="r" b="b"/>
                <a:pathLst>
                  <a:path w="22416" h="78230" extrusionOk="0">
                    <a:moveTo>
                      <a:pt x="22416" y="0"/>
                    </a:moveTo>
                    <a:cubicBezTo>
                      <a:pt x="19888" y="5884"/>
                      <a:pt x="17093" y="11902"/>
                      <a:pt x="13988" y="17911"/>
                    </a:cubicBezTo>
                    <a:cubicBezTo>
                      <a:pt x="-6241" y="57081"/>
                      <a:pt x="1425" y="78231"/>
                      <a:pt x="1425" y="78231"/>
                    </a:cubicBezTo>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1"/>
              <p:cNvSpPr/>
              <p:nvPr/>
            </p:nvSpPr>
            <p:spPr>
              <a:xfrm>
                <a:off x="3049388" y="2409942"/>
                <a:ext cx="42028" cy="97723"/>
              </a:xfrm>
              <a:custGeom>
                <a:avLst/>
                <a:gdLst/>
                <a:ahLst/>
                <a:cxnLst/>
                <a:rect l="l" t="t" r="r" b="b"/>
                <a:pathLst>
                  <a:path w="42028" h="97723" extrusionOk="0">
                    <a:moveTo>
                      <a:pt x="11157" y="97724"/>
                    </a:moveTo>
                    <a:cubicBezTo>
                      <a:pt x="7182" y="97724"/>
                      <a:pt x="3474" y="95305"/>
                      <a:pt x="2043" y="91354"/>
                    </a:cubicBezTo>
                    <a:cubicBezTo>
                      <a:pt x="1105" y="88777"/>
                      <a:pt x="-6461" y="64973"/>
                      <a:pt x="15108" y="23209"/>
                    </a:cubicBezTo>
                    <a:cubicBezTo>
                      <a:pt x="17954" y="17710"/>
                      <a:pt x="20682" y="11902"/>
                      <a:pt x="23235" y="5943"/>
                    </a:cubicBezTo>
                    <a:cubicBezTo>
                      <a:pt x="25361" y="971"/>
                      <a:pt x="31102" y="-1331"/>
                      <a:pt x="36082" y="787"/>
                    </a:cubicBezTo>
                    <a:cubicBezTo>
                      <a:pt x="41054" y="2913"/>
                      <a:pt x="43364" y="8671"/>
                      <a:pt x="41238" y="13634"/>
                    </a:cubicBezTo>
                    <a:cubicBezTo>
                      <a:pt x="38501" y="20037"/>
                      <a:pt x="35563" y="26281"/>
                      <a:pt x="32500" y="32190"/>
                    </a:cubicBezTo>
                    <a:cubicBezTo>
                      <a:pt x="14924" y="66229"/>
                      <a:pt x="20456" y="84684"/>
                      <a:pt x="20514" y="84860"/>
                    </a:cubicBezTo>
                    <a:cubicBezTo>
                      <a:pt x="22130" y="89940"/>
                      <a:pt x="19401" y="95472"/>
                      <a:pt x="14363" y="97180"/>
                    </a:cubicBezTo>
                    <a:cubicBezTo>
                      <a:pt x="13300" y="97548"/>
                      <a:pt x="12212" y="97715"/>
                      <a:pt x="11149" y="977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1"/>
              <p:cNvSpPr/>
              <p:nvPr/>
            </p:nvSpPr>
            <p:spPr>
              <a:xfrm>
                <a:off x="2292340" y="2384241"/>
                <a:ext cx="99683" cy="77023"/>
              </a:xfrm>
              <a:custGeom>
                <a:avLst/>
                <a:gdLst/>
                <a:ahLst/>
                <a:cxnLst/>
                <a:rect l="l" t="t" r="r" b="b"/>
                <a:pathLst>
                  <a:path w="99683" h="77023" extrusionOk="0">
                    <a:moveTo>
                      <a:pt x="98328" y="77023"/>
                    </a:moveTo>
                    <a:cubicBezTo>
                      <a:pt x="98328" y="77023"/>
                      <a:pt x="-10201" y="8803"/>
                      <a:pt x="780" y="1228"/>
                    </a:cubicBezTo>
                    <a:cubicBezTo>
                      <a:pt x="11761" y="-6346"/>
                      <a:pt x="99684" y="23592"/>
                      <a:pt x="99684" y="23592"/>
                    </a:cubicBezTo>
                    <a:lnTo>
                      <a:pt x="98328" y="770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1"/>
              <p:cNvSpPr/>
              <p:nvPr/>
            </p:nvSpPr>
            <p:spPr>
              <a:xfrm>
                <a:off x="2282546" y="2374658"/>
                <a:ext cx="119272" cy="96398"/>
              </a:xfrm>
              <a:custGeom>
                <a:avLst/>
                <a:gdLst/>
                <a:ahLst/>
                <a:cxnLst/>
                <a:rect l="l" t="t" r="r" b="b"/>
                <a:pathLst>
                  <a:path w="119272" h="96398" extrusionOk="0">
                    <a:moveTo>
                      <a:pt x="108121" y="96399"/>
                    </a:moveTo>
                    <a:cubicBezTo>
                      <a:pt x="106305" y="96399"/>
                      <a:pt x="104497" y="95896"/>
                      <a:pt x="102915" y="94900"/>
                    </a:cubicBezTo>
                    <a:cubicBezTo>
                      <a:pt x="379" y="30446"/>
                      <a:pt x="112" y="17917"/>
                      <a:pt x="3" y="12569"/>
                    </a:cubicBezTo>
                    <a:cubicBezTo>
                      <a:pt x="-81" y="8585"/>
                      <a:pt x="1744" y="5003"/>
                      <a:pt x="5016" y="2743"/>
                    </a:cubicBezTo>
                    <a:cubicBezTo>
                      <a:pt x="8741" y="182"/>
                      <a:pt x="20090" y="-7610"/>
                      <a:pt x="112641" y="23901"/>
                    </a:cubicBezTo>
                    <a:cubicBezTo>
                      <a:pt x="116692" y="25282"/>
                      <a:pt x="119379" y="29140"/>
                      <a:pt x="119270" y="33417"/>
                    </a:cubicBezTo>
                    <a:lnTo>
                      <a:pt x="117914" y="86849"/>
                    </a:lnTo>
                    <a:cubicBezTo>
                      <a:pt x="117822" y="90364"/>
                      <a:pt x="115847" y="93570"/>
                      <a:pt x="112750" y="95235"/>
                    </a:cubicBezTo>
                    <a:cubicBezTo>
                      <a:pt x="111302" y="96014"/>
                      <a:pt x="109712" y="96399"/>
                      <a:pt x="108121" y="96399"/>
                    </a:cubicBezTo>
                    <a:close/>
                    <a:moveTo>
                      <a:pt x="30468" y="20947"/>
                    </a:moveTo>
                    <a:cubicBezTo>
                      <a:pt x="45299" y="33083"/>
                      <a:pt x="72132" y="51780"/>
                      <a:pt x="98781" y="69030"/>
                    </a:cubicBezTo>
                    <a:lnTo>
                      <a:pt x="99509" y="40163"/>
                    </a:lnTo>
                    <a:cubicBezTo>
                      <a:pt x="74701" y="31953"/>
                      <a:pt x="47525" y="24244"/>
                      <a:pt x="30477" y="209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1"/>
              <p:cNvSpPr/>
              <p:nvPr/>
            </p:nvSpPr>
            <p:spPr>
              <a:xfrm>
                <a:off x="3044766" y="2458601"/>
                <a:ext cx="28479" cy="216154"/>
              </a:xfrm>
              <a:custGeom>
                <a:avLst/>
                <a:gdLst/>
                <a:ahLst/>
                <a:cxnLst/>
                <a:rect l="l" t="t" r="r" b="b"/>
                <a:pathLst>
                  <a:path w="28479" h="216154" extrusionOk="0">
                    <a:moveTo>
                      <a:pt x="17528" y="216155"/>
                    </a:moveTo>
                    <a:cubicBezTo>
                      <a:pt x="13218" y="216155"/>
                      <a:pt x="9276" y="213284"/>
                      <a:pt x="8087" y="208932"/>
                    </a:cubicBezTo>
                    <a:cubicBezTo>
                      <a:pt x="-173" y="178550"/>
                      <a:pt x="-5337" y="96185"/>
                      <a:pt x="9025" y="8221"/>
                    </a:cubicBezTo>
                    <a:cubicBezTo>
                      <a:pt x="9895" y="2881"/>
                      <a:pt x="14959" y="-760"/>
                      <a:pt x="20265" y="135"/>
                    </a:cubicBezTo>
                    <a:cubicBezTo>
                      <a:pt x="25605" y="1006"/>
                      <a:pt x="29221" y="6044"/>
                      <a:pt x="28350" y="11376"/>
                    </a:cubicBezTo>
                    <a:cubicBezTo>
                      <a:pt x="14616" y="95524"/>
                      <a:pt x="19420" y="175947"/>
                      <a:pt x="26986" y="203793"/>
                    </a:cubicBezTo>
                    <a:cubicBezTo>
                      <a:pt x="28409" y="209007"/>
                      <a:pt x="25329" y="214397"/>
                      <a:pt x="20106" y="215812"/>
                    </a:cubicBezTo>
                    <a:cubicBezTo>
                      <a:pt x="19244" y="216046"/>
                      <a:pt x="18374" y="216155"/>
                      <a:pt x="17528" y="2161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1"/>
              <p:cNvSpPr/>
              <p:nvPr/>
            </p:nvSpPr>
            <p:spPr>
              <a:xfrm>
                <a:off x="2696930" y="2003809"/>
                <a:ext cx="81722" cy="51136"/>
              </a:xfrm>
              <a:custGeom>
                <a:avLst/>
                <a:gdLst/>
                <a:ahLst/>
                <a:cxnLst/>
                <a:rect l="l" t="t" r="r" b="b"/>
                <a:pathLst>
                  <a:path w="81722" h="51136" extrusionOk="0">
                    <a:moveTo>
                      <a:pt x="71918" y="51128"/>
                    </a:moveTo>
                    <a:cubicBezTo>
                      <a:pt x="69834" y="51128"/>
                      <a:pt x="67750" y="50467"/>
                      <a:pt x="65968" y="49111"/>
                    </a:cubicBezTo>
                    <a:cubicBezTo>
                      <a:pt x="49480" y="36464"/>
                      <a:pt x="30204" y="27911"/>
                      <a:pt x="6351" y="18963"/>
                    </a:cubicBezTo>
                    <a:cubicBezTo>
                      <a:pt x="1296" y="17064"/>
                      <a:pt x="-1274" y="11422"/>
                      <a:pt x="626" y="6359"/>
                    </a:cubicBezTo>
                    <a:cubicBezTo>
                      <a:pt x="2518" y="1295"/>
                      <a:pt x="8134" y="-1283"/>
                      <a:pt x="13231" y="634"/>
                    </a:cubicBezTo>
                    <a:cubicBezTo>
                      <a:pt x="35285" y="8903"/>
                      <a:pt x="58385" y="18620"/>
                      <a:pt x="77886" y="33568"/>
                    </a:cubicBezTo>
                    <a:cubicBezTo>
                      <a:pt x="82180" y="36858"/>
                      <a:pt x="82991" y="43009"/>
                      <a:pt x="79702" y="47303"/>
                    </a:cubicBezTo>
                    <a:cubicBezTo>
                      <a:pt x="77777" y="49814"/>
                      <a:pt x="74865" y="51136"/>
                      <a:pt x="71927" y="511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1"/>
              <p:cNvSpPr/>
              <p:nvPr/>
            </p:nvSpPr>
            <p:spPr>
              <a:xfrm>
                <a:off x="3052558" y="2446455"/>
                <a:ext cx="56301" cy="56439"/>
              </a:xfrm>
              <a:custGeom>
                <a:avLst/>
                <a:gdLst/>
                <a:ahLst/>
                <a:cxnLst/>
                <a:rect l="l" t="t" r="r" b="b"/>
                <a:pathLst>
                  <a:path w="56301" h="56439" extrusionOk="0">
                    <a:moveTo>
                      <a:pt x="9804" y="56439"/>
                    </a:moveTo>
                    <a:cubicBezTo>
                      <a:pt x="6657" y="56439"/>
                      <a:pt x="3560" y="54924"/>
                      <a:pt x="1669" y="52121"/>
                    </a:cubicBezTo>
                    <a:cubicBezTo>
                      <a:pt x="-1352" y="47634"/>
                      <a:pt x="-156" y="41550"/>
                      <a:pt x="4322" y="38528"/>
                    </a:cubicBezTo>
                    <a:cubicBezTo>
                      <a:pt x="19078" y="28602"/>
                      <a:pt x="24459" y="21823"/>
                      <a:pt x="35172" y="8322"/>
                    </a:cubicBezTo>
                    <a:lnTo>
                      <a:pt x="38863" y="3677"/>
                    </a:lnTo>
                    <a:cubicBezTo>
                      <a:pt x="42245" y="-549"/>
                      <a:pt x="48396" y="-1227"/>
                      <a:pt x="52623" y="2137"/>
                    </a:cubicBezTo>
                    <a:cubicBezTo>
                      <a:pt x="56841" y="5519"/>
                      <a:pt x="57536" y="11679"/>
                      <a:pt x="54163" y="15897"/>
                    </a:cubicBezTo>
                    <a:lnTo>
                      <a:pt x="50506" y="20492"/>
                    </a:lnTo>
                    <a:cubicBezTo>
                      <a:pt x="39290" y="34611"/>
                      <a:pt x="32519" y="43140"/>
                      <a:pt x="15261" y="54765"/>
                    </a:cubicBezTo>
                    <a:cubicBezTo>
                      <a:pt x="13587" y="55887"/>
                      <a:pt x="11679" y="56431"/>
                      <a:pt x="9796" y="56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1"/>
              <p:cNvSpPr/>
              <p:nvPr/>
            </p:nvSpPr>
            <p:spPr>
              <a:xfrm>
                <a:off x="2489910" y="2249216"/>
                <a:ext cx="99428" cy="71572"/>
              </a:xfrm>
              <a:custGeom>
                <a:avLst/>
                <a:gdLst/>
                <a:ahLst/>
                <a:cxnLst/>
                <a:rect l="l" t="t" r="r" b="b"/>
                <a:pathLst>
                  <a:path w="99428" h="71572" extrusionOk="0">
                    <a:moveTo>
                      <a:pt x="89618" y="71565"/>
                    </a:moveTo>
                    <a:cubicBezTo>
                      <a:pt x="88329" y="71565"/>
                      <a:pt x="86998" y="71305"/>
                      <a:pt x="85743" y="70761"/>
                    </a:cubicBezTo>
                    <a:cubicBezTo>
                      <a:pt x="49921" y="55252"/>
                      <a:pt x="22761" y="37525"/>
                      <a:pt x="2716" y="16560"/>
                    </a:cubicBezTo>
                    <a:cubicBezTo>
                      <a:pt x="-1025" y="12651"/>
                      <a:pt x="-883" y="6449"/>
                      <a:pt x="3026" y="2716"/>
                    </a:cubicBezTo>
                    <a:cubicBezTo>
                      <a:pt x="6926" y="-1017"/>
                      <a:pt x="13136" y="-891"/>
                      <a:pt x="16869" y="3026"/>
                    </a:cubicBezTo>
                    <a:cubicBezTo>
                      <a:pt x="35073" y="22075"/>
                      <a:pt x="60149" y="38354"/>
                      <a:pt x="93518" y="52791"/>
                    </a:cubicBezTo>
                    <a:cubicBezTo>
                      <a:pt x="98481" y="54943"/>
                      <a:pt x="100766" y="60709"/>
                      <a:pt x="98624" y="65664"/>
                    </a:cubicBezTo>
                    <a:cubicBezTo>
                      <a:pt x="97025" y="69363"/>
                      <a:pt x="93418" y="71573"/>
                      <a:pt x="89626" y="715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1"/>
              <p:cNvSpPr/>
              <p:nvPr/>
            </p:nvSpPr>
            <p:spPr>
              <a:xfrm>
                <a:off x="2499595" y="2204834"/>
                <a:ext cx="45723" cy="43950"/>
              </a:xfrm>
              <a:custGeom>
                <a:avLst/>
                <a:gdLst/>
                <a:ahLst/>
                <a:cxnLst/>
                <a:rect l="l" t="t" r="r" b="b"/>
                <a:pathLst>
                  <a:path w="45723" h="43950" extrusionOk="0">
                    <a:moveTo>
                      <a:pt x="35917" y="43943"/>
                    </a:moveTo>
                    <a:cubicBezTo>
                      <a:pt x="33959" y="43943"/>
                      <a:pt x="31983" y="43365"/>
                      <a:pt x="30268" y="42135"/>
                    </a:cubicBezTo>
                    <a:cubicBezTo>
                      <a:pt x="19061" y="34192"/>
                      <a:pt x="9586" y="25354"/>
                      <a:pt x="2096" y="15846"/>
                    </a:cubicBezTo>
                    <a:cubicBezTo>
                      <a:pt x="-1244" y="11602"/>
                      <a:pt x="-516" y="5442"/>
                      <a:pt x="3736" y="2095"/>
                    </a:cubicBezTo>
                    <a:cubicBezTo>
                      <a:pt x="7996" y="-1237"/>
                      <a:pt x="14139" y="-525"/>
                      <a:pt x="17487" y="3735"/>
                    </a:cubicBezTo>
                    <a:cubicBezTo>
                      <a:pt x="23806" y="11770"/>
                      <a:pt x="31925" y="19319"/>
                      <a:pt x="41592" y="26174"/>
                    </a:cubicBezTo>
                    <a:cubicBezTo>
                      <a:pt x="46002" y="29304"/>
                      <a:pt x="47049" y="35406"/>
                      <a:pt x="43918" y="39816"/>
                    </a:cubicBezTo>
                    <a:cubicBezTo>
                      <a:pt x="42010" y="42511"/>
                      <a:pt x="38989" y="43951"/>
                      <a:pt x="35925" y="4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31"/>
              <p:cNvSpPr/>
              <p:nvPr/>
            </p:nvSpPr>
            <p:spPr>
              <a:xfrm>
                <a:off x="2853034" y="2133433"/>
                <a:ext cx="94541" cy="42226"/>
              </a:xfrm>
              <a:custGeom>
                <a:avLst/>
                <a:gdLst/>
                <a:ahLst/>
                <a:cxnLst/>
                <a:rect l="l" t="t" r="r" b="b"/>
                <a:pathLst>
                  <a:path w="94541" h="42226" extrusionOk="0">
                    <a:moveTo>
                      <a:pt x="59737" y="42227"/>
                    </a:moveTo>
                    <a:cubicBezTo>
                      <a:pt x="38905" y="42227"/>
                      <a:pt x="18015" y="33204"/>
                      <a:pt x="2581" y="16406"/>
                    </a:cubicBezTo>
                    <a:cubicBezTo>
                      <a:pt x="-1076" y="12423"/>
                      <a:pt x="-817" y="6229"/>
                      <a:pt x="3167" y="2571"/>
                    </a:cubicBezTo>
                    <a:cubicBezTo>
                      <a:pt x="7143" y="-1061"/>
                      <a:pt x="13336" y="-827"/>
                      <a:pt x="17002" y="3157"/>
                    </a:cubicBezTo>
                    <a:cubicBezTo>
                      <a:pt x="34034" y="21696"/>
                      <a:pt x="59629" y="27722"/>
                      <a:pt x="80703" y="18147"/>
                    </a:cubicBezTo>
                    <a:cubicBezTo>
                      <a:pt x="85625" y="15913"/>
                      <a:pt x="91433" y="18089"/>
                      <a:pt x="93659" y="23010"/>
                    </a:cubicBezTo>
                    <a:cubicBezTo>
                      <a:pt x="95902" y="27931"/>
                      <a:pt x="93718" y="33731"/>
                      <a:pt x="88797" y="35966"/>
                    </a:cubicBezTo>
                    <a:cubicBezTo>
                      <a:pt x="79515" y="40184"/>
                      <a:pt x="69630" y="42227"/>
                      <a:pt x="59729" y="42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31"/>
              <p:cNvSpPr/>
              <p:nvPr/>
            </p:nvSpPr>
            <p:spPr>
              <a:xfrm>
                <a:off x="2390018" y="2261168"/>
                <a:ext cx="794483" cy="462891"/>
              </a:xfrm>
              <a:custGeom>
                <a:avLst/>
                <a:gdLst/>
                <a:ahLst/>
                <a:cxnLst/>
                <a:rect l="l" t="t" r="r" b="b"/>
                <a:pathLst>
                  <a:path w="794483" h="462891" extrusionOk="0">
                    <a:moveTo>
                      <a:pt x="2148" y="141652"/>
                    </a:moveTo>
                    <a:cubicBezTo>
                      <a:pt x="399" y="209052"/>
                      <a:pt x="-3518" y="318886"/>
                      <a:pt x="7304" y="345209"/>
                    </a:cubicBezTo>
                    <a:cubicBezTo>
                      <a:pt x="47545" y="442865"/>
                      <a:pt x="90464" y="507244"/>
                      <a:pt x="376211" y="425841"/>
                    </a:cubicBezTo>
                    <a:cubicBezTo>
                      <a:pt x="502207" y="390028"/>
                      <a:pt x="667431" y="301352"/>
                      <a:pt x="697880" y="283759"/>
                    </a:cubicBezTo>
                    <a:cubicBezTo>
                      <a:pt x="767791" y="243535"/>
                      <a:pt x="795972" y="170418"/>
                      <a:pt x="794423" y="126519"/>
                    </a:cubicBezTo>
                    <a:cubicBezTo>
                      <a:pt x="793812" y="107537"/>
                      <a:pt x="761254" y="107520"/>
                      <a:pt x="735853" y="105369"/>
                    </a:cubicBezTo>
                    <a:cubicBezTo>
                      <a:pt x="723583" y="104365"/>
                      <a:pt x="718904" y="85358"/>
                      <a:pt x="711229" y="73431"/>
                    </a:cubicBezTo>
                    <a:cubicBezTo>
                      <a:pt x="711279" y="73280"/>
                      <a:pt x="712208" y="72778"/>
                      <a:pt x="713857" y="72117"/>
                    </a:cubicBezTo>
                    <a:cubicBezTo>
                      <a:pt x="713857" y="72117"/>
                      <a:pt x="713882" y="72042"/>
                      <a:pt x="714083" y="71950"/>
                    </a:cubicBezTo>
                    <a:cubicBezTo>
                      <a:pt x="714384" y="71807"/>
                      <a:pt x="714786" y="71615"/>
                      <a:pt x="715180" y="71422"/>
                    </a:cubicBezTo>
                    <a:cubicBezTo>
                      <a:pt x="715682" y="71180"/>
                      <a:pt x="716209" y="70870"/>
                      <a:pt x="716778" y="70661"/>
                    </a:cubicBezTo>
                    <a:lnTo>
                      <a:pt x="720578" y="68844"/>
                    </a:lnTo>
                    <a:cubicBezTo>
                      <a:pt x="721273" y="68510"/>
                      <a:pt x="722076" y="68125"/>
                      <a:pt x="722779" y="67790"/>
                    </a:cubicBezTo>
                    <a:cubicBezTo>
                      <a:pt x="724102" y="67095"/>
                      <a:pt x="725625" y="66300"/>
                      <a:pt x="727223" y="65538"/>
                    </a:cubicBezTo>
                    <a:cubicBezTo>
                      <a:pt x="730320" y="64057"/>
                      <a:pt x="734271" y="62040"/>
                      <a:pt x="738648" y="59521"/>
                    </a:cubicBezTo>
                    <a:cubicBezTo>
                      <a:pt x="755605" y="50055"/>
                      <a:pt x="775407" y="36521"/>
                      <a:pt x="778646" y="22870"/>
                    </a:cubicBezTo>
                    <a:cubicBezTo>
                      <a:pt x="779098" y="20870"/>
                      <a:pt x="779157" y="18819"/>
                      <a:pt x="778847" y="16878"/>
                    </a:cubicBezTo>
                    <a:cubicBezTo>
                      <a:pt x="778420" y="14074"/>
                      <a:pt x="777081" y="11270"/>
                      <a:pt x="774805" y="8558"/>
                    </a:cubicBezTo>
                    <a:cubicBezTo>
                      <a:pt x="750918" y="-20041"/>
                      <a:pt x="664234" y="32202"/>
                      <a:pt x="664234" y="32202"/>
                    </a:cubicBezTo>
                    <a:cubicBezTo>
                      <a:pt x="664234" y="32202"/>
                      <a:pt x="651127" y="23431"/>
                      <a:pt x="625198" y="37626"/>
                    </a:cubicBezTo>
                    <a:cubicBezTo>
                      <a:pt x="604919" y="48749"/>
                      <a:pt x="599980" y="57554"/>
                      <a:pt x="598876" y="61655"/>
                    </a:cubicBezTo>
                    <a:cubicBezTo>
                      <a:pt x="596114" y="61010"/>
                      <a:pt x="590322" y="60467"/>
                      <a:pt x="578856" y="60249"/>
                    </a:cubicBezTo>
                    <a:cubicBezTo>
                      <a:pt x="546566" y="59496"/>
                      <a:pt x="521432" y="102047"/>
                      <a:pt x="521432" y="102047"/>
                    </a:cubicBezTo>
                    <a:lnTo>
                      <a:pt x="289644" y="196247"/>
                    </a:lnTo>
                    <a:cubicBezTo>
                      <a:pt x="289644" y="196247"/>
                      <a:pt x="172947" y="191074"/>
                      <a:pt x="137945" y="185048"/>
                    </a:cubicBezTo>
                    <a:cubicBezTo>
                      <a:pt x="137794" y="184998"/>
                      <a:pt x="137627" y="185015"/>
                      <a:pt x="137476" y="184964"/>
                    </a:cubicBezTo>
                    <a:cubicBezTo>
                      <a:pt x="105320" y="179357"/>
                      <a:pt x="70678" y="170887"/>
                      <a:pt x="34346" y="154750"/>
                    </a:cubicBezTo>
                    <a:cubicBezTo>
                      <a:pt x="33777" y="154465"/>
                      <a:pt x="33191" y="154256"/>
                      <a:pt x="32622" y="153980"/>
                    </a:cubicBezTo>
                    <a:cubicBezTo>
                      <a:pt x="21951" y="149142"/>
                      <a:pt x="11765" y="145050"/>
                      <a:pt x="2165" y="141668"/>
                    </a:cubicBezTo>
                    <a:close/>
                  </a:path>
                </a:pathLst>
              </a:custGeom>
              <a:solidFill>
                <a:srgbClr val="915A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363;p31"/>
              <p:cNvSpPr/>
              <p:nvPr/>
            </p:nvSpPr>
            <p:spPr>
              <a:xfrm>
                <a:off x="2380239" y="2251369"/>
                <a:ext cx="814038" cy="482518"/>
              </a:xfrm>
              <a:custGeom>
                <a:avLst/>
                <a:gdLst/>
                <a:ahLst/>
                <a:cxnLst/>
                <a:rect l="l" t="t" r="r" b="b"/>
                <a:pathLst>
                  <a:path w="814038" h="482518" extrusionOk="0">
                    <a:moveTo>
                      <a:pt x="178834" y="482518"/>
                    </a:moveTo>
                    <a:cubicBezTo>
                      <a:pt x="70188" y="482518"/>
                      <a:pt x="37588" y="430468"/>
                      <a:pt x="8027" y="358732"/>
                    </a:cubicBezTo>
                    <a:cubicBezTo>
                      <a:pt x="-1958" y="334435"/>
                      <a:pt x="-736" y="257552"/>
                      <a:pt x="1716" y="167051"/>
                    </a:cubicBezTo>
                    <a:lnTo>
                      <a:pt x="2135" y="151183"/>
                    </a:lnTo>
                    <a:cubicBezTo>
                      <a:pt x="2218" y="148044"/>
                      <a:pt x="3792" y="145148"/>
                      <a:pt x="6370" y="143374"/>
                    </a:cubicBezTo>
                    <a:cubicBezTo>
                      <a:pt x="8956" y="141591"/>
                      <a:pt x="12220" y="141164"/>
                      <a:pt x="15183" y="142202"/>
                    </a:cubicBezTo>
                    <a:cubicBezTo>
                      <a:pt x="25360" y="145801"/>
                      <a:pt x="35881" y="150044"/>
                      <a:pt x="46426" y="154832"/>
                    </a:cubicBezTo>
                    <a:cubicBezTo>
                      <a:pt x="47540" y="155326"/>
                      <a:pt x="48017" y="155535"/>
                      <a:pt x="48477" y="155769"/>
                    </a:cubicBezTo>
                    <a:cubicBezTo>
                      <a:pt x="78273" y="168985"/>
                      <a:pt x="110312" y="178367"/>
                      <a:pt x="148896" y="185096"/>
                    </a:cubicBezTo>
                    <a:cubicBezTo>
                      <a:pt x="149046" y="185121"/>
                      <a:pt x="149205" y="185138"/>
                      <a:pt x="149364" y="185172"/>
                    </a:cubicBezTo>
                    <a:lnTo>
                      <a:pt x="149364" y="185172"/>
                    </a:lnTo>
                    <a:cubicBezTo>
                      <a:pt x="180784" y="190578"/>
                      <a:pt x="281721" y="195399"/>
                      <a:pt x="297699" y="196144"/>
                    </a:cubicBezTo>
                    <a:lnTo>
                      <a:pt x="524582" y="103936"/>
                    </a:lnTo>
                    <a:cubicBezTo>
                      <a:pt x="531403" y="93533"/>
                      <a:pt x="556244" y="59410"/>
                      <a:pt x="588835" y="60230"/>
                    </a:cubicBezTo>
                    <a:cubicBezTo>
                      <a:pt x="595154" y="60356"/>
                      <a:pt x="599674" y="60573"/>
                      <a:pt x="602963" y="60833"/>
                    </a:cubicBezTo>
                    <a:cubicBezTo>
                      <a:pt x="607977" y="53409"/>
                      <a:pt x="617099" y="46035"/>
                      <a:pt x="630248" y="38829"/>
                    </a:cubicBezTo>
                    <a:cubicBezTo>
                      <a:pt x="650954" y="27497"/>
                      <a:pt x="665493" y="28760"/>
                      <a:pt x="673201" y="31087"/>
                    </a:cubicBezTo>
                    <a:cubicBezTo>
                      <a:pt x="695648" y="18106"/>
                      <a:pt x="766204" y="-18955"/>
                      <a:pt x="792083" y="12071"/>
                    </a:cubicBezTo>
                    <a:cubicBezTo>
                      <a:pt x="795498" y="16122"/>
                      <a:pt x="797598" y="20558"/>
                      <a:pt x="798293" y="25203"/>
                    </a:cubicBezTo>
                    <a:cubicBezTo>
                      <a:pt x="798896" y="28183"/>
                      <a:pt x="798778" y="31799"/>
                      <a:pt x="797874" y="35188"/>
                    </a:cubicBezTo>
                    <a:cubicBezTo>
                      <a:pt x="795029" y="48839"/>
                      <a:pt x="779913" y="63402"/>
                      <a:pt x="753072" y="77915"/>
                    </a:cubicBezTo>
                    <a:cubicBezTo>
                      <a:pt x="749373" y="80058"/>
                      <a:pt x="745297" y="82200"/>
                      <a:pt x="741221" y="84150"/>
                    </a:cubicBezTo>
                    <a:cubicBezTo>
                      <a:pt x="740041" y="84720"/>
                      <a:pt x="738902" y="85297"/>
                      <a:pt x="737881" y="85833"/>
                    </a:cubicBezTo>
                    <a:cubicBezTo>
                      <a:pt x="742719" y="93173"/>
                      <a:pt x="748033" y="101149"/>
                      <a:pt x="751122" y="105778"/>
                    </a:cubicBezTo>
                    <a:cubicBezTo>
                      <a:pt x="752394" y="105870"/>
                      <a:pt x="753675" y="105970"/>
                      <a:pt x="754972" y="106062"/>
                    </a:cubicBezTo>
                    <a:cubicBezTo>
                      <a:pt x="780893" y="107945"/>
                      <a:pt x="813149" y="110289"/>
                      <a:pt x="813978" y="135992"/>
                    </a:cubicBezTo>
                    <a:cubicBezTo>
                      <a:pt x="815476" y="178392"/>
                      <a:pt x="789697" y="257636"/>
                      <a:pt x="712530" y="302028"/>
                    </a:cubicBezTo>
                    <a:cubicBezTo>
                      <a:pt x="675862" y="323220"/>
                      <a:pt x="513383" y="409586"/>
                      <a:pt x="388651" y="445039"/>
                    </a:cubicBezTo>
                    <a:cubicBezTo>
                      <a:pt x="297096" y="471128"/>
                      <a:pt x="229645" y="482510"/>
                      <a:pt x="178825" y="482510"/>
                    </a:cubicBezTo>
                    <a:close/>
                    <a:moveTo>
                      <a:pt x="21359" y="165436"/>
                    </a:moveTo>
                    <a:lnTo>
                      <a:pt x="21301" y="167595"/>
                    </a:lnTo>
                    <a:cubicBezTo>
                      <a:pt x="19660" y="227907"/>
                      <a:pt x="16924" y="328861"/>
                      <a:pt x="26147" y="351283"/>
                    </a:cubicBezTo>
                    <a:cubicBezTo>
                      <a:pt x="61115" y="436134"/>
                      <a:pt x="91346" y="509410"/>
                      <a:pt x="383311" y="426216"/>
                    </a:cubicBezTo>
                    <a:cubicBezTo>
                      <a:pt x="506110" y="391315"/>
                      <a:pt x="666530" y="306004"/>
                      <a:pt x="702771" y="285080"/>
                    </a:cubicBezTo>
                    <a:cubicBezTo>
                      <a:pt x="771962" y="245265"/>
                      <a:pt x="795707" y="172918"/>
                      <a:pt x="794426" y="136661"/>
                    </a:cubicBezTo>
                    <a:cubicBezTo>
                      <a:pt x="794167" y="128551"/>
                      <a:pt x="769736" y="126777"/>
                      <a:pt x="753566" y="125597"/>
                    </a:cubicBezTo>
                    <a:cubicBezTo>
                      <a:pt x="750595" y="125379"/>
                      <a:pt x="747657" y="125170"/>
                      <a:pt x="744811" y="124927"/>
                    </a:cubicBezTo>
                    <a:cubicBezTo>
                      <a:pt x="741848" y="124684"/>
                      <a:pt x="739162" y="123103"/>
                      <a:pt x="737505" y="120625"/>
                    </a:cubicBezTo>
                    <a:cubicBezTo>
                      <a:pt x="737505" y="120625"/>
                      <a:pt x="723067" y="99099"/>
                      <a:pt x="715409" y="87230"/>
                    </a:cubicBezTo>
                    <a:cubicBezTo>
                      <a:pt x="713693" y="84569"/>
                      <a:pt x="713375" y="81230"/>
                      <a:pt x="714555" y="78292"/>
                    </a:cubicBezTo>
                    <a:cubicBezTo>
                      <a:pt x="715442" y="76065"/>
                      <a:pt x="717351" y="74065"/>
                      <a:pt x="719493" y="72994"/>
                    </a:cubicBezTo>
                    <a:cubicBezTo>
                      <a:pt x="719493" y="72994"/>
                      <a:pt x="719895" y="72801"/>
                      <a:pt x="720163" y="72684"/>
                    </a:cubicBezTo>
                    <a:cubicBezTo>
                      <a:pt x="720941" y="72207"/>
                      <a:pt x="721703" y="71855"/>
                      <a:pt x="722431" y="71571"/>
                    </a:cubicBezTo>
                    <a:cubicBezTo>
                      <a:pt x="722975" y="71286"/>
                      <a:pt x="723544" y="71010"/>
                      <a:pt x="724155" y="70751"/>
                    </a:cubicBezTo>
                    <a:cubicBezTo>
                      <a:pt x="724808" y="70408"/>
                      <a:pt x="725486" y="70081"/>
                      <a:pt x="726155" y="69797"/>
                    </a:cubicBezTo>
                    <a:cubicBezTo>
                      <a:pt x="726892" y="69403"/>
                      <a:pt x="727620" y="69052"/>
                      <a:pt x="728407" y="68725"/>
                    </a:cubicBezTo>
                    <a:cubicBezTo>
                      <a:pt x="729729" y="68031"/>
                      <a:pt x="731227" y="67261"/>
                      <a:pt x="732801" y="66516"/>
                    </a:cubicBezTo>
                    <a:cubicBezTo>
                      <a:pt x="735713" y="65126"/>
                      <a:pt x="739429" y="63226"/>
                      <a:pt x="743547" y="60850"/>
                    </a:cubicBezTo>
                    <a:cubicBezTo>
                      <a:pt x="773904" y="44428"/>
                      <a:pt x="778248" y="33606"/>
                      <a:pt x="778859" y="30677"/>
                    </a:cubicBezTo>
                    <a:cubicBezTo>
                      <a:pt x="779118" y="29648"/>
                      <a:pt x="779143" y="29104"/>
                      <a:pt x="779035" y="28585"/>
                    </a:cubicBezTo>
                    <a:cubicBezTo>
                      <a:pt x="778809" y="27128"/>
                      <a:pt x="778172" y="25931"/>
                      <a:pt x="777109" y="24676"/>
                    </a:cubicBezTo>
                    <a:cubicBezTo>
                      <a:pt x="764471" y="9502"/>
                      <a:pt x="711132" y="31070"/>
                      <a:pt x="679085" y="50396"/>
                    </a:cubicBezTo>
                    <a:cubicBezTo>
                      <a:pt x="675821" y="52363"/>
                      <a:pt x="671728" y="52254"/>
                      <a:pt x="668581" y="50153"/>
                    </a:cubicBezTo>
                    <a:cubicBezTo>
                      <a:pt x="668581" y="50153"/>
                      <a:pt x="668581" y="50153"/>
                      <a:pt x="668581" y="50153"/>
                    </a:cubicBezTo>
                    <a:cubicBezTo>
                      <a:pt x="668522" y="50153"/>
                      <a:pt x="658939" y="45483"/>
                      <a:pt x="639697" y="56029"/>
                    </a:cubicBezTo>
                    <a:cubicBezTo>
                      <a:pt x="620297" y="66658"/>
                      <a:pt x="618196" y="73730"/>
                      <a:pt x="618121" y="74023"/>
                    </a:cubicBezTo>
                    <a:cubicBezTo>
                      <a:pt x="616740" y="79120"/>
                      <a:pt x="611584" y="82167"/>
                      <a:pt x="606445" y="81004"/>
                    </a:cubicBezTo>
                    <a:cubicBezTo>
                      <a:pt x="605298" y="80736"/>
                      <a:pt x="601247" y="80083"/>
                      <a:pt x="588450" y="79840"/>
                    </a:cubicBezTo>
                    <a:cubicBezTo>
                      <a:pt x="588249" y="79840"/>
                      <a:pt x="588049" y="79840"/>
                      <a:pt x="587856" y="79840"/>
                    </a:cubicBezTo>
                    <a:cubicBezTo>
                      <a:pt x="566371" y="79840"/>
                      <a:pt x="545807" y="106481"/>
                      <a:pt x="539639" y="116859"/>
                    </a:cubicBezTo>
                    <a:cubicBezTo>
                      <a:pt x="538551" y="118683"/>
                      <a:pt x="536877" y="120131"/>
                      <a:pt x="534902" y="120935"/>
                    </a:cubicBezTo>
                    <a:lnTo>
                      <a:pt x="303114" y="215126"/>
                    </a:lnTo>
                    <a:cubicBezTo>
                      <a:pt x="301817" y="215654"/>
                      <a:pt x="300352" y="215896"/>
                      <a:pt x="298988" y="215838"/>
                    </a:cubicBezTo>
                    <a:cubicBezTo>
                      <a:pt x="294200" y="215620"/>
                      <a:pt x="181269" y="210565"/>
                      <a:pt x="146067" y="204505"/>
                    </a:cubicBezTo>
                    <a:cubicBezTo>
                      <a:pt x="146025" y="204505"/>
                      <a:pt x="145991" y="204505"/>
                      <a:pt x="145958" y="204489"/>
                    </a:cubicBezTo>
                    <a:cubicBezTo>
                      <a:pt x="145824" y="204464"/>
                      <a:pt x="145698" y="204447"/>
                      <a:pt x="145564" y="204422"/>
                    </a:cubicBezTo>
                    <a:lnTo>
                      <a:pt x="145564" y="204422"/>
                    </a:lnTo>
                    <a:cubicBezTo>
                      <a:pt x="105349" y="197416"/>
                      <a:pt x="71845" y="187590"/>
                      <a:pt x="40149" y="173521"/>
                    </a:cubicBezTo>
                    <a:cubicBezTo>
                      <a:pt x="38952" y="173002"/>
                      <a:pt x="38459" y="172776"/>
                      <a:pt x="37973" y="172533"/>
                    </a:cubicBezTo>
                    <a:cubicBezTo>
                      <a:pt x="32508" y="170056"/>
                      <a:pt x="26925" y="167687"/>
                      <a:pt x="21368" y="165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1"/>
              <p:cNvSpPr/>
              <p:nvPr/>
            </p:nvSpPr>
            <p:spPr>
              <a:xfrm>
                <a:off x="3095974" y="2260860"/>
                <a:ext cx="3270" cy="1282"/>
              </a:xfrm>
              <a:custGeom>
                <a:avLst/>
                <a:gdLst/>
                <a:ahLst/>
                <a:cxnLst/>
                <a:rect l="l" t="t" r="r" b="b"/>
                <a:pathLst>
                  <a:path w="3270" h="1282" extrusionOk="0">
                    <a:moveTo>
                      <a:pt x="0" y="1282"/>
                    </a:moveTo>
                    <a:cubicBezTo>
                      <a:pt x="4955" y="-291"/>
                      <a:pt x="3724" y="-559"/>
                      <a:pt x="0" y="1282"/>
                    </a:cubicBezTo>
                    <a:lnTo>
                      <a:pt x="0" y="1282"/>
                    </a:lnTo>
                    <a:close/>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1"/>
              <p:cNvSpPr/>
              <p:nvPr/>
            </p:nvSpPr>
            <p:spPr>
              <a:xfrm>
                <a:off x="2994141" y="2283536"/>
                <a:ext cx="147427" cy="133795"/>
              </a:xfrm>
              <a:custGeom>
                <a:avLst/>
                <a:gdLst/>
                <a:ahLst/>
                <a:cxnLst/>
                <a:rect l="l" t="t" r="r" b="b"/>
                <a:pathLst>
                  <a:path w="147427" h="133795" extrusionOk="0">
                    <a:moveTo>
                      <a:pt x="116747" y="133796"/>
                    </a:moveTo>
                    <a:cubicBezTo>
                      <a:pt x="94191" y="133796"/>
                      <a:pt x="65057" y="109147"/>
                      <a:pt x="34432" y="83235"/>
                    </a:cubicBezTo>
                    <a:cubicBezTo>
                      <a:pt x="23393" y="73895"/>
                      <a:pt x="12973" y="65073"/>
                      <a:pt x="4034" y="58570"/>
                    </a:cubicBezTo>
                    <a:cubicBezTo>
                      <a:pt x="-343" y="55389"/>
                      <a:pt x="-1306" y="49271"/>
                      <a:pt x="1874" y="44894"/>
                    </a:cubicBezTo>
                    <a:cubicBezTo>
                      <a:pt x="5055" y="40525"/>
                      <a:pt x="11190" y="39563"/>
                      <a:pt x="15550" y="42735"/>
                    </a:cubicBezTo>
                    <a:cubicBezTo>
                      <a:pt x="25075" y="49656"/>
                      <a:pt x="35763" y="58704"/>
                      <a:pt x="47079" y="68287"/>
                    </a:cubicBezTo>
                    <a:cubicBezTo>
                      <a:pt x="70648" y="88223"/>
                      <a:pt x="106126" y="118463"/>
                      <a:pt x="119200" y="113851"/>
                    </a:cubicBezTo>
                    <a:cubicBezTo>
                      <a:pt x="126247" y="111399"/>
                      <a:pt x="127494" y="107976"/>
                      <a:pt x="127779" y="104954"/>
                    </a:cubicBezTo>
                    <a:cubicBezTo>
                      <a:pt x="129829" y="83704"/>
                      <a:pt x="87931" y="37353"/>
                      <a:pt x="55172" y="18253"/>
                    </a:cubicBezTo>
                    <a:cubicBezTo>
                      <a:pt x="50502" y="15533"/>
                      <a:pt x="48912" y="9532"/>
                      <a:pt x="51640" y="4870"/>
                    </a:cubicBezTo>
                    <a:cubicBezTo>
                      <a:pt x="54369" y="184"/>
                      <a:pt x="60387" y="-1390"/>
                      <a:pt x="65023" y="1339"/>
                    </a:cubicBezTo>
                    <a:cubicBezTo>
                      <a:pt x="94727" y="18639"/>
                      <a:pt x="150669" y="71568"/>
                      <a:pt x="147280" y="106837"/>
                    </a:cubicBezTo>
                    <a:cubicBezTo>
                      <a:pt x="146125" y="118823"/>
                      <a:pt x="138433" y="127879"/>
                      <a:pt x="125644" y="132348"/>
                    </a:cubicBezTo>
                    <a:cubicBezTo>
                      <a:pt x="122807" y="133336"/>
                      <a:pt x="119836" y="133796"/>
                      <a:pt x="116739" y="133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1"/>
              <p:cNvSpPr/>
              <p:nvPr/>
            </p:nvSpPr>
            <p:spPr>
              <a:xfrm>
                <a:off x="2978683" y="2315664"/>
                <a:ext cx="112378" cy="105400"/>
              </a:xfrm>
              <a:custGeom>
                <a:avLst/>
                <a:gdLst/>
                <a:ahLst/>
                <a:cxnLst/>
                <a:rect l="l" t="t" r="r" b="b"/>
                <a:pathLst>
                  <a:path w="112378" h="105400" extrusionOk="0">
                    <a:moveTo>
                      <a:pt x="102594" y="105384"/>
                    </a:moveTo>
                    <a:cubicBezTo>
                      <a:pt x="98903" y="105384"/>
                      <a:pt x="95379" y="103292"/>
                      <a:pt x="93722" y="99743"/>
                    </a:cubicBezTo>
                    <a:cubicBezTo>
                      <a:pt x="93337" y="98956"/>
                      <a:pt x="70756" y="52722"/>
                      <a:pt x="5255" y="18457"/>
                    </a:cubicBezTo>
                    <a:cubicBezTo>
                      <a:pt x="459" y="15955"/>
                      <a:pt x="-1390" y="10037"/>
                      <a:pt x="1121" y="5250"/>
                    </a:cubicBezTo>
                    <a:cubicBezTo>
                      <a:pt x="3623" y="463"/>
                      <a:pt x="9574" y="-1387"/>
                      <a:pt x="14328" y="1115"/>
                    </a:cubicBezTo>
                    <a:cubicBezTo>
                      <a:pt x="86323" y="38762"/>
                      <a:pt x="110470" y="89339"/>
                      <a:pt x="111466" y="91474"/>
                    </a:cubicBezTo>
                    <a:cubicBezTo>
                      <a:pt x="113742" y="96378"/>
                      <a:pt x="111616" y="102204"/>
                      <a:pt x="106712" y="104488"/>
                    </a:cubicBezTo>
                    <a:cubicBezTo>
                      <a:pt x="105373" y="105108"/>
                      <a:pt x="103975" y="105401"/>
                      <a:pt x="102585" y="105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1"/>
              <p:cNvSpPr/>
              <p:nvPr/>
            </p:nvSpPr>
            <p:spPr>
              <a:xfrm>
                <a:off x="2949504" y="2379312"/>
                <a:ext cx="145441" cy="86613"/>
              </a:xfrm>
              <a:custGeom>
                <a:avLst/>
                <a:gdLst/>
                <a:ahLst/>
                <a:cxnLst/>
                <a:rect l="l" t="t" r="r" b="b"/>
                <a:pathLst>
                  <a:path w="145441" h="86613" extrusionOk="0">
                    <a:moveTo>
                      <a:pt x="106246" y="86614"/>
                    </a:moveTo>
                    <a:cubicBezTo>
                      <a:pt x="90821" y="86614"/>
                      <a:pt x="68934" y="79835"/>
                      <a:pt x="39331" y="56425"/>
                    </a:cubicBezTo>
                    <a:lnTo>
                      <a:pt x="4455" y="33743"/>
                    </a:lnTo>
                    <a:cubicBezTo>
                      <a:pt x="-82" y="30797"/>
                      <a:pt x="-1362" y="24729"/>
                      <a:pt x="1584" y="20193"/>
                    </a:cubicBezTo>
                    <a:cubicBezTo>
                      <a:pt x="4530" y="15656"/>
                      <a:pt x="10581" y="14376"/>
                      <a:pt x="15134" y="17322"/>
                    </a:cubicBezTo>
                    <a:lnTo>
                      <a:pt x="50387" y="40255"/>
                    </a:lnTo>
                    <a:cubicBezTo>
                      <a:pt x="50647" y="40422"/>
                      <a:pt x="50889" y="40598"/>
                      <a:pt x="51140" y="40799"/>
                    </a:cubicBezTo>
                    <a:cubicBezTo>
                      <a:pt x="87155" y="69381"/>
                      <a:pt x="110297" y="70913"/>
                      <a:pt x="119939" y="62811"/>
                    </a:cubicBezTo>
                    <a:cubicBezTo>
                      <a:pt x="126325" y="57437"/>
                      <a:pt x="127103" y="48281"/>
                      <a:pt x="124165" y="42874"/>
                    </a:cubicBezTo>
                    <a:lnTo>
                      <a:pt x="108723" y="14468"/>
                    </a:lnTo>
                    <a:cubicBezTo>
                      <a:pt x="106145" y="9714"/>
                      <a:pt x="107903" y="3772"/>
                      <a:pt x="112657" y="1185"/>
                    </a:cubicBezTo>
                    <a:cubicBezTo>
                      <a:pt x="117394" y="-1384"/>
                      <a:pt x="123362" y="357"/>
                      <a:pt x="125940" y="5119"/>
                    </a:cubicBezTo>
                    <a:lnTo>
                      <a:pt x="141381" y="33526"/>
                    </a:lnTo>
                    <a:cubicBezTo>
                      <a:pt x="149215" y="47946"/>
                      <a:pt x="145416" y="66979"/>
                      <a:pt x="132535" y="77801"/>
                    </a:cubicBezTo>
                    <a:cubicBezTo>
                      <a:pt x="128057" y="81559"/>
                      <a:pt x="119570" y="86606"/>
                      <a:pt x="106254" y="8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1"/>
              <p:cNvSpPr/>
              <p:nvPr/>
            </p:nvSpPr>
            <p:spPr>
              <a:xfrm>
                <a:off x="3018854" y="2357091"/>
                <a:ext cx="50279" cy="106282"/>
              </a:xfrm>
              <a:custGeom>
                <a:avLst/>
                <a:gdLst/>
                <a:ahLst/>
                <a:cxnLst/>
                <a:rect l="l" t="t" r="r" b="b"/>
                <a:pathLst>
                  <a:path w="50279" h="106282" extrusionOk="0">
                    <a:moveTo>
                      <a:pt x="40478" y="106283"/>
                    </a:moveTo>
                    <a:cubicBezTo>
                      <a:pt x="38344" y="106283"/>
                      <a:pt x="36201" y="105588"/>
                      <a:pt x="34393" y="104157"/>
                    </a:cubicBezTo>
                    <a:cubicBezTo>
                      <a:pt x="-3211" y="74311"/>
                      <a:pt x="-10351" y="38305"/>
                      <a:pt x="14809" y="5370"/>
                    </a:cubicBezTo>
                    <a:lnTo>
                      <a:pt x="14833" y="5337"/>
                    </a:lnTo>
                    <a:cubicBezTo>
                      <a:pt x="16148" y="2759"/>
                      <a:pt x="18608" y="784"/>
                      <a:pt x="21672" y="181"/>
                    </a:cubicBezTo>
                    <a:cubicBezTo>
                      <a:pt x="25656" y="-597"/>
                      <a:pt x="29782" y="1177"/>
                      <a:pt x="31933" y="4634"/>
                    </a:cubicBezTo>
                    <a:cubicBezTo>
                      <a:pt x="35557" y="10468"/>
                      <a:pt x="31656" y="15581"/>
                      <a:pt x="30376" y="17255"/>
                    </a:cubicBezTo>
                    <a:cubicBezTo>
                      <a:pt x="11854" y="41502"/>
                      <a:pt x="17303" y="65581"/>
                      <a:pt x="46580" y="88824"/>
                    </a:cubicBezTo>
                    <a:cubicBezTo>
                      <a:pt x="50814" y="92180"/>
                      <a:pt x="51517" y="98340"/>
                      <a:pt x="48153" y="102575"/>
                    </a:cubicBezTo>
                    <a:cubicBezTo>
                      <a:pt x="46228" y="105011"/>
                      <a:pt x="43366" y="106274"/>
                      <a:pt x="40478" y="106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1"/>
              <p:cNvSpPr/>
              <p:nvPr/>
            </p:nvSpPr>
            <p:spPr>
              <a:xfrm>
                <a:off x="3084492" y="2397717"/>
                <a:ext cx="74536" cy="47293"/>
              </a:xfrm>
              <a:custGeom>
                <a:avLst/>
                <a:gdLst/>
                <a:ahLst/>
                <a:cxnLst/>
                <a:rect l="l" t="t" r="r" b="b"/>
                <a:pathLst>
                  <a:path w="74536" h="47293" extrusionOk="0">
                    <a:moveTo>
                      <a:pt x="64746" y="47285"/>
                    </a:moveTo>
                    <a:cubicBezTo>
                      <a:pt x="64629" y="47285"/>
                      <a:pt x="64511" y="47285"/>
                      <a:pt x="64394" y="47285"/>
                    </a:cubicBezTo>
                    <a:cubicBezTo>
                      <a:pt x="32330" y="46164"/>
                      <a:pt x="11641" y="32119"/>
                      <a:pt x="3665" y="20436"/>
                    </a:cubicBezTo>
                    <a:cubicBezTo>
                      <a:pt x="208" y="15364"/>
                      <a:pt x="-813" y="10693"/>
                      <a:pt x="643" y="6550"/>
                    </a:cubicBezTo>
                    <a:cubicBezTo>
                      <a:pt x="2426" y="1437"/>
                      <a:pt x="8033" y="-1225"/>
                      <a:pt x="13131" y="549"/>
                    </a:cubicBezTo>
                    <a:cubicBezTo>
                      <a:pt x="16939" y="1888"/>
                      <a:pt x="19399" y="5337"/>
                      <a:pt x="19659" y="9128"/>
                    </a:cubicBezTo>
                    <a:cubicBezTo>
                      <a:pt x="22195" y="13087"/>
                      <a:pt x="35829" y="26688"/>
                      <a:pt x="65089" y="27717"/>
                    </a:cubicBezTo>
                    <a:cubicBezTo>
                      <a:pt x="70496" y="27910"/>
                      <a:pt x="74722" y="32446"/>
                      <a:pt x="74530" y="37844"/>
                    </a:cubicBezTo>
                    <a:cubicBezTo>
                      <a:pt x="74346" y="43134"/>
                      <a:pt x="70002" y="47294"/>
                      <a:pt x="64754" y="47294"/>
                    </a:cubicBezTo>
                    <a:close/>
                    <a:moveTo>
                      <a:pt x="19123" y="13020"/>
                    </a:moveTo>
                    <a:lnTo>
                      <a:pt x="19123" y="13020"/>
                    </a:lnTo>
                    <a:cubicBezTo>
                      <a:pt x="19123" y="13020"/>
                      <a:pt x="19123" y="13020"/>
                      <a:pt x="19123" y="130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1"/>
              <p:cNvSpPr/>
              <p:nvPr/>
            </p:nvSpPr>
            <p:spPr>
              <a:xfrm>
                <a:off x="2292417" y="2307500"/>
                <a:ext cx="422157" cy="157496"/>
              </a:xfrm>
              <a:custGeom>
                <a:avLst/>
                <a:gdLst/>
                <a:ahLst/>
                <a:cxnLst/>
                <a:rect l="l" t="t" r="r" b="b"/>
                <a:pathLst>
                  <a:path w="422157" h="157496" extrusionOk="0">
                    <a:moveTo>
                      <a:pt x="364789" y="157463"/>
                    </a:moveTo>
                    <a:cubicBezTo>
                      <a:pt x="327795" y="157463"/>
                      <a:pt x="260244" y="152885"/>
                      <a:pt x="233880" y="148349"/>
                    </a:cubicBezTo>
                    <a:cubicBezTo>
                      <a:pt x="233813" y="148349"/>
                      <a:pt x="233746" y="148324"/>
                      <a:pt x="233671" y="148315"/>
                    </a:cubicBezTo>
                    <a:cubicBezTo>
                      <a:pt x="233579" y="148299"/>
                      <a:pt x="233478" y="148274"/>
                      <a:pt x="233378" y="148265"/>
                    </a:cubicBezTo>
                    <a:lnTo>
                      <a:pt x="233378" y="148265"/>
                    </a:lnTo>
                    <a:cubicBezTo>
                      <a:pt x="193179" y="141268"/>
                      <a:pt x="159684" y="131442"/>
                      <a:pt x="127955" y="117365"/>
                    </a:cubicBezTo>
                    <a:cubicBezTo>
                      <a:pt x="126758" y="116837"/>
                      <a:pt x="126289" y="116628"/>
                      <a:pt x="125829" y="116402"/>
                    </a:cubicBezTo>
                    <a:cubicBezTo>
                      <a:pt x="116137" y="112008"/>
                      <a:pt x="106152" y="107974"/>
                      <a:pt x="96493" y="104559"/>
                    </a:cubicBezTo>
                    <a:cubicBezTo>
                      <a:pt x="87872" y="101521"/>
                      <a:pt x="79712" y="98977"/>
                      <a:pt x="72238" y="96976"/>
                    </a:cubicBezTo>
                    <a:cubicBezTo>
                      <a:pt x="59926" y="93595"/>
                      <a:pt x="48201" y="91159"/>
                      <a:pt x="37337" y="89720"/>
                    </a:cubicBezTo>
                    <a:cubicBezTo>
                      <a:pt x="17241" y="86799"/>
                      <a:pt x="4888" y="87452"/>
                      <a:pt x="1557" y="87703"/>
                    </a:cubicBezTo>
                    <a:lnTo>
                      <a:pt x="0" y="68193"/>
                    </a:lnTo>
                    <a:cubicBezTo>
                      <a:pt x="4930" y="67808"/>
                      <a:pt x="18656" y="67231"/>
                      <a:pt x="40040" y="70328"/>
                    </a:cubicBezTo>
                    <a:cubicBezTo>
                      <a:pt x="51666" y="71884"/>
                      <a:pt x="64262" y="74487"/>
                      <a:pt x="77352" y="78086"/>
                    </a:cubicBezTo>
                    <a:cubicBezTo>
                      <a:pt x="85253" y="80187"/>
                      <a:pt x="93907" y="82899"/>
                      <a:pt x="103005" y="86104"/>
                    </a:cubicBezTo>
                    <a:cubicBezTo>
                      <a:pt x="113207" y="89703"/>
                      <a:pt x="123720" y="93955"/>
                      <a:pt x="134248" y="98742"/>
                    </a:cubicBezTo>
                    <a:cubicBezTo>
                      <a:pt x="135362" y="99228"/>
                      <a:pt x="135864" y="99445"/>
                      <a:pt x="136349" y="99688"/>
                    </a:cubicBezTo>
                    <a:cubicBezTo>
                      <a:pt x="166111" y="112887"/>
                      <a:pt x="198159" y="122269"/>
                      <a:pt x="236743" y="128982"/>
                    </a:cubicBezTo>
                    <a:cubicBezTo>
                      <a:pt x="236809" y="128998"/>
                      <a:pt x="236877" y="129007"/>
                      <a:pt x="236952" y="129023"/>
                    </a:cubicBezTo>
                    <a:cubicBezTo>
                      <a:pt x="237035" y="129040"/>
                      <a:pt x="237111" y="129057"/>
                      <a:pt x="237194" y="129065"/>
                    </a:cubicBezTo>
                    <a:lnTo>
                      <a:pt x="237194" y="129065"/>
                    </a:lnTo>
                    <a:cubicBezTo>
                      <a:pt x="272548" y="135158"/>
                      <a:pt x="370740" y="139896"/>
                      <a:pt x="383328" y="137083"/>
                    </a:cubicBezTo>
                    <a:cubicBezTo>
                      <a:pt x="383353" y="137083"/>
                      <a:pt x="384634" y="136774"/>
                      <a:pt x="384650" y="136774"/>
                    </a:cubicBezTo>
                    <a:cubicBezTo>
                      <a:pt x="385152" y="136665"/>
                      <a:pt x="385646" y="136556"/>
                      <a:pt x="386123" y="136456"/>
                    </a:cubicBezTo>
                    <a:cubicBezTo>
                      <a:pt x="385470" y="115682"/>
                      <a:pt x="384692" y="60878"/>
                      <a:pt x="392844" y="28295"/>
                    </a:cubicBezTo>
                    <a:cubicBezTo>
                      <a:pt x="395907" y="15682"/>
                      <a:pt x="400243" y="7145"/>
                      <a:pt x="406101" y="2266"/>
                    </a:cubicBezTo>
                    <a:cubicBezTo>
                      <a:pt x="410253" y="-1199"/>
                      <a:pt x="416430" y="-622"/>
                      <a:pt x="419895" y="3530"/>
                    </a:cubicBezTo>
                    <a:cubicBezTo>
                      <a:pt x="423351" y="7681"/>
                      <a:pt x="422782" y="13858"/>
                      <a:pt x="418631" y="17323"/>
                    </a:cubicBezTo>
                    <a:cubicBezTo>
                      <a:pt x="418011" y="17833"/>
                      <a:pt x="414756" y="21031"/>
                      <a:pt x="411860" y="32982"/>
                    </a:cubicBezTo>
                    <a:cubicBezTo>
                      <a:pt x="402553" y="70194"/>
                      <a:pt x="405951" y="143001"/>
                      <a:pt x="405984" y="143737"/>
                    </a:cubicBezTo>
                    <a:cubicBezTo>
                      <a:pt x="406210" y="148441"/>
                      <a:pt x="403055" y="152651"/>
                      <a:pt x="398477" y="153739"/>
                    </a:cubicBezTo>
                    <a:cubicBezTo>
                      <a:pt x="398477" y="153739"/>
                      <a:pt x="394727" y="154635"/>
                      <a:pt x="389103" y="155865"/>
                    </a:cubicBezTo>
                    <a:cubicBezTo>
                      <a:pt x="388584" y="155999"/>
                      <a:pt x="388006" y="156133"/>
                      <a:pt x="387421" y="156250"/>
                    </a:cubicBezTo>
                    <a:cubicBezTo>
                      <a:pt x="383554" y="157120"/>
                      <a:pt x="375435" y="157497"/>
                      <a:pt x="364789" y="157497"/>
                    </a:cubicBezTo>
                    <a:close/>
                    <a:moveTo>
                      <a:pt x="728" y="77944"/>
                    </a:moveTo>
                    <a:lnTo>
                      <a:pt x="803" y="77944"/>
                    </a:lnTo>
                    <a:lnTo>
                      <a:pt x="728" y="779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1"/>
              <p:cNvSpPr/>
              <p:nvPr/>
            </p:nvSpPr>
            <p:spPr>
              <a:xfrm>
                <a:off x="2283259" y="2215496"/>
                <a:ext cx="121656" cy="179765"/>
              </a:xfrm>
              <a:custGeom>
                <a:avLst/>
                <a:gdLst/>
                <a:ahLst/>
                <a:cxnLst/>
                <a:rect l="l" t="t" r="r" b="b"/>
                <a:pathLst>
                  <a:path w="121656" h="179765" extrusionOk="0">
                    <a:moveTo>
                      <a:pt x="9794" y="179765"/>
                    </a:moveTo>
                    <a:cubicBezTo>
                      <a:pt x="7191" y="179765"/>
                      <a:pt x="4597" y="178744"/>
                      <a:pt x="2689" y="176710"/>
                    </a:cubicBezTo>
                    <a:cubicBezTo>
                      <a:pt x="-726" y="173086"/>
                      <a:pt x="-885" y="167596"/>
                      <a:pt x="2195" y="163854"/>
                    </a:cubicBezTo>
                    <a:lnTo>
                      <a:pt x="3166" y="162423"/>
                    </a:lnTo>
                    <a:cubicBezTo>
                      <a:pt x="5593" y="158916"/>
                      <a:pt x="8279" y="155786"/>
                      <a:pt x="11192" y="153032"/>
                    </a:cubicBezTo>
                    <a:cubicBezTo>
                      <a:pt x="19729" y="144889"/>
                      <a:pt x="29990" y="139934"/>
                      <a:pt x="39038" y="135565"/>
                    </a:cubicBezTo>
                    <a:cubicBezTo>
                      <a:pt x="52237" y="129196"/>
                      <a:pt x="62665" y="124157"/>
                      <a:pt x="67168" y="111595"/>
                    </a:cubicBezTo>
                    <a:lnTo>
                      <a:pt x="102580" y="6673"/>
                    </a:lnTo>
                    <a:cubicBezTo>
                      <a:pt x="104312" y="1551"/>
                      <a:pt x="109870" y="-1211"/>
                      <a:pt x="114984" y="513"/>
                    </a:cubicBezTo>
                    <a:cubicBezTo>
                      <a:pt x="120106" y="2237"/>
                      <a:pt x="122868" y="7786"/>
                      <a:pt x="121144" y="12917"/>
                    </a:cubicBezTo>
                    <a:lnTo>
                      <a:pt x="85673" y="118031"/>
                    </a:lnTo>
                    <a:cubicBezTo>
                      <a:pt x="78400" y="138310"/>
                      <a:pt x="62012" y="146220"/>
                      <a:pt x="47558" y="153200"/>
                    </a:cubicBezTo>
                    <a:cubicBezTo>
                      <a:pt x="39055" y="157301"/>
                      <a:pt x="31020" y="161176"/>
                      <a:pt x="24676" y="167219"/>
                    </a:cubicBezTo>
                    <a:cubicBezTo>
                      <a:pt x="22717" y="169077"/>
                      <a:pt x="20918" y="171178"/>
                      <a:pt x="19311" y="173496"/>
                    </a:cubicBezTo>
                    <a:lnTo>
                      <a:pt x="17988" y="175438"/>
                    </a:lnTo>
                    <a:cubicBezTo>
                      <a:pt x="17587" y="176024"/>
                      <a:pt x="17126" y="176568"/>
                      <a:pt x="16607" y="177062"/>
                    </a:cubicBezTo>
                    <a:cubicBezTo>
                      <a:pt x="14699" y="178861"/>
                      <a:pt x="12255" y="179757"/>
                      <a:pt x="9811" y="1797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1"/>
              <p:cNvSpPr/>
              <p:nvPr/>
            </p:nvSpPr>
            <p:spPr>
              <a:xfrm>
                <a:off x="2816863" y="1775039"/>
                <a:ext cx="220481" cy="172862"/>
              </a:xfrm>
              <a:custGeom>
                <a:avLst/>
                <a:gdLst/>
                <a:ahLst/>
                <a:cxnLst/>
                <a:rect l="l" t="t" r="r" b="b"/>
                <a:pathLst>
                  <a:path w="220481" h="172862" extrusionOk="0">
                    <a:moveTo>
                      <a:pt x="220482" y="64472"/>
                    </a:moveTo>
                    <a:lnTo>
                      <a:pt x="220482" y="64547"/>
                    </a:lnTo>
                    <a:lnTo>
                      <a:pt x="220406" y="64547"/>
                    </a:lnTo>
                    <a:cubicBezTo>
                      <a:pt x="217276" y="66506"/>
                      <a:pt x="213903" y="67996"/>
                      <a:pt x="210455" y="69167"/>
                    </a:cubicBezTo>
                    <a:cubicBezTo>
                      <a:pt x="205676" y="72616"/>
                      <a:pt x="200587" y="75587"/>
                      <a:pt x="195339" y="78173"/>
                    </a:cubicBezTo>
                    <a:cubicBezTo>
                      <a:pt x="174424" y="88510"/>
                      <a:pt x="150847" y="92117"/>
                      <a:pt x="131027" y="90393"/>
                    </a:cubicBezTo>
                    <a:cubicBezTo>
                      <a:pt x="130324" y="90317"/>
                      <a:pt x="121319" y="91330"/>
                      <a:pt x="111836" y="95481"/>
                    </a:cubicBezTo>
                    <a:cubicBezTo>
                      <a:pt x="101181" y="100185"/>
                      <a:pt x="93900" y="110831"/>
                      <a:pt x="93900" y="122423"/>
                    </a:cubicBezTo>
                    <a:cubicBezTo>
                      <a:pt x="93816" y="147331"/>
                      <a:pt x="75261" y="170749"/>
                      <a:pt x="45331" y="172792"/>
                    </a:cubicBezTo>
                    <a:cubicBezTo>
                      <a:pt x="39539" y="173185"/>
                      <a:pt x="33664" y="171929"/>
                      <a:pt x="28257" y="169502"/>
                    </a:cubicBezTo>
                    <a:cubicBezTo>
                      <a:pt x="22222" y="166757"/>
                      <a:pt x="21126" y="166213"/>
                      <a:pt x="17603" y="164179"/>
                    </a:cubicBezTo>
                    <a:cubicBezTo>
                      <a:pt x="12514" y="161359"/>
                      <a:pt x="6948" y="159559"/>
                      <a:pt x="1391" y="158856"/>
                    </a:cubicBezTo>
                    <a:cubicBezTo>
                      <a:pt x="1391" y="158697"/>
                      <a:pt x="1315" y="158463"/>
                      <a:pt x="1315" y="158304"/>
                    </a:cubicBezTo>
                    <a:cubicBezTo>
                      <a:pt x="1081" y="155952"/>
                      <a:pt x="763" y="153600"/>
                      <a:pt x="528" y="151097"/>
                    </a:cubicBezTo>
                    <a:cubicBezTo>
                      <a:pt x="60" y="145615"/>
                      <a:pt x="-99" y="139899"/>
                      <a:pt x="60" y="134492"/>
                    </a:cubicBezTo>
                    <a:cubicBezTo>
                      <a:pt x="997" y="87179"/>
                      <a:pt x="23009" y="44803"/>
                      <a:pt x="56379" y="20758"/>
                    </a:cubicBezTo>
                    <a:cubicBezTo>
                      <a:pt x="57475" y="19896"/>
                      <a:pt x="58647" y="19109"/>
                      <a:pt x="59827" y="18330"/>
                    </a:cubicBezTo>
                    <a:cubicBezTo>
                      <a:pt x="59902" y="18330"/>
                      <a:pt x="60062" y="18255"/>
                      <a:pt x="60137" y="18255"/>
                    </a:cubicBezTo>
                    <a:lnTo>
                      <a:pt x="60212" y="18180"/>
                    </a:lnTo>
                    <a:cubicBezTo>
                      <a:pt x="75646" y="10346"/>
                      <a:pt x="91079" y="3843"/>
                      <a:pt x="103056" y="1340"/>
                    </a:cubicBezTo>
                    <a:cubicBezTo>
                      <a:pt x="103374" y="1265"/>
                      <a:pt x="103759" y="1181"/>
                      <a:pt x="104077" y="1181"/>
                    </a:cubicBezTo>
                    <a:cubicBezTo>
                      <a:pt x="105408" y="871"/>
                      <a:pt x="106739" y="712"/>
                      <a:pt x="107994" y="553"/>
                    </a:cubicBezTo>
                    <a:cubicBezTo>
                      <a:pt x="108078" y="629"/>
                      <a:pt x="108153" y="629"/>
                      <a:pt x="108153" y="629"/>
                    </a:cubicBezTo>
                    <a:lnTo>
                      <a:pt x="108312" y="629"/>
                    </a:lnTo>
                    <a:lnTo>
                      <a:pt x="108312" y="553"/>
                    </a:lnTo>
                    <a:cubicBezTo>
                      <a:pt x="110112" y="394"/>
                      <a:pt x="111995" y="244"/>
                      <a:pt x="113794" y="85"/>
                    </a:cubicBezTo>
                    <a:cubicBezTo>
                      <a:pt x="114581" y="85"/>
                      <a:pt x="115284" y="9"/>
                      <a:pt x="116063" y="9"/>
                    </a:cubicBezTo>
                    <a:cubicBezTo>
                      <a:pt x="117176" y="-24"/>
                      <a:pt x="118297" y="43"/>
                      <a:pt x="119419" y="43"/>
                    </a:cubicBezTo>
                    <a:cubicBezTo>
                      <a:pt x="119628" y="43"/>
                      <a:pt x="119846" y="9"/>
                      <a:pt x="120055" y="9"/>
                    </a:cubicBezTo>
                    <a:cubicBezTo>
                      <a:pt x="121310" y="9"/>
                      <a:pt x="122557" y="9"/>
                      <a:pt x="123813" y="85"/>
                    </a:cubicBezTo>
                    <a:cubicBezTo>
                      <a:pt x="124131" y="85"/>
                      <a:pt x="124365" y="85"/>
                      <a:pt x="124675" y="160"/>
                    </a:cubicBezTo>
                    <a:cubicBezTo>
                      <a:pt x="125378" y="160"/>
                      <a:pt x="126006" y="235"/>
                      <a:pt x="126709" y="235"/>
                    </a:cubicBezTo>
                    <a:cubicBezTo>
                      <a:pt x="127177" y="311"/>
                      <a:pt x="127730" y="311"/>
                      <a:pt x="128198" y="394"/>
                    </a:cubicBezTo>
                    <a:cubicBezTo>
                      <a:pt x="128433" y="394"/>
                      <a:pt x="128742" y="394"/>
                      <a:pt x="128985" y="470"/>
                    </a:cubicBezTo>
                    <a:cubicBezTo>
                      <a:pt x="130082" y="545"/>
                      <a:pt x="131178" y="629"/>
                      <a:pt x="132274" y="779"/>
                    </a:cubicBezTo>
                    <a:cubicBezTo>
                      <a:pt x="133371" y="938"/>
                      <a:pt x="134392" y="1014"/>
                      <a:pt x="135488" y="1248"/>
                    </a:cubicBezTo>
                    <a:cubicBezTo>
                      <a:pt x="135882" y="1248"/>
                      <a:pt x="136267" y="1323"/>
                      <a:pt x="136660" y="1407"/>
                    </a:cubicBezTo>
                    <a:cubicBezTo>
                      <a:pt x="137832" y="1566"/>
                      <a:pt x="139087" y="1800"/>
                      <a:pt x="140259" y="2110"/>
                    </a:cubicBezTo>
                    <a:cubicBezTo>
                      <a:pt x="141121" y="2269"/>
                      <a:pt x="142059" y="2420"/>
                      <a:pt x="142921" y="2663"/>
                    </a:cubicBezTo>
                    <a:cubicBezTo>
                      <a:pt x="144804" y="3056"/>
                      <a:pt x="146679" y="3525"/>
                      <a:pt x="148562" y="4069"/>
                    </a:cubicBezTo>
                    <a:cubicBezTo>
                      <a:pt x="152244" y="5165"/>
                      <a:pt x="155927" y="6421"/>
                      <a:pt x="159526" y="7910"/>
                    </a:cubicBezTo>
                    <a:cubicBezTo>
                      <a:pt x="161409" y="8697"/>
                      <a:pt x="163368" y="9551"/>
                      <a:pt x="165242" y="10413"/>
                    </a:cubicBezTo>
                    <a:cubicBezTo>
                      <a:pt x="166732" y="11116"/>
                      <a:pt x="168138" y="11903"/>
                      <a:pt x="169628" y="12681"/>
                    </a:cubicBezTo>
                    <a:cubicBezTo>
                      <a:pt x="171503" y="13702"/>
                      <a:pt x="173311" y="14715"/>
                      <a:pt x="175110" y="15811"/>
                    </a:cubicBezTo>
                    <a:cubicBezTo>
                      <a:pt x="178399" y="17845"/>
                      <a:pt x="181689" y="20038"/>
                      <a:pt x="184819" y="22390"/>
                    </a:cubicBezTo>
                    <a:cubicBezTo>
                      <a:pt x="187949" y="24742"/>
                      <a:pt x="190929" y="27244"/>
                      <a:pt x="193908" y="29989"/>
                    </a:cubicBezTo>
                    <a:cubicBezTo>
                      <a:pt x="195398" y="31320"/>
                      <a:pt x="196804" y="32735"/>
                      <a:pt x="198218" y="34216"/>
                    </a:cubicBezTo>
                    <a:cubicBezTo>
                      <a:pt x="199633" y="35622"/>
                      <a:pt x="201039" y="37112"/>
                      <a:pt x="202370" y="38602"/>
                    </a:cubicBezTo>
                    <a:cubicBezTo>
                      <a:pt x="203542" y="39932"/>
                      <a:pt x="204722" y="41347"/>
                      <a:pt x="205818" y="42753"/>
                    </a:cubicBezTo>
                    <a:cubicBezTo>
                      <a:pt x="206605" y="43690"/>
                      <a:pt x="207383" y="44711"/>
                      <a:pt x="208170" y="45733"/>
                    </a:cubicBezTo>
                    <a:cubicBezTo>
                      <a:pt x="208957" y="46754"/>
                      <a:pt x="209735" y="47766"/>
                      <a:pt x="210522" y="48787"/>
                    </a:cubicBezTo>
                    <a:cubicBezTo>
                      <a:pt x="211150" y="49574"/>
                      <a:pt x="211694" y="50353"/>
                      <a:pt x="212246" y="51215"/>
                    </a:cubicBezTo>
                    <a:cubicBezTo>
                      <a:pt x="212874" y="52001"/>
                      <a:pt x="213342" y="52780"/>
                      <a:pt x="213886" y="53642"/>
                    </a:cubicBezTo>
                    <a:cubicBezTo>
                      <a:pt x="214355" y="54345"/>
                      <a:pt x="214824" y="54973"/>
                      <a:pt x="215217" y="55676"/>
                    </a:cubicBezTo>
                    <a:cubicBezTo>
                      <a:pt x="215527" y="56069"/>
                      <a:pt x="215770" y="56379"/>
                      <a:pt x="216004" y="56772"/>
                    </a:cubicBezTo>
                    <a:cubicBezTo>
                      <a:pt x="216397" y="57324"/>
                      <a:pt x="216715" y="57868"/>
                      <a:pt x="217025" y="58496"/>
                    </a:cubicBezTo>
                    <a:cubicBezTo>
                      <a:pt x="217644" y="59434"/>
                      <a:pt x="218197" y="60379"/>
                      <a:pt x="218674" y="61317"/>
                    </a:cubicBezTo>
                    <a:cubicBezTo>
                      <a:pt x="219142" y="61944"/>
                      <a:pt x="219536" y="62647"/>
                      <a:pt x="219846" y="63351"/>
                    </a:cubicBezTo>
                    <a:cubicBezTo>
                      <a:pt x="220080" y="63744"/>
                      <a:pt x="220239" y="64054"/>
                      <a:pt x="220465" y="644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1"/>
              <p:cNvSpPr/>
              <p:nvPr/>
            </p:nvSpPr>
            <p:spPr>
              <a:xfrm>
                <a:off x="2807098" y="1765248"/>
                <a:ext cx="240064" cy="192458"/>
              </a:xfrm>
              <a:custGeom>
                <a:avLst/>
                <a:gdLst/>
                <a:ahLst/>
                <a:cxnLst/>
                <a:rect l="l" t="t" r="r" b="b"/>
                <a:pathLst>
                  <a:path w="240064" h="192458" extrusionOk="0">
                    <a:moveTo>
                      <a:pt x="53038" y="192459"/>
                    </a:moveTo>
                    <a:cubicBezTo>
                      <a:pt x="46718" y="192459"/>
                      <a:pt x="40198" y="191011"/>
                      <a:pt x="34013" y="188232"/>
                    </a:cubicBezTo>
                    <a:cubicBezTo>
                      <a:pt x="27694" y="185362"/>
                      <a:pt x="26305" y="184667"/>
                      <a:pt x="22480" y="182466"/>
                    </a:cubicBezTo>
                    <a:cubicBezTo>
                      <a:pt x="18697" y="180373"/>
                      <a:pt x="14303" y="178925"/>
                      <a:pt x="9934" y="178373"/>
                    </a:cubicBezTo>
                    <a:cubicBezTo>
                      <a:pt x="5423" y="177795"/>
                      <a:pt x="1958" y="174222"/>
                      <a:pt x="1447" y="169794"/>
                    </a:cubicBezTo>
                    <a:cubicBezTo>
                      <a:pt x="1406" y="169568"/>
                      <a:pt x="1380" y="169334"/>
                      <a:pt x="1355" y="169099"/>
                    </a:cubicBezTo>
                    <a:lnTo>
                      <a:pt x="1355" y="169099"/>
                    </a:lnTo>
                    <a:lnTo>
                      <a:pt x="1029" y="166078"/>
                    </a:lnTo>
                    <a:cubicBezTo>
                      <a:pt x="870" y="164697"/>
                      <a:pt x="711" y="163283"/>
                      <a:pt x="569" y="161826"/>
                    </a:cubicBezTo>
                    <a:cubicBezTo>
                      <a:pt x="66" y="155901"/>
                      <a:pt x="-109" y="149774"/>
                      <a:pt x="66" y="144007"/>
                    </a:cubicBezTo>
                    <a:cubicBezTo>
                      <a:pt x="1045" y="94568"/>
                      <a:pt x="23618" y="49155"/>
                      <a:pt x="60445" y="22623"/>
                    </a:cubicBezTo>
                    <a:cubicBezTo>
                      <a:pt x="61390" y="21861"/>
                      <a:pt x="62738" y="20949"/>
                      <a:pt x="64111" y="20037"/>
                    </a:cubicBezTo>
                    <a:cubicBezTo>
                      <a:pt x="64663" y="19669"/>
                      <a:pt x="65249" y="19351"/>
                      <a:pt x="65868" y="19099"/>
                    </a:cubicBezTo>
                    <a:cubicBezTo>
                      <a:pt x="84013" y="9901"/>
                      <a:pt x="99146" y="4001"/>
                      <a:pt x="110846" y="1548"/>
                    </a:cubicBezTo>
                    <a:cubicBezTo>
                      <a:pt x="111332" y="1423"/>
                      <a:pt x="111876" y="1331"/>
                      <a:pt x="112453" y="1264"/>
                    </a:cubicBezTo>
                    <a:cubicBezTo>
                      <a:pt x="113843" y="979"/>
                      <a:pt x="115224" y="803"/>
                      <a:pt x="116529" y="644"/>
                    </a:cubicBezTo>
                    <a:cubicBezTo>
                      <a:pt x="116873" y="603"/>
                      <a:pt x="117224" y="578"/>
                      <a:pt x="117575" y="569"/>
                    </a:cubicBezTo>
                    <a:lnTo>
                      <a:pt x="122706" y="126"/>
                    </a:lnTo>
                    <a:cubicBezTo>
                      <a:pt x="122999" y="100"/>
                      <a:pt x="123284" y="84"/>
                      <a:pt x="123577" y="84"/>
                    </a:cubicBezTo>
                    <a:cubicBezTo>
                      <a:pt x="125150" y="17"/>
                      <a:pt x="125577" y="8"/>
                      <a:pt x="126498" y="0"/>
                    </a:cubicBezTo>
                    <a:cubicBezTo>
                      <a:pt x="127008" y="0"/>
                      <a:pt x="127611" y="0"/>
                      <a:pt x="128213" y="25"/>
                    </a:cubicBezTo>
                    <a:lnTo>
                      <a:pt x="129276" y="50"/>
                    </a:lnTo>
                    <a:cubicBezTo>
                      <a:pt x="131277" y="8"/>
                      <a:pt x="132758" y="8"/>
                      <a:pt x="134206" y="100"/>
                    </a:cubicBezTo>
                    <a:cubicBezTo>
                      <a:pt x="134189" y="84"/>
                      <a:pt x="134700" y="84"/>
                      <a:pt x="135478" y="192"/>
                    </a:cubicBezTo>
                    <a:cubicBezTo>
                      <a:pt x="136198" y="226"/>
                      <a:pt x="137386" y="259"/>
                      <a:pt x="138098" y="377"/>
                    </a:cubicBezTo>
                    <a:cubicBezTo>
                      <a:pt x="138265" y="377"/>
                      <a:pt x="138458" y="393"/>
                      <a:pt x="138650" y="418"/>
                    </a:cubicBezTo>
                    <a:cubicBezTo>
                      <a:pt x="139102" y="435"/>
                      <a:pt x="139596" y="469"/>
                      <a:pt x="140132" y="552"/>
                    </a:cubicBezTo>
                    <a:cubicBezTo>
                      <a:pt x="141228" y="636"/>
                      <a:pt x="142316" y="728"/>
                      <a:pt x="143421" y="879"/>
                    </a:cubicBezTo>
                    <a:lnTo>
                      <a:pt x="144358" y="1004"/>
                    </a:lnTo>
                    <a:cubicBezTo>
                      <a:pt x="145103" y="1096"/>
                      <a:pt x="145831" y="1197"/>
                      <a:pt x="146585" y="1331"/>
                    </a:cubicBezTo>
                    <a:cubicBezTo>
                      <a:pt x="147170" y="1389"/>
                      <a:pt x="147765" y="1481"/>
                      <a:pt x="148342" y="1599"/>
                    </a:cubicBezTo>
                    <a:cubicBezTo>
                      <a:pt x="149263" y="1707"/>
                      <a:pt x="150728" y="1984"/>
                      <a:pt x="152150" y="2352"/>
                    </a:cubicBezTo>
                    <a:cubicBezTo>
                      <a:pt x="153264" y="2553"/>
                      <a:pt x="154301" y="2754"/>
                      <a:pt x="155255" y="3013"/>
                    </a:cubicBezTo>
                    <a:cubicBezTo>
                      <a:pt x="156846" y="3323"/>
                      <a:pt x="158980" y="3858"/>
                      <a:pt x="161123" y="4486"/>
                    </a:cubicBezTo>
                    <a:cubicBezTo>
                      <a:pt x="165491" y="5775"/>
                      <a:pt x="169383" y="7139"/>
                      <a:pt x="173058" y="8654"/>
                    </a:cubicBezTo>
                    <a:cubicBezTo>
                      <a:pt x="175092" y="9508"/>
                      <a:pt x="177159" y="10412"/>
                      <a:pt x="179142" y="11324"/>
                    </a:cubicBezTo>
                    <a:cubicBezTo>
                      <a:pt x="180482" y="11952"/>
                      <a:pt x="181670" y="12588"/>
                      <a:pt x="182867" y="13232"/>
                    </a:cubicBezTo>
                    <a:lnTo>
                      <a:pt x="183997" y="13827"/>
                    </a:lnTo>
                    <a:cubicBezTo>
                      <a:pt x="186131" y="14982"/>
                      <a:pt x="188089" y="16095"/>
                      <a:pt x="190040" y="17283"/>
                    </a:cubicBezTo>
                    <a:cubicBezTo>
                      <a:pt x="193864" y="19643"/>
                      <a:pt x="197371" y="22029"/>
                      <a:pt x="200502" y="24364"/>
                    </a:cubicBezTo>
                    <a:cubicBezTo>
                      <a:pt x="203824" y="26858"/>
                      <a:pt x="207038" y="29545"/>
                      <a:pt x="210353" y="32591"/>
                    </a:cubicBezTo>
                    <a:cubicBezTo>
                      <a:pt x="211943" y="34022"/>
                      <a:pt x="213550" y="35613"/>
                      <a:pt x="215148" y="37312"/>
                    </a:cubicBezTo>
                    <a:cubicBezTo>
                      <a:pt x="216479" y="38634"/>
                      <a:pt x="218027" y="40258"/>
                      <a:pt x="219467" y="41873"/>
                    </a:cubicBezTo>
                    <a:cubicBezTo>
                      <a:pt x="220831" y="43430"/>
                      <a:pt x="222137" y="44995"/>
                      <a:pt x="223351" y="46560"/>
                    </a:cubicBezTo>
                    <a:cubicBezTo>
                      <a:pt x="224003" y="47322"/>
                      <a:pt x="224866" y="48452"/>
                      <a:pt x="225736" y="49582"/>
                    </a:cubicBezTo>
                    <a:lnTo>
                      <a:pt x="227644" y="52059"/>
                    </a:lnTo>
                    <a:cubicBezTo>
                      <a:pt x="228674" y="53356"/>
                      <a:pt x="229377" y="54335"/>
                      <a:pt x="230038" y="55357"/>
                    </a:cubicBezTo>
                    <a:cubicBezTo>
                      <a:pt x="230615" y="56118"/>
                      <a:pt x="231126" y="56897"/>
                      <a:pt x="231645" y="57708"/>
                    </a:cubicBezTo>
                    <a:lnTo>
                      <a:pt x="232222" y="58579"/>
                    </a:lnTo>
                    <a:cubicBezTo>
                      <a:pt x="232532" y="59039"/>
                      <a:pt x="232842" y="59491"/>
                      <a:pt x="233126" y="59960"/>
                    </a:cubicBezTo>
                    <a:cubicBezTo>
                      <a:pt x="233444" y="60378"/>
                      <a:pt x="233720" y="60780"/>
                      <a:pt x="233988" y="61207"/>
                    </a:cubicBezTo>
                    <a:cubicBezTo>
                      <a:pt x="234474" y="61910"/>
                      <a:pt x="234901" y="62613"/>
                      <a:pt x="235311" y="63383"/>
                    </a:cubicBezTo>
                    <a:cubicBezTo>
                      <a:pt x="235880" y="64270"/>
                      <a:pt x="236399" y="65157"/>
                      <a:pt x="236867" y="66045"/>
                    </a:cubicBezTo>
                    <a:cubicBezTo>
                      <a:pt x="237420" y="66856"/>
                      <a:pt x="237914" y="67735"/>
                      <a:pt x="238357" y="68664"/>
                    </a:cubicBezTo>
                    <a:cubicBezTo>
                      <a:pt x="238441" y="68815"/>
                      <a:pt x="238525" y="68957"/>
                      <a:pt x="238550" y="68999"/>
                    </a:cubicBezTo>
                    <a:cubicBezTo>
                      <a:pt x="239345" y="70455"/>
                      <a:pt x="240065" y="72598"/>
                      <a:pt x="240065" y="74255"/>
                    </a:cubicBezTo>
                    <a:lnTo>
                      <a:pt x="240065" y="74330"/>
                    </a:lnTo>
                    <a:cubicBezTo>
                      <a:pt x="240065" y="78197"/>
                      <a:pt x="237830" y="81528"/>
                      <a:pt x="234583" y="83127"/>
                    </a:cubicBezTo>
                    <a:cubicBezTo>
                      <a:pt x="231620" y="84893"/>
                      <a:pt x="228406" y="86408"/>
                      <a:pt x="224807" y="87722"/>
                    </a:cubicBezTo>
                    <a:cubicBezTo>
                      <a:pt x="220153" y="90978"/>
                      <a:pt x="214998" y="94007"/>
                      <a:pt x="209465" y="96744"/>
                    </a:cubicBezTo>
                    <a:cubicBezTo>
                      <a:pt x="188650" y="107030"/>
                      <a:pt x="163633" y="111860"/>
                      <a:pt x="140692" y="109993"/>
                    </a:cubicBezTo>
                    <a:cubicBezTo>
                      <a:pt x="138709" y="110219"/>
                      <a:pt x="132205" y="111332"/>
                      <a:pt x="125568" y="114237"/>
                    </a:cubicBezTo>
                    <a:cubicBezTo>
                      <a:pt x="118354" y="117417"/>
                      <a:pt x="113491" y="124648"/>
                      <a:pt x="113491" y="132215"/>
                    </a:cubicBezTo>
                    <a:cubicBezTo>
                      <a:pt x="113391" y="164270"/>
                      <a:pt x="88592" y="190116"/>
                      <a:pt x="55800" y="192350"/>
                    </a:cubicBezTo>
                    <a:cubicBezTo>
                      <a:pt x="54896" y="192409"/>
                      <a:pt x="53983" y="192442"/>
                      <a:pt x="53071" y="192442"/>
                    </a:cubicBezTo>
                    <a:close/>
                    <a:moveTo>
                      <a:pt x="20103" y="160504"/>
                    </a:moveTo>
                    <a:cubicBezTo>
                      <a:pt x="24271" y="161667"/>
                      <a:pt x="28330" y="163316"/>
                      <a:pt x="32122" y="165417"/>
                    </a:cubicBezTo>
                    <a:cubicBezTo>
                      <a:pt x="35403" y="167308"/>
                      <a:pt x="36148" y="167693"/>
                      <a:pt x="42082" y="170397"/>
                    </a:cubicBezTo>
                    <a:cubicBezTo>
                      <a:pt x="46225" y="172246"/>
                      <a:pt x="50485" y="173108"/>
                      <a:pt x="54452" y="172841"/>
                    </a:cubicBezTo>
                    <a:cubicBezTo>
                      <a:pt x="80264" y="171083"/>
                      <a:pt x="93823" y="151063"/>
                      <a:pt x="93881" y="132206"/>
                    </a:cubicBezTo>
                    <a:cubicBezTo>
                      <a:pt x="93881" y="116798"/>
                      <a:pt x="103213" y="102712"/>
                      <a:pt x="117659" y="96334"/>
                    </a:cubicBezTo>
                    <a:cubicBezTo>
                      <a:pt x="128004" y="91806"/>
                      <a:pt x="138784" y="90199"/>
                      <a:pt x="141864" y="90459"/>
                    </a:cubicBezTo>
                    <a:cubicBezTo>
                      <a:pt x="161349" y="92158"/>
                      <a:pt x="182867" y="88057"/>
                      <a:pt x="200778" y="79202"/>
                    </a:cubicBezTo>
                    <a:cubicBezTo>
                      <a:pt x="205816" y="76724"/>
                      <a:pt x="210428" y="73979"/>
                      <a:pt x="214495" y="71041"/>
                    </a:cubicBezTo>
                    <a:cubicBezTo>
                      <a:pt x="215056" y="70639"/>
                      <a:pt x="215659" y="70288"/>
                      <a:pt x="216295" y="70012"/>
                    </a:cubicBezTo>
                    <a:lnTo>
                      <a:pt x="215500" y="68832"/>
                    </a:lnTo>
                    <a:cubicBezTo>
                      <a:pt x="214872" y="67852"/>
                      <a:pt x="214671" y="67501"/>
                      <a:pt x="214404" y="67174"/>
                    </a:cubicBezTo>
                    <a:cubicBezTo>
                      <a:pt x="214178" y="66890"/>
                      <a:pt x="213977" y="66597"/>
                      <a:pt x="213784" y="66304"/>
                    </a:cubicBezTo>
                    <a:cubicBezTo>
                      <a:pt x="213433" y="65752"/>
                      <a:pt x="213089" y="65249"/>
                      <a:pt x="212679" y="64747"/>
                    </a:cubicBezTo>
                    <a:cubicBezTo>
                      <a:pt x="212637" y="64697"/>
                      <a:pt x="212152" y="64061"/>
                      <a:pt x="212102" y="63994"/>
                    </a:cubicBezTo>
                    <a:lnTo>
                      <a:pt x="210210" y="61550"/>
                    </a:lnTo>
                    <a:cubicBezTo>
                      <a:pt x="209490" y="60613"/>
                      <a:pt x="208796" y="59700"/>
                      <a:pt x="208101" y="58863"/>
                    </a:cubicBezTo>
                    <a:cubicBezTo>
                      <a:pt x="206904" y="57332"/>
                      <a:pt x="205850" y="56068"/>
                      <a:pt x="204812" y="54888"/>
                    </a:cubicBezTo>
                    <a:cubicBezTo>
                      <a:pt x="203657" y="53607"/>
                      <a:pt x="202368" y="52251"/>
                      <a:pt x="201087" y="50962"/>
                    </a:cubicBezTo>
                    <a:cubicBezTo>
                      <a:pt x="199673" y="49473"/>
                      <a:pt x="198451" y="48251"/>
                      <a:pt x="197162" y="47096"/>
                    </a:cubicBezTo>
                    <a:cubicBezTo>
                      <a:pt x="194241" y="44401"/>
                      <a:pt x="191521" y="42124"/>
                      <a:pt x="188742" y="40040"/>
                    </a:cubicBezTo>
                    <a:cubicBezTo>
                      <a:pt x="185846" y="37864"/>
                      <a:pt x="182800" y="35839"/>
                      <a:pt x="179753" y="33955"/>
                    </a:cubicBezTo>
                    <a:cubicBezTo>
                      <a:pt x="178138" y="32960"/>
                      <a:pt x="176489" y="32039"/>
                      <a:pt x="174757" y="31101"/>
                    </a:cubicBezTo>
                    <a:lnTo>
                      <a:pt x="173618" y="30499"/>
                    </a:lnTo>
                    <a:cubicBezTo>
                      <a:pt x="172689" y="30005"/>
                      <a:pt x="171785" y="29511"/>
                      <a:pt x="170840" y="29068"/>
                    </a:cubicBezTo>
                    <a:cubicBezTo>
                      <a:pt x="169166" y="28298"/>
                      <a:pt x="167316" y="27486"/>
                      <a:pt x="165533" y="26741"/>
                    </a:cubicBezTo>
                    <a:cubicBezTo>
                      <a:pt x="162529" y="25502"/>
                      <a:pt x="159248" y="24356"/>
                      <a:pt x="155557" y="23259"/>
                    </a:cubicBezTo>
                    <a:cubicBezTo>
                      <a:pt x="153975" y="22790"/>
                      <a:pt x="152343" y="22380"/>
                      <a:pt x="150711" y="22046"/>
                    </a:cubicBezTo>
                    <a:cubicBezTo>
                      <a:pt x="149631" y="21778"/>
                      <a:pt x="149054" y="21686"/>
                      <a:pt x="148510" y="21585"/>
                    </a:cubicBezTo>
                    <a:cubicBezTo>
                      <a:pt x="148225" y="21543"/>
                      <a:pt x="147781" y="21451"/>
                      <a:pt x="147505" y="21368"/>
                    </a:cubicBezTo>
                    <a:cubicBezTo>
                      <a:pt x="146727" y="21158"/>
                      <a:pt x="145890" y="21008"/>
                      <a:pt x="145112" y="20899"/>
                    </a:cubicBezTo>
                    <a:cubicBezTo>
                      <a:pt x="144668" y="20832"/>
                      <a:pt x="144978" y="20840"/>
                      <a:pt x="145245" y="20840"/>
                    </a:cubicBezTo>
                    <a:cubicBezTo>
                      <a:pt x="144559" y="20840"/>
                      <a:pt x="143873" y="20765"/>
                      <a:pt x="143212" y="20614"/>
                    </a:cubicBezTo>
                    <a:cubicBezTo>
                      <a:pt x="142768" y="20522"/>
                      <a:pt x="142350" y="20480"/>
                      <a:pt x="141923" y="20430"/>
                    </a:cubicBezTo>
                    <a:lnTo>
                      <a:pt x="140634" y="20254"/>
                    </a:lnTo>
                    <a:cubicBezTo>
                      <a:pt x="139830" y="20146"/>
                      <a:pt x="138960" y="20095"/>
                      <a:pt x="138089" y="20028"/>
                    </a:cubicBezTo>
                    <a:cubicBezTo>
                      <a:pt x="137822" y="20003"/>
                      <a:pt x="137554" y="19987"/>
                      <a:pt x="137294" y="19936"/>
                    </a:cubicBezTo>
                    <a:cubicBezTo>
                      <a:pt x="136985" y="19920"/>
                      <a:pt x="136675" y="19886"/>
                      <a:pt x="136399" y="19836"/>
                    </a:cubicBezTo>
                    <a:cubicBezTo>
                      <a:pt x="136231" y="19836"/>
                      <a:pt x="136056" y="19819"/>
                      <a:pt x="135863" y="19802"/>
                    </a:cubicBezTo>
                    <a:cubicBezTo>
                      <a:pt x="135545" y="19786"/>
                      <a:pt x="135227" y="19769"/>
                      <a:pt x="134926" y="19761"/>
                    </a:cubicBezTo>
                    <a:cubicBezTo>
                      <a:pt x="134424" y="19761"/>
                      <a:pt x="133762" y="19719"/>
                      <a:pt x="133135" y="19627"/>
                    </a:cubicBezTo>
                    <a:cubicBezTo>
                      <a:pt x="131729" y="19568"/>
                      <a:pt x="130808" y="19576"/>
                      <a:pt x="129837" y="19576"/>
                    </a:cubicBezTo>
                    <a:lnTo>
                      <a:pt x="127728" y="19593"/>
                    </a:lnTo>
                    <a:cubicBezTo>
                      <a:pt x="127192" y="19568"/>
                      <a:pt x="126657" y="19551"/>
                      <a:pt x="126113" y="19576"/>
                    </a:cubicBezTo>
                    <a:lnTo>
                      <a:pt x="125217" y="19602"/>
                    </a:lnTo>
                    <a:cubicBezTo>
                      <a:pt x="124832" y="19627"/>
                      <a:pt x="124455" y="19643"/>
                      <a:pt x="124053" y="19643"/>
                    </a:cubicBezTo>
                    <a:lnTo>
                      <a:pt x="120128" y="19987"/>
                    </a:lnTo>
                    <a:cubicBezTo>
                      <a:pt x="119375" y="20146"/>
                      <a:pt x="118546" y="20246"/>
                      <a:pt x="117793" y="20196"/>
                    </a:cubicBezTo>
                    <a:cubicBezTo>
                      <a:pt x="117216" y="20271"/>
                      <a:pt x="116655" y="20363"/>
                      <a:pt x="116086" y="20497"/>
                    </a:cubicBezTo>
                    <a:cubicBezTo>
                      <a:pt x="115651" y="20606"/>
                      <a:pt x="115207" y="20673"/>
                      <a:pt x="114763" y="20715"/>
                    </a:cubicBezTo>
                    <a:cubicBezTo>
                      <a:pt x="104628" y="22908"/>
                      <a:pt x="90918" y="28339"/>
                      <a:pt x="74773" y="36517"/>
                    </a:cubicBezTo>
                    <a:cubicBezTo>
                      <a:pt x="74589" y="36625"/>
                      <a:pt x="74397" y="36726"/>
                      <a:pt x="74196" y="36826"/>
                    </a:cubicBezTo>
                    <a:cubicBezTo>
                      <a:pt x="73501" y="37295"/>
                      <a:pt x="72823" y="37764"/>
                      <a:pt x="72195" y="38257"/>
                    </a:cubicBezTo>
                    <a:cubicBezTo>
                      <a:pt x="40023" y="61450"/>
                      <a:pt x="20496" y="101063"/>
                      <a:pt x="19626" y="144476"/>
                    </a:cubicBezTo>
                    <a:cubicBezTo>
                      <a:pt x="19475" y="149598"/>
                      <a:pt x="19626" y="154955"/>
                      <a:pt x="20053" y="160060"/>
                    </a:cubicBezTo>
                    <a:lnTo>
                      <a:pt x="20095" y="160496"/>
                    </a:lnTo>
                    <a:close/>
                    <a:moveTo>
                      <a:pt x="113868" y="20773"/>
                    </a:moveTo>
                    <a:lnTo>
                      <a:pt x="113851" y="20773"/>
                    </a:lnTo>
                    <a:lnTo>
                      <a:pt x="113868" y="20773"/>
                    </a:lnTo>
                    <a:close/>
                    <a:moveTo>
                      <a:pt x="115157" y="20648"/>
                    </a:moveTo>
                    <a:cubicBezTo>
                      <a:pt x="115157" y="20648"/>
                      <a:pt x="115073" y="20665"/>
                      <a:pt x="115031" y="20673"/>
                    </a:cubicBezTo>
                    <a:cubicBezTo>
                      <a:pt x="115098" y="20656"/>
                      <a:pt x="115148" y="20648"/>
                      <a:pt x="115157" y="206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1"/>
              <p:cNvSpPr/>
              <p:nvPr/>
            </p:nvSpPr>
            <p:spPr>
              <a:xfrm>
                <a:off x="2282278" y="2723896"/>
                <a:ext cx="59895" cy="49997"/>
              </a:xfrm>
              <a:custGeom>
                <a:avLst/>
                <a:gdLst/>
                <a:ahLst/>
                <a:cxnLst/>
                <a:rect l="l" t="t" r="r" b="b"/>
                <a:pathLst>
                  <a:path w="59895" h="49997" extrusionOk="0">
                    <a:moveTo>
                      <a:pt x="28870" y="49998"/>
                    </a:moveTo>
                    <a:cubicBezTo>
                      <a:pt x="28870" y="49998"/>
                      <a:pt x="-13598" y="-3250"/>
                      <a:pt x="4481" y="157"/>
                    </a:cubicBezTo>
                    <a:cubicBezTo>
                      <a:pt x="52966" y="9288"/>
                      <a:pt x="59896" y="23876"/>
                      <a:pt x="59896" y="23876"/>
                    </a:cubicBezTo>
                    <a:lnTo>
                      <a:pt x="28870" y="4999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1"/>
              <p:cNvSpPr/>
              <p:nvPr/>
            </p:nvSpPr>
            <p:spPr>
              <a:xfrm>
                <a:off x="2272431" y="2714121"/>
                <a:ext cx="79529" cy="69573"/>
              </a:xfrm>
              <a:custGeom>
                <a:avLst/>
                <a:gdLst/>
                <a:ahLst/>
                <a:cxnLst/>
                <a:rect l="l" t="t" r="r" b="b"/>
                <a:pathLst>
                  <a:path w="79529" h="69573" extrusionOk="0">
                    <a:moveTo>
                      <a:pt x="38717" y="69565"/>
                    </a:moveTo>
                    <a:cubicBezTo>
                      <a:pt x="38399" y="69565"/>
                      <a:pt x="38073" y="69548"/>
                      <a:pt x="37755" y="69523"/>
                    </a:cubicBezTo>
                    <a:cubicBezTo>
                      <a:pt x="35127" y="69264"/>
                      <a:pt x="32716" y="67950"/>
                      <a:pt x="31059" y="65882"/>
                    </a:cubicBezTo>
                    <a:cubicBezTo>
                      <a:pt x="-6144" y="19230"/>
                      <a:pt x="-720" y="10216"/>
                      <a:pt x="1874" y="5889"/>
                    </a:cubicBezTo>
                    <a:cubicBezTo>
                      <a:pt x="2912" y="4157"/>
                      <a:pt x="7030" y="-1367"/>
                      <a:pt x="16136" y="315"/>
                    </a:cubicBezTo>
                    <a:cubicBezTo>
                      <a:pt x="65668" y="9647"/>
                      <a:pt x="76456" y="24980"/>
                      <a:pt x="78582" y="29458"/>
                    </a:cubicBezTo>
                    <a:cubicBezTo>
                      <a:pt x="80490" y="33475"/>
                      <a:pt x="79452" y="38280"/>
                      <a:pt x="76046" y="41150"/>
                    </a:cubicBezTo>
                    <a:lnTo>
                      <a:pt x="45020" y="67272"/>
                    </a:lnTo>
                    <a:cubicBezTo>
                      <a:pt x="43254" y="68762"/>
                      <a:pt x="41011" y="69573"/>
                      <a:pt x="38717" y="69573"/>
                    </a:cubicBezTo>
                    <a:close/>
                    <a:moveTo>
                      <a:pt x="24079" y="22017"/>
                    </a:moveTo>
                    <a:cubicBezTo>
                      <a:pt x="27845" y="28420"/>
                      <a:pt x="33637" y="36965"/>
                      <a:pt x="40215" y="45712"/>
                    </a:cubicBezTo>
                    <a:lnTo>
                      <a:pt x="54879" y="33358"/>
                    </a:lnTo>
                    <a:cubicBezTo>
                      <a:pt x="49606" y="30211"/>
                      <a:pt x="40191" y="25892"/>
                      <a:pt x="24079" y="220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1"/>
              <p:cNvSpPr/>
              <p:nvPr/>
            </p:nvSpPr>
            <p:spPr>
              <a:xfrm>
                <a:off x="2705317" y="2781600"/>
                <a:ext cx="171695" cy="80333"/>
              </a:xfrm>
              <a:custGeom>
                <a:avLst/>
                <a:gdLst/>
                <a:ahLst/>
                <a:cxnLst/>
                <a:rect l="l" t="t" r="r" b="b"/>
                <a:pathLst>
                  <a:path w="171695" h="80333" extrusionOk="0">
                    <a:moveTo>
                      <a:pt x="161924" y="80325"/>
                    </a:moveTo>
                    <a:cubicBezTo>
                      <a:pt x="161397" y="80325"/>
                      <a:pt x="160869" y="80283"/>
                      <a:pt x="160334" y="80191"/>
                    </a:cubicBezTo>
                    <a:cubicBezTo>
                      <a:pt x="81902" y="67411"/>
                      <a:pt x="15607" y="42336"/>
                      <a:pt x="2692" y="20558"/>
                    </a:cubicBezTo>
                    <a:cubicBezTo>
                      <a:pt x="-823" y="14615"/>
                      <a:pt x="-262" y="9661"/>
                      <a:pt x="843" y="6547"/>
                    </a:cubicBezTo>
                    <a:cubicBezTo>
                      <a:pt x="2625" y="1442"/>
                      <a:pt x="8191" y="-1253"/>
                      <a:pt x="13330" y="571"/>
                    </a:cubicBezTo>
                    <a:cubicBezTo>
                      <a:pt x="17766" y="2128"/>
                      <a:pt x="20369" y="6572"/>
                      <a:pt x="19783" y="11050"/>
                    </a:cubicBezTo>
                    <a:cubicBezTo>
                      <a:pt x="25449" y="20256"/>
                      <a:pt x="72034" y="45968"/>
                      <a:pt x="163481" y="60874"/>
                    </a:cubicBezTo>
                    <a:cubicBezTo>
                      <a:pt x="168821" y="61736"/>
                      <a:pt x="172436" y="66775"/>
                      <a:pt x="171566" y="72114"/>
                    </a:cubicBezTo>
                    <a:cubicBezTo>
                      <a:pt x="170788" y="76919"/>
                      <a:pt x="166636" y="80333"/>
                      <a:pt x="161924" y="803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1"/>
              <p:cNvSpPr/>
              <p:nvPr/>
            </p:nvSpPr>
            <p:spPr>
              <a:xfrm>
                <a:off x="2901925" y="3245429"/>
                <a:ext cx="305222" cy="80632"/>
              </a:xfrm>
              <a:custGeom>
                <a:avLst/>
                <a:gdLst/>
                <a:ahLst/>
                <a:cxnLst/>
                <a:rect l="l" t="t" r="r" b="b"/>
                <a:pathLst>
                  <a:path w="305222" h="80632" extrusionOk="0">
                    <a:moveTo>
                      <a:pt x="305223" y="40316"/>
                    </a:moveTo>
                    <a:cubicBezTo>
                      <a:pt x="305223" y="62583"/>
                      <a:pt x="236896" y="80633"/>
                      <a:pt x="152611" y="80633"/>
                    </a:cubicBezTo>
                    <a:cubicBezTo>
                      <a:pt x="68326" y="80633"/>
                      <a:pt x="0" y="62583"/>
                      <a:pt x="0" y="40316"/>
                    </a:cubicBezTo>
                    <a:cubicBezTo>
                      <a:pt x="0" y="18050"/>
                      <a:pt x="68326" y="0"/>
                      <a:pt x="152611" y="0"/>
                    </a:cubicBezTo>
                    <a:cubicBezTo>
                      <a:pt x="236896" y="0"/>
                      <a:pt x="305223" y="18050"/>
                      <a:pt x="305223" y="4031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1"/>
              <p:cNvSpPr/>
              <p:nvPr/>
            </p:nvSpPr>
            <p:spPr>
              <a:xfrm>
                <a:off x="2892141" y="3235653"/>
                <a:ext cx="324799" cy="100200"/>
              </a:xfrm>
              <a:custGeom>
                <a:avLst/>
                <a:gdLst/>
                <a:ahLst/>
                <a:cxnLst/>
                <a:rect l="l" t="t" r="r" b="b"/>
                <a:pathLst>
                  <a:path w="324799" h="100200" extrusionOk="0">
                    <a:moveTo>
                      <a:pt x="162395" y="100201"/>
                    </a:moveTo>
                    <a:cubicBezTo>
                      <a:pt x="84182" y="100201"/>
                      <a:pt x="0" y="84516"/>
                      <a:pt x="0" y="50101"/>
                    </a:cubicBezTo>
                    <a:cubicBezTo>
                      <a:pt x="0" y="15685"/>
                      <a:pt x="84182" y="0"/>
                      <a:pt x="162395" y="0"/>
                    </a:cubicBezTo>
                    <a:cubicBezTo>
                      <a:pt x="240609" y="0"/>
                      <a:pt x="324799" y="15685"/>
                      <a:pt x="324799" y="50101"/>
                    </a:cubicBezTo>
                    <a:cubicBezTo>
                      <a:pt x="324799" y="84516"/>
                      <a:pt x="240609" y="100201"/>
                      <a:pt x="162395" y="100201"/>
                    </a:cubicBezTo>
                    <a:close/>
                    <a:moveTo>
                      <a:pt x="162395" y="19576"/>
                    </a:moveTo>
                    <a:cubicBezTo>
                      <a:pt x="68170" y="19576"/>
                      <a:pt x="19585" y="40969"/>
                      <a:pt x="19585" y="50101"/>
                    </a:cubicBezTo>
                    <a:cubicBezTo>
                      <a:pt x="19585" y="59232"/>
                      <a:pt x="68170" y="80624"/>
                      <a:pt x="162395" y="80624"/>
                    </a:cubicBezTo>
                    <a:cubicBezTo>
                      <a:pt x="256620" y="80624"/>
                      <a:pt x="305214" y="59232"/>
                      <a:pt x="305214" y="50101"/>
                    </a:cubicBezTo>
                    <a:cubicBezTo>
                      <a:pt x="305214" y="40969"/>
                      <a:pt x="256629" y="19576"/>
                      <a:pt x="162395" y="195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1"/>
              <p:cNvSpPr/>
              <p:nvPr/>
            </p:nvSpPr>
            <p:spPr>
              <a:xfrm rot="-2700000">
                <a:off x="2927184" y="2522123"/>
                <a:ext cx="619293" cy="619293"/>
              </a:xfrm>
              <a:custGeom>
                <a:avLst/>
                <a:gdLst/>
                <a:ahLst/>
                <a:cxnLst/>
                <a:rect l="l" t="t" r="r" b="b"/>
                <a:pathLst>
                  <a:path w="618949" h="618949" extrusionOk="0">
                    <a:moveTo>
                      <a:pt x="618949" y="309474"/>
                    </a:moveTo>
                    <a:cubicBezTo>
                      <a:pt x="618949" y="480393"/>
                      <a:pt x="480393" y="618949"/>
                      <a:pt x="309475" y="618949"/>
                    </a:cubicBezTo>
                    <a:cubicBezTo>
                      <a:pt x="138556" y="618949"/>
                      <a:pt x="0" y="480393"/>
                      <a:pt x="0" y="309474"/>
                    </a:cubicBezTo>
                    <a:cubicBezTo>
                      <a:pt x="0" y="138556"/>
                      <a:pt x="138556" y="0"/>
                      <a:pt x="309475" y="0"/>
                    </a:cubicBezTo>
                    <a:cubicBezTo>
                      <a:pt x="480393" y="0"/>
                      <a:pt x="618949" y="138556"/>
                      <a:pt x="618949" y="3094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1"/>
              <p:cNvSpPr/>
              <p:nvPr/>
            </p:nvSpPr>
            <p:spPr>
              <a:xfrm>
                <a:off x="2917172" y="2512351"/>
                <a:ext cx="638825" cy="638827"/>
              </a:xfrm>
              <a:custGeom>
                <a:avLst/>
                <a:gdLst/>
                <a:ahLst/>
                <a:cxnLst/>
                <a:rect l="l" t="t" r="r" b="b"/>
                <a:pathLst>
                  <a:path w="638825" h="638827" extrusionOk="0">
                    <a:moveTo>
                      <a:pt x="318901" y="638819"/>
                    </a:moveTo>
                    <a:cubicBezTo>
                      <a:pt x="263871" y="638819"/>
                      <a:pt x="209552" y="624465"/>
                      <a:pt x="160540" y="596343"/>
                    </a:cubicBezTo>
                    <a:cubicBezTo>
                      <a:pt x="86569" y="553910"/>
                      <a:pt x="33548" y="485203"/>
                      <a:pt x="11243" y="402888"/>
                    </a:cubicBezTo>
                    <a:cubicBezTo>
                      <a:pt x="-11054" y="320590"/>
                      <a:pt x="44" y="234509"/>
                      <a:pt x="42478" y="160538"/>
                    </a:cubicBezTo>
                    <a:lnTo>
                      <a:pt x="42478" y="160538"/>
                    </a:lnTo>
                    <a:cubicBezTo>
                      <a:pt x="84912" y="86567"/>
                      <a:pt x="153618" y="33546"/>
                      <a:pt x="235933" y="11241"/>
                    </a:cubicBezTo>
                    <a:cubicBezTo>
                      <a:pt x="318240" y="-11047"/>
                      <a:pt x="404321" y="34"/>
                      <a:pt x="478292" y="42476"/>
                    </a:cubicBezTo>
                    <a:cubicBezTo>
                      <a:pt x="552262" y="84919"/>
                      <a:pt x="605276" y="153616"/>
                      <a:pt x="627580" y="235931"/>
                    </a:cubicBezTo>
                    <a:cubicBezTo>
                      <a:pt x="649877" y="318247"/>
                      <a:pt x="638787" y="404320"/>
                      <a:pt x="596345" y="478290"/>
                    </a:cubicBezTo>
                    <a:cubicBezTo>
                      <a:pt x="553903" y="552261"/>
                      <a:pt x="485205" y="605274"/>
                      <a:pt x="402890" y="627579"/>
                    </a:cubicBezTo>
                    <a:cubicBezTo>
                      <a:pt x="375120" y="635095"/>
                      <a:pt x="346922" y="638827"/>
                      <a:pt x="318909" y="638827"/>
                    </a:cubicBezTo>
                    <a:close/>
                    <a:moveTo>
                      <a:pt x="319889" y="19594"/>
                    </a:moveTo>
                    <a:cubicBezTo>
                      <a:pt x="293583" y="19594"/>
                      <a:pt x="267127" y="23092"/>
                      <a:pt x="241047" y="30148"/>
                    </a:cubicBezTo>
                    <a:cubicBezTo>
                      <a:pt x="163779" y="51080"/>
                      <a:pt x="99300" y="100854"/>
                      <a:pt x="59460" y="170289"/>
                    </a:cubicBezTo>
                    <a:lnTo>
                      <a:pt x="59460" y="170289"/>
                    </a:lnTo>
                    <a:cubicBezTo>
                      <a:pt x="19629" y="239723"/>
                      <a:pt x="9217" y="320506"/>
                      <a:pt x="30150" y="397775"/>
                    </a:cubicBezTo>
                    <a:cubicBezTo>
                      <a:pt x="51082" y="475043"/>
                      <a:pt x="100856" y="539522"/>
                      <a:pt x="170290" y="579361"/>
                    </a:cubicBezTo>
                    <a:cubicBezTo>
                      <a:pt x="239716" y="619184"/>
                      <a:pt x="320500" y="629596"/>
                      <a:pt x="397776" y="608672"/>
                    </a:cubicBezTo>
                    <a:cubicBezTo>
                      <a:pt x="475044" y="587739"/>
                      <a:pt x="539524" y="537974"/>
                      <a:pt x="579363" y="468540"/>
                    </a:cubicBezTo>
                    <a:cubicBezTo>
                      <a:pt x="619194" y="399105"/>
                      <a:pt x="629606" y="318314"/>
                      <a:pt x="608674" y="241045"/>
                    </a:cubicBezTo>
                    <a:cubicBezTo>
                      <a:pt x="587741" y="163785"/>
                      <a:pt x="537975" y="99298"/>
                      <a:pt x="468541" y="59458"/>
                    </a:cubicBezTo>
                    <a:cubicBezTo>
                      <a:pt x="422542" y="33069"/>
                      <a:pt x="371538" y="19594"/>
                      <a:pt x="319889" y="19594"/>
                    </a:cubicBezTo>
                    <a:close/>
                    <a:moveTo>
                      <a:pt x="50965" y="165418"/>
                    </a:moveTo>
                    <a:lnTo>
                      <a:pt x="51040" y="165418"/>
                    </a:lnTo>
                    <a:lnTo>
                      <a:pt x="50965" y="1654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1"/>
              <p:cNvSpPr/>
              <p:nvPr/>
            </p:nvSpPr>
            <p:spPr>
              <a:xfrm>
                <a:off x="3408841" y="2504651"/>
                <a:ext cx="203454" cy="357232"/>
              </a:xfrm>
              <a:custGeom>
                <a:avLst/>
                <a:gdLst/>
                <a:ahLst/>
                <a:cxnLst/>
                <a:rect l="l" t="t" r="r" b="b"/>
                <a:pathLst>
                  <a:path w="203454" h="357232" extrusionOk="0">
                    <a:moveTo>
                      <a:pt x="193100" y="357233"/>
                    </a:moveTo>
                    <a:cubicBezTo>
                      <a:pt x="192916" y="357233"/>
                      <a:pt x="192740" y="357233"/>
                      <a:pt x="192556" y="357216"/>
                    </a:cubicBezTo>
                    <a:cubicBezTo>
                      <a:pt x="187158" y="356915"/>
                      <a:pt x="183015" y="352303"/>
                      <a:pt x="183316" y="346905"/>
                    </a:cubicBezTo>
                    <a:cubicBezTo>
                      <a:pt x="190740" y="211585"/>
                      <a:pt x="122377" y="85664"/>
                      <a:pt x="4918" y="18281"/>
                    </a:cubicBezTo>
                    <a:cubicBezTo>
                      <a:pt x="231" y="15594"/>
                      <a:pt x="-1393" y="9610"/>
                      <a:pt x="1302" y="4914"/>
                    </a:cubicBezTo>
                    <a:cubicBezTo>
                      <a:pt x="3989" y="227"/>
                      <a:pt x="9982" y="-1388"/>
                      <a:pt x="14669" y="1299"/>
                    </a:cubicBezTo>
                    <a:cubicBezTo>
                      <a:pt x="138589" y="72382"/>
                      <a:pt x="210710" y="205224"/>
                      <a:pt x="202876" y="347976"/>
                    </a:cubicBezTo>
                    <a:cubicBezTo>
                      <a:pt x="202591" y="353190"/>
                      <a:pt x="198272" y="357233"/>
                      <a:pt x="193108" y="3572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1"/>
              <p:cNvSpPr/>
              <p:nvPr/>
            </p:nvSpPr>
            <p:spPr>
              <a:xfrm>
                <a:off x="3044747" y="2842312"/>
                <a:ext cx="566985" cy="365009"/>
              </a:xfrm>
              <a:custGeom>
                <a:avLst/>
                <a:gdLst/>
                <a:ahLst/>
                <a:cxnLst/>
                <a:rect l="l" t="t" r="r" b="b"/>
                <a:pathLst>
                  <a:path w="566985" h="365009" extrusionOk="0">
                    <a:moveTo>
                      <a:pt x="191200" y="365010"/>
                    </a:moveTo>
                    <a:cubicBezTo>
                      <a:pt x="127851" y="365010"/>
                      <a:pt x="63698" y="348991"/>
                      <a:pt x="4918" y="315269"/>
                    </a:cubicBezTo>
                    <a:cubicBezTo>
                      <a:pt x="231" y="312574"/>
                      <a:pt x="-1393" y="306599"/>
                      <a:pt x="1302" y="301903"/>
                    </a:cubicBezTo>
                    <a:cubicBezTo>
                      <a:pt x="3989" y="297216"/>
                      <a:pt x="9965" y="295601"/>
                      <a:pt x="14669" y="298287"/>
                    </a:cubicBezTo>
                    <a:cubicBezTo>
                      <a:pt x="184948" y="395977"/>
                      <a:pt x="402985" y="336913"/>
                      <a:pt x="500683" y="166625"/>
                    </a:cubicBezTo>
                    <a:cubicBezTo>
                      <a:pt x="528638" y="117889"/>
                      <a:pt x="544364" y="64943"/>
                      <a:pt x="547419" y="9243"/>
                    </a:cubicBezTo>
                    <a:cubicBezTo>
                      <a:pt x="547720" y="3845"/>
                      <a:pt x="552441" y="-131"/>
                      <a:pt x="557731" y="3"/>
                    </a:cubicBezTo>
                    <a:cubicBezTo>
                      <a:pt x="563129" y="304"/>
                      <a:pt x="567272" y="4916"/>
                      <a:pt x="566970" y="10315"/>
                    </a:cubicBezTo>
                    <a:cubicBezTo>
                      <a:pt x="563740" y="69094"/>
                      <a:pt x="547159" y="124953"/>
                      <a:pt x="517665" y="176368"/>
                    </a:cubicBezTo>
                    <a:cubicBezTo>
                      <a:pt x="448323" y="297241"/>
                      <a:pt x="321490" y="365010"/>
                      <a:pt x="191209" y="3650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1"/>
              <p:cNvSpPr/>
              <p:nvPr/>
            </p:nvSpPr>
            <p:spPr>
              <a:xfrm>
                <a:off x="3044743" y="2504668"/>
                <a:ext cx="383676" cy="788702"/>
              </a:xfrm>
              <a:custGeom>
                <a:avLst/>
                <a:gdLst/>
                <a:ahLst/>
                <a:cxnLst/>
                <a:rect l="l" t="t" r="r" b="b"/>
                <a:pathLst>
                  <a:path w="383676" h="788702" extrusionOk="0">
                    <a:moveTo>
                      <a:pt x="10881" y="788694"/>
                    </a:moveTo>
                    <a:cubicBezTo>
                      <a:pt x="5508" y="788694"/>
                      <a:pt x="1139" y="784367"/>
                      <a:pt x="1088" y="778977"/>
                    </a:cubicBezTo>
                    <a:lnTo>
                      <a:pt x="0" y="644503"/>
                    </a:lnTo>
                    <a:cubicBezTo>
                      <a:pt x="-16" y="642770"/>
                      <a:pt x="435" y="641063"/>
                      <a:pt x="1298" y="639556"/>
                    </a:cubicBezTo>
                    <a:lnTo>
                      <a:pt x="365392" y="4914"/>
                    </a:lnTo>
                    <a:cubicBezTo>
                      <a:pt x="368079" y="227"/>
                      <a:pt x="374071" y="-1388"/>
                      <a:pt x="378758" y="1299"/>
                    </a:cubicBezTo>
                    <a:cubicBezTo>
                      <a:pt x="383445" y="3994"/>
                      <a:pt x="385069" y="9970"/>
                      <a:pt x="382374" y="14665"/>
                    </a:cubicBezTo>
                    <a:lnTo>
                      <a:pt x="19602" y="647005"/>
                    </a:lnTo>
                    <a:lnTo>
                      <a:pt x="20665" y="778835"/>
                    </a:lnTo>
                    <a:cubicBezTo>
                      <a:pt x="20707" y="784242"/>
                      <a:pt x="16354" y="788661"/>
                      <a:pt x="10948" y="788702"/>
                    </a:cubicBezTo>
                    <a:lnTo>
                      <a:pt x="10873" y="7887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1"/>
              <p:cNvSpPr/>
              <p:nvPr/>
            </p:nvSpPr>
            <p:spPr>
              <a:xfrm>
                <a:off x="2958356" y="2667984"/>
                <a:ext cx="556463" cy="327587"/>
              </a:xfrm>
              <a:custGeom>
                <a:avLst/>
                <a:gdLst/>
                <a:ahLst/>
                <a:cxnLst/>
                <a:rect l="l" t="t" r="r" b="b"/>
                <a:pathLst>
                  <a:path w="556463" h="327587" extrusionOk="0">
                    <a:moveTo>
                      <a:pt x="546657" y="327579"/>
                    </a:moveTo>
                    <a:cubicBezTo>
                      <a:pt x="545008" y="327579"/>
                      <a:pt x="543326" y="327161"/>
                      <a:pt x="541795" y="326282"/>
                    </a:cubicBezTo>
                    <a:lnTo>
                      <a:pt x="4918" y="18281"/>
                    </a:lnTo>
                    <a:cubicBezTo>
                      <a:pt x="231" y="15586"/>
                      <a:pt x="-1393" y="9610"/>
                      <a:pt x="1302" y="4914"/>
                    </a:cubicBezTo>
                    <a:cubicBezTo>
                      <a:pt x="3989" y="227"/>
                      <a:pt x="9982" y="-1388"/>
                      <a:pt x="14669" y="1299"/>
                    </a:cubicBezTo>
                    <a:lnTo>
                      <a:pt x="551545" y="309300"/>
                    </a:lnTo>
                    <a:cubicBezTo>
                      <a:pt x="556232" y="311995"/>
                      <a:pt x="557856" y="317971"/>
                      <a:pt x="555161" y="322666"/>
                    </a:cubicBezTo>
                    <a:cubicBezTo>
                      <a:pt x="553353" y="325822"/>
                      <a:pt x="550047" y="327588"/>
                      <a:pt x="546666" y="3275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1"/>
              <p:cNvSpPr/>
              <p:nvPr/>
            </p:nvSpPr>
            <p:spPr>
              <a:xfrm>
                <a:off x="3082209" y="2548290"/>
                <a:ext cx="473445" cy="279964"/>
              </a:xfrm>
              <a:custGeom>
                <a:avLst/>
                <a:gdLst/>
                <a:ahLst/>
                <a:cxnLst/>
                <a:rect l="l" t="t" r="r" b="b"/>
                <a:pathLst>
                  <a:path w="473445" h="279964" extrusionOk="0">
                    <a:moveTo>
                      <a:pt x="463639" y="279956"/>
                    </a:moveTo>
                    <a:cubicBezTo>
                      <a:pt x="461990" y="279956"/>
                      <a:pt x="460308" y="279538"/>
                      <a:pt x="458777" y="278659"/>
                    </a:cubicBezTo>
                    <a:lnTo>
                      <a:pt x="4918" y="18280"/>
                    </a:lnTo>
                    <a:cubicBezTo>
                      <a:pt x="231" y="15586"/>
                      <a:pt x="-1393" y="9610"/>
                      <a:pt x="1302" y="4914"/>
                    </a:cubicBezTo>
                    <a:cubicBezTo>
                      <a:pt x="3989" y="227"/>
                      <a:pt x="9982" y="-1388"/>
                      <a:pt x="14669" y="1299"/>
                    </a:cubicBezTo>
                    <a:lnTo>
                      <a:pt x="468527" y="261677"/>
                    </a:lnTo>
                    <a:cubicBezTo>
                      <a:pt x="473214" y="264372"/>
                      <a:pt x="474838" y="270348"/>
                      <a:pt x="472143" y="275043"/>
                    </a:cubicBezTo>
                    <a:cubicBezTo>
                      <a:pt x="470335" y="278199"/>
                      <a:pt x="467029" y="279965"/>
                      <a:pt x="463647" y="2799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1"/>
              <p:cNvSpPr/>
              <p:nvPr/>
            </p:nvSpPr>
            <p:spPr>
              <a:xfrm>
                <a:off x="2917378" y="2828680"/>
                <a:ext cx="479420" cy="283387"/>
              </a:xfrm>
              <a:custGeom>
                <a:avLst/>
                <a:gdLst/>
                <a:ahLst/>
                <a:cxnLst/>
                <a:rect l="l" t="t" r="r" b="b"/>
                <a:pathLst>
                  <a:path w="479420" h="283387" extrusionOk="0">
                    <a:moveTo>
                      <a:pt x="469615" y="283379"/>
                    </a:moveTo>
                    <a:cubicBezTo>
                      <a:pt x="467966" y="283379"/>
                      <a:pt x="466284" y="282961"/>
                      <a:pt x="464752" y="282082"/>
                    </a:cubicBezTo>
                    <a:lnTo>
                      <a:pt x="4918" y="18281"/>
                    </a:lnTo>
                    <a:cubicBezTo>
                      <a:pt x="231" y="15586"/>
                      <a:pt x="-1393" y="9610"/>
                      <a:pt x="1302" y="4914"/>
                    </a:cubicBezTo>
                    <a:cubicBezTo>
                      <a:pt x="3989" y="227"/>
                      <a:pt x="9973" y="-1388"/>
                      <a:pt x="14669" y="1299"/>
                    </a:cubicBezTo>
                    <a:lnTo>
                      <a:pt x="474503" y="265100"/>
                    </a:lnTo>
                    <a:cubicBezTo>
                      <a:pt x="479190" y="267795"/>
                      <a:pt x="480814" y="273771"/>
                      <a:pt x="478119" y="278466"/>
                    </a:cubicBezTo>
                    <a:cubicBezTo>
                      <a:pt x="476311" y="281622"/>
                      <a:pt x="473005" y="283388"/>
                      <a:pt x="469623" y="283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1"/>
              <p:cNvSpPr/>
              <p:nvPr/>
            </p:nvSpPr>
            <p:spPr>
              <a:xfrm>
                <a:off x="3066824" y="2557546"/>
                <a:ext cx="346214" cy="554664"/>
              </a:xfrm>
              <a:custGeom>
                <a:avLst/>
                <a:gdLst/>
                <a:ahLst/>
                <a:cxnLst/>
                <a:rect l="l" t="t" r="r" b="b"/>
                <a:pathLst>
                  <a:path w="346214" h="554664" extrusionOk="0">
                    <a:moveTo>
                      <a:pt x="19617" y="554664"/>
                    </a:moveTo>
                    <a:cubicBezTo>
                      <a:pt x="17926" y="554664"/>
                      <a:pt x="16244" y="554229"/>
                      <a:pt x="14746" y="553367"/>
                    </a:cubicBezTo>
                    <a:cubicBezTo>
                      <a:pt x="12394" y="552020"/>
                      <a:pt x="10703" y="549760"/>
                      <a:pt x="10084" y="547123"/>
                    </a:cubicBezTo>
                    <a:cubicBezTo>
                      <a:pt x="-14472" y="442964"/>
                      <a:pt x="6309" y="322450"/>
                      <a:pt x="67089" y="216507"/>
                    </a:cubicBezTo>
                    <a:lnTo>
                      <a:pt x="67089" y="216507"/>
                    </a:lnTo>
                    <a:cubicBezTo>
                      <a:pt x="127861" y="110565"/>
                      <a:pt x="221400" y="31807"/>
                      <a:pt x="323727" y="421"/>
                    </a:cubicBezTo>
                    <a:cubicBezTo>
                      <a:pt x="326288" y="-349"/>
                      <a:pt x="329117" y="-65"/>
                      <a:pt x="331468" y="1291"/>
                    </a:cubicBezTo>
                    <a:cubicBezTo>
                      <a:pt x="333820" y="2639"/>
                      <a:pt x="335511" y="4899"/>
                      <a:pt x="336130" y="7535"/>
                    </a:cubicBezTo>
                    <a:cubicBezTo>
                      <a:pt x="360687" y="111711"/>
                      <a:pt x="339905" y="232217"/>
                      <a:pt x="279125" y="338160"/>
                    </a:cubicBezTo>
                    <a:cubicBezTo>
                      <a:pt x="218353" y="444102"/>
                      <a:pt x="124806" y="522860"/>
                      <a:pt x="22488" y="554238"/>
                    </a:cubicBezTo>
                    <a:cubicBezTo>
                      <a:pt x="21550" y="554522"/>
                      <a:pt x="20580" y="554664"/>
                      <a:pt x="19617" y="554664"/>
                    </a:cubicBezTo>
                    <a:close/>
                    <a:moveTo>
                      <a:pt x="319341" y="22425"/>
                    </a:moveTo>
                    <a:cubicBezTo>
                      <a:pt x="225685" y="54355"/>
                      <a:pt x="140374" y="128099"/>
                      <a:pt x="84071" y="226258"/>
                    </a:cubicBezTo>
                    <a:lnTo>
                      <a:pt x="84071" y="226258"/>
                    </a:lnTo>
                    <a:cubicBezTo>
                      <a:pt x="27761" y="324408"/>
                      <a:pt x="7155" y="435272"/>
                      <a:pt x="26865" y="532242"/>
                    </a:cubicBezTo>
                    <a:cubicBezTo>
                      <a:pt x="120521" y="500312"/>
                      <a:pt x="205824" y="426568"/>
                      <a:pt x="262135" y="328417"/>
                    </a:cubicBezTo>
                    <a:cubicBezTo>
                      <a:pt x="318445" y="230267"/>
                      <a:pt x="339051" y="119403"/>
                      <a:pt x="319341" y="22425"/>
                    </a:cubicBezTo>
                    <a:close/>
                    <a:moveTo>
                      <a:pt x="75576" y="221387"/>
                    </a:moveTo>
                    <a:lnTo>
                      <a:pt x="75651" y="221387"/>
                    </a:lnTo>
                    <a:lnTo>
                      <a:pt x="75576" y="2213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1"/>
              <p:cNvSpPr/>
              <p:nvPr/>
            </p:nvSpPr>
            <p:spPr>
              <a:xfrm>
                <a:off x="2560746" y="2457397"/>
                <a:ext cx="118898" cy="35110"/>
              </a:xfrm>
              <a:custGeom>
                <a:avLst/>
                <a:gdLst/>
                <a:ahLst/>
                <a:cxnLst/>
                <a:rect l="l" t="t" r="r" b="b"/>
                <a:pathLst>
                  <a:path w="118898" h="35110" extrusionOk="0">
                    <a:moveTo>
                      <a:pt x="118898" y="0"/>
                    </a:moveTo>
                    <a:cubicBezTo>
                      <a:pt x="118898" y="0"/>
                      <a:pt x="18999" y="32374"/>
                      <a:pt x="0" y="3511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1"/>
              <p:cNvSpPr/>
              <p:nvPr/>
            </p:nvSpPr>
            <p:spPr>
              <a:xfrm>
                <a:off x="2550962" y="2447610"/>
                <a:ext cx="138485" cy="54689"/>
              </a:xfrm>
              <a:custGeom>
                <a:avLst/>
                <a:gdLst/>
                <a:ahLst/>
                <a:cxnLst/>
                <a:rect l="l" t="t" r="r" b="b"/>
                <a:pathLst>
                  <a:path w="138485" h="54689" extrusionOk="0">
                    <a:moveTo>
                      <a:pt x="9776" y="54690"/>
                    </a:moveTo>
                    <a:cubicBezTo>
                      <a:pt x="4989" y="54690"/>
                      <a:pt x="804" y="51175"/>
                      <a:pt x="101" y="46295"/>
                    </a:cubicBezTo>
                    <a:cubicBezTo>
                      <a:pt x="-669" y="40939"/>
                      <a:pt x="3047" y="35975"/>
                      <a:pt x="8395" y="35205"/>
                    </a:cubicBezTo>
                    <a:cubicBezTo>
                      <a:pt x="23293" y="33054"/>
                      <a:pt x="98109" y="9402"/>
                      <a:pt x="125670" y="472"/>
                    </a:cubicBezTo>
                    <a:cubicBezTo>
                      <a:pt x="130884" y="-1177"/>
                      <a:pt x="136333" y="1635"/>
                      <a:pt x="138007" y="6766"/>
                    </a:cubicBezTo>
                    <a:cubicBezTo>
                      <a:pt x="139672" y="11913"/>
                      <a:pt x="136852" y="17437"/>
                      <a:pt x="131713" y="19102"/>
                    </a:cubicBezTo>
                    <a:cubicBezTo>
                      <a:pt x="121402" y="22433"/>
                      <a:pt x="30458" y="51811"/>
                      <a:pt x="11199" y="54589"/>
                    </a:cubicBezTo>
                    <a:cubicBezTo>
                      <a:pt x="10722" y="54656"/>
                      <a:pt x="10253" y="54690"/>
                      <a:pt x="9785" y="546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1"/>
              <p:cNvSpPr/>
              <p:nvPr/>
            </p:nvSpPr>
            <p:spPr>
              <a:xfrm>
                <a:off x="3122732" y="2444389"/>
                <a:ext cx="283742" cy="154020"/>
              </a:xfrm>
              <a:custGeom>
                <a:avLst/>
                <a:gdLst/>
                <a:ahLst/>
                <a:cxnLst/>
                <a:rect l="l" t="t" r="r" b="b"/>
                <a:pathLst>
                  <a:path w="283742" h="154020" extrusionOk="0">
                    <a:moveTo>
                      <a:pt x="280850" y="133456"/>
                    </a:moveTo>
                    <a:cubicBezTo>
                      <a:pt x="281210" y="132527"/>
                      <a:pt x="281470" y="131572"/>
                      <a:pt x="281729" y="130627"/>
                    </a:cubicBezTo>
                    <a:cubicBezTo>
                      <a:pt x="285956" y="114155"/>
                      <a:pt x="283185" y="92988"/>
                      <a:pt x="276615" y="73086"/>
                    </a:cubicBezTo>
                    <a:cubicBezTo>
                      <a:pt x="276423" y="72475"/>
                      <a:pt x="276239" y="71855"/>
                      <a:pt x="276013" y="71177"/>
                    </a:cubicBezTo>
                    <a:cubicBezTo>
                      <a:pt x="265994" y="41507"/>
                      <a:pt x="247849" y="15076"/>
                      <a:pt x="232591" y="11845"/>
                    </a:cubicBezTo>
                    <a:cubicBezTo>
                      <a:pt x="207909" y="6740"/>
                      <a:pt x="184273" y="19194"/>
                      <a:pt x="184273" y="19194"/>
                    </a:cubicBezTo>
                    <a:cubicBezTo>
                      <a:pt x="184273" y="19194"/>
                      <a:pt x="176984" y="6781"/>
                      <a:pt x="147062" y="6890"/>
                    </a:cubicBezTo>
                    <a:cubicBezTo>
                      <a:pt x="123585" y="6882"/>
                      <a:pt x="114923" y="11720"/>
                      <a:pt x="111868" y="14415"/>
                    </a:cubicBezTo>
                    <a:cubicBezTo>
                      <a:pt x="109809" y="12774"/>
                      <a:pt x="104963" y="9895"/>
                      <a:pt x="94894" y="4764"/>
                    </a:cubicBezTo>
                    <a:cubicBezTo>
                      <a:pt x="86433" y="488"/>
                      <a:pt x="76615" y="-525"/>
                      <a:pt x="67082" y="228"/>
                    </a:cubicBezTo>
                    <a:cubicBezTo>
                      <a:pt x="66831" y="211"/>
                      <a:pt x="66614" y="253"/>
                      <a:pt x="66304" y="270"/>
                    </a:cubicBezTo>
                    <a:cubicBezTo>
                      <a:pt x="64002" y="454"/>
                      <a:pt x="61701" y="797"/>
                      <a:pt x="59374" y="1233"/>
                    </a:cubicBezTo>
                    <a:cubicBezTo>
                      <a:pt x="59156" y="1274"/>
                      <a:pt x="58939" y="1316"/>
                      <a:pt x="58721" y="1358"/>
                    </a:cubicBezTo>
                    <a:cubicBezTo>
                      <a:pt x="38274" y="5258"/>
                      <a:pt x="20665" y="17428"/>
                      <a:pt x="10328" y="33748"/>
                    </a:cubicBezTo>
                    <a:lnTo>
                      <a:pt x="9449" y="45499"/>
                    </a:lnTo>
                    <a:lnTo>
                      <a:pt x="6227" y="87515"/>
                    </a:lnTo>
                    <a:cubicBezTo>
                      <a:pt x="4402" y="87983"/>
                      <a:pt x="2653" y="88578"/>
                      <a:pt x="962" y="89138"/>
                    </a:cubicBezTo>
                    <a:lnTo>
                      <a:pt x="0" y="94671"/>
                    </a:lnTo>
                    <a:lnTo>
                      <a:pt x="60328" y="89641"/>
                    </a:lnTo>
                    <a:cubicBezTo>
                      <a:pt x="60328" y="89641"/>
                      <a:pt x="94459" y="138837"/>
                      <a:pt x="108570" y="146420"/>
                    </a:cubicBezTo>
                    <a:cubicBezTo>
                      <a:pt x="109022" y="146646"/>
                      <a:pt x="109474" y="146872"/>
                      <a:pt x="109885" y="147039"/>
                    </a:cubicBezTo>
                    <a:cubicBezTo>
                      <a:pt x="113785" y="149241"/>
                      <a:pt x="117283" y="150873"/>
                      <a:pt x="120472" y="151952"/>
                    </a:cubicBezTo>
                    <a:cubicBezTo>
                      <a:pt x="120631" y="151952"/>
                      <a:pt x="120690" y="151910"/>
                      <a:pt x="120807" y="151844"/>
                    </a:cubicBezTo>
                    <a:cubicBezTo>
                      <a:pt x="121543" y="151584"/>
                      <a:pt x="122221" y="151366"/>
                      <a:pt x="122958" y="151107"/>
                    </a:cubicBezTo>
                    <a:cubicBezTo>
                      <a:pt x="134307" y="146755"/>
                      <a:pt x="142241" y="141038"/>
                      <a:pt x="145690" y="133531"/>
                    </a:cubicBezTo>
                    <a:cubicBezTo>
                      <a:pt x="148267" y="127881"/>
                      <a:pt x="149740" y="124241"/>
                      <a:pt x="150067" y="123412"/>
                    </a:cubicBezTo>
                    <a:cubicBezTo>
                      <a:pt x="150151" y="123278"/>
                      <a:pt x="150117" y="123220"/>
                      <a:pt x="150117" y="123220"/>
                    </a:cubicBezTo>
                    <a:cubicBezTo>
                      <a:pt x="150117" y="123220"/>
                      <a:pt x="151925" y="127814"/>
                      <a:pt x="155641" y="133506"/>
                    </a:cubicBezTo>
                    <a:cubicBezTo>
                      <a:pt x="159910" y="140168"/>
                      <a:pt x="166622" y="148169"/>
                      <a:pt x="175954" y="151869"/>
                    </a:cubicBezTo>
                    <a:lnTo>
                      <a:pt x="176239" y="151944"/>
                    </a:lnTo>
                    <a:cubicBezTo>
                      <a:pt x="179561" y="153275"/>
                      <a:pt x="183303" y="154045"/>
                      <a:pt x="187303" y="154020"/>
                    </a:cubicBezTo>
                    <a:cubicBezTo>
                      <a:pt x="206545" y="153944"/>
                      <a:pt x="213400" y="142093"/>
                      <a:pt x="215408" y="136854"/>
                    </a:cubicBezTo>
                    <a:cubicBezTo>
                      <a:pt x="215877" y="135699"/>
                      <a:pt x="216153" y="134903"/>
                      <a:pt x="216354" y="134552"/>
                    </a:cubicBezTo>
                    <a:cubicBezTo>
                      <a:pt x="216446" y="134577"/>
                      <a:pt x="216639" y="134627"/>
                      <a:pt x="216773" y="134719"/>
                    </a:cubicBezTo>
                    <a:cubicBezTo>
                      <a:pt x="217442" y="134903"/>
                      <a:pt x="218497" y="135347"/>
                      <a:pt x="220246" y="135883"/>
                    </a:cubicBezTo>
                    <a:cubicBezTo>
                      <a:pt x="220246" y="135883"/>
                      <a:pt x="225184" y="142319"/>
                      <a:pt x="234148" y="146638"/>
                    </a:cubicBezTo>
                    <a:cubicBezTo>
                      <a:pt x="235788" y="147399"/>
                      <a:pt x="237546" y="148086"/>
                      <a:pt x="239387" y="148646"/>
                    </a:cubicBezTo>
                    <a:cubicBezTo>
                      <a:pt x="240567" y="149023"/>
                      <a:pt x="241706" y="149341"/>
                      <a:pt x="242911" y="149617"/>
                    </a:cubicBezTo>
                    <a:cubicBezTo>
                      <a:pt x="244083" y="149835"/>
                      <a:pt x="245313" y="150019"/>
                      <a:pt x="246602" y="150170"/>
                    </a:cubicBezTo>
                    <a:cubicBezTo>
                      <a:pt x="247799" y="150295"/>
                      <a:pt x="248962" y="150362"/>
                      <a:pt x="250184" y="150387"/>
                    </a:cubicBezTo>
                    <a:cubicBezTo>
                      <a:pt x="251565" y="150412"/>
                      <a:pt x="253005" y="150387"/>
                      <a:pt x="254436" y="150228"/>
                    </a:cubicBezTo>
                    <a:cubicBezTo>
                      <a:pt x="266789" y="148914"/>
                      <a:pt x="276908" y="144219"/>
                      <a:pt x="280842" y="133464"/>
                    </a:cubicBezTo>
                    <a:close/>
                  </a:path>
                </a:pathLst>
              </a:custGeom>
              <a:solidFill>
                <a:srgbClr val="915A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1"/>
              <p:cNvSpPr/>
              <p:nvPr/>
            </p:nvSpPr>
            <p:spPr>
              <a:xfrm>
                <a:off x="3112937" y="2434575"/>
                <a:ext cx="303311" cy="173625"/>
              </a:xfrm>
              <a:custGeom>
                <a:avLst/>
                <a:gdLst/>
                <a:ahLst/>
                <a:cxnLst/>
                <a:rect l="l" t="t" r="r" b="b"/>
                <a:pathLst>
                  <a:path w="303311" h="173625" extrusionOk="0">
                    <a:moveTo>
                      <a:pt x="196922" y="173626"/>
                    </a:moveTo>
                    <a:cubicBezTo>
                      <a:pt x="192051" y="173626"/>
                      <a:pt x="187289" y="172747"/>
                      <a:pt x="182778" y="170998"/>
                    </a:cubicBezTo>
                    <a:cubicBezTo>
                      <a:pt x="182552" y="170931"/>
                      <a:pt x="182300" y="170847"/>
                      <a:pt x="182158" y="170780"/>
                    </a:cubicBezTo>
                    <a:cubicBezTo>
                      <a:pt x="175705" y="168227"/>
                      <a:pt x="169771" y="163984"/>
                      <a:pt x="164448" y="158134"/>
                    </a:cubicBezTo>
                    <a:cubicBezTo>
                      <a:pt x="162774" y="161356"/>
                      <a:pt x="160581" y="164402"/>
                      <a:pt x="157702" y="166922"/>
                    </a:cubicBezTo>
                    <a:cubicBezTo>
                      <a:pt x="153300" y="170780"/>
                      <a:pt x="145575" y="174898"/>
                      <a:pt x="133656" y="172722"/>
                    </a:cubicBezTo>
                    <a:cubicBezTo>
                      <a:pt x="132150" y="172479"/>
                      <a:pt x="130208" y="172019"/>
                      <a:pt x="128174" y="171391"/>
                    </a:cubicBezTo>
                    <a:cubicBezTo>
                      <a:pt x="127865" y="171291"/>
                      <a:pt x="127563" y="171182"/>
                      <a:pt x="127262" y="171056"/>
                    </a:cubicBezTo>
                    <a:cubicBezTo>
                      <a:pt x="124642" y="170152"/>
                      <a:pt x="122558" y="169140"/>
                      <a:pt x="120332" y="168001"/>
                    </a:cubicBezTo>
                    <a:cubicBezTo>
                      <a:pt x="118951" y="167298"/>
                      <a:pt x="117478" y="166545"/>
                      <a:pt x="115854" y="165859"/>
                    </a:cubicBezTo>
                    <a:cubicBezTo>
                      <a:pt x="115352" y="165658"/>
                      <a:pt x="114599" y="165298"/>
                      <a:pt x="113862" y="164921"/>
                    </a:cubicBezTo>
                    <a:cubicBezTo>
                      <a:pt x="100253" y="157606"/>
                      <a:pt x="75295" y="123709"/>
                      <a:pt x="65327" y="109674"/>
                    </a:cubicBezTo>
                    <a:lnTo>
                      <a:pt x="10607" y="114235"/>
                    </a:lnTo>
                    <a:cubicBezTo>
                      <a:pt x="7593" y="114486"/>
                      <a:pt x="4614" y="113314"/>
                      <a:pt x="2563" y="111080"/>
                    </a:cubicBezTo>
                    <a:cubicBezTo>
                      <a:pt x="521" y="108837"/>
                      <a:pt x="-374" y="105782"/>
                      <a:pt x="145" y="102785"/>
                    </a:cubicBezTo>
                    <a:lnTo>
                      <a:pt x="6489" y="65474"/>
                    </a:lnTo>
                    <a:cubicBezTo>
                      <a:pt x="7242" y="60854"/>
                      <a:pt x="8447" y="56267"/>
                      <a:pt x="10054" y="51915"/>
                    </a:cubicBezTo>
                    <a:cubicBezTo>
                      <a:pt x="19085" y="26429"/>
                      <a:pt x="40720" y="7096"/>
                      <a:pt x="66465" y="1580"/>
                    </a:cubicBezTo>
                    <a:cubicBezTo>
                      <a:pt x="66599" y="1555"/>
                      <a:pt x="67386" y="1413"/>
                      <a:pt x="67511" y="1388"/>
                    </a:cubicBezTo>
                    <a:cubicBezTo>
                      <a:pt x="70022" y="911"/>
                      <a:pt x="72667" y="526"/>
                      <a:pt x="75312" y="308"/>
                    </a:cubicBezTo>
                    <a:cubicBezTo>
                      <a:pt x="75513" y="291"/>
                      <a:pt x="75797" y="274"/>
                      <a:pt x="76107" y="266"/>
                    </a:cubicBezTo>
                    <a:cubicBezTo>
                      <a:pt x="88720" y="-747"/>
                      <a:pt x="99827" y="1137"/>
                      <a:pt x="109108" y="5823"/>
                    </a:cubicBezTo>
                    <a:cubicBezTo>
                      <a:pt x="114992" y="8820"/>
                      <a:pt x="118993" y="10996"/>
                      <a:pt x="121788" y="12620"/>
                    </a:cubicBezTo>
                    <a:cubicBezTo>
                      <a:pt x="129831" y="8811"/>
                      <a:pt x="141566" y="6886"/>
                      <a:pt x="156798" y="6886"/>
                    </a:cubicBezTo>
                    <a:cubicBezTo>
                      <a:pt x="156941" y="6861"/>
                      <a:pt x="157125" y="6886"/>
                      <a:pt x="157284" y="6886"/>
                    </a:cubicBezTo>
                    <a:cubicBezTo>
                      <a:pt x="178166" y="6886"/>
                      <a:pt x="189942" y="12444"/>
                      <a:pt x="196253" y="17323"/>
                    </a:cubicBezTo>
                    <a:cubicBezTo>
                      <a:pt x="205936" y="13532"/>
                      <a:pt x="224718" y="7975"/>
                      <a:pt x="244370" y="12059"/>
                    </a:cubicBezTo>
                    <a:cubicBezTo>
                      <a:pt x="265578" y="16545"/>
                      <a:pt x="285121" y="48324"/>
                      <a:pt x="295081" y="77836"/>
                    </a:cubicBezTo>
                    <a:lnTo>
                      <a:pt x="295759" y="80003"/>
                    </a:lnTo>
                    <a:cubicBezTo>
                      <a:pt x="303492" y="103438"/>
                      <a:pt x="305376" y="125827"/>
                      <a:pt x="300998" y="142859"/>
                    </a:cubicBezTo>
                    <a:cubicBezTo>
                      <a:pt x="300555" y="144441"/>
                      <a:pt x="300220" y="145596"/>
                      <a:pt x="299793" y="146709"/>
                    </a:cubicBezTo>
                    <a:cubicBezTo>
                      <a:pt x="296387" y="155932"/>
                      <a:pt x="287640" y="167374"/>
                      <a:pt x="265260" y="169767"/>
                    </a:cubicBezTo>
                    <a:cubicBezTo>
                      <a:pt x="263494" y="169977"/>
                      <a:pt x="261602" y="170018"/>
                      <a:pt x="259820" y="169985"/>
                    </a:cubicBezTo>
                    <a:cubicBezTo>
                      <a:pt x="258255" y="169943"/>
                      <a:pt x="256840" y="169868"/>
                      <a:pt x="255401" y="169717"/>
                    </a:cubicBezTo>
                    <a:cubicBezTo>
                      <a:pt x="253727" y="169516"/>
                      <a:pt x="252262" y="169307"/>
                      <a:pt x="250890" y="169047"/>
                    </a:cubicBezTo>
                    <a:cubicBezTo>
                      <a:pt x="249015" y="168612"/>
                      <a:pt x="247634" y="168236"/>
                      <a:pt x="246219" y="167784"/>
                    </a:cubicBezTo>
                    <a:cubicBezTo>
                      <a:pt x="244051" y="167123"/>
                      <a:pt x="241875" y="166277"/>
                      <a:pt x="239841" y="165340"/>
                    </a:cubicBezTo>
                    <a:cubicBezTo>
                      <a:pt x="235749" y="163565"/>
                      <a:pt x="232141" y="161423"/>
                      <a:pt x="229120" y="159339"/>
                    </a:cubicBezTo>
                    <a:cubicBezTo>
                      <a:pt x="223839" y="166051"/>
                      <a:pt x="214138" y="173559"/>
                      <a:pt x="197157" y="173626"/>
                    </a:cubicBezTo>
                    <a:lnTo>
                      <a:pt x="196931" y="173626"/>
                    </a:lnTo>
                    <a:close/>
                    <a:moveTo>
                      <a:pt x="189080" y="152459"/>
                    </a:moveTo>
                    <a:cubicBezTo>
                      <a:pt x="189306" y="152526"/>
                      <a:pt x="189524" y="152601"/>
                      <a:pt x="189657" y="152668"/>
                    </a:cubicBezTo>
                    <a:cubicBezTo>
                      <a:pt x="192001" y="153597"/>
                      <a:pt x="194587" y="154150"/>
                      <a:pt x="197056" y="154049"/>
                    </a:cubicBezTo>
                    <a:cubicBezTo>
                      <a:pt x="209996" y="153999"/>
                      <a:pt x="214523" y="147220"/>
                      <a:pt x="216064" y="143177"/>
                    </a:cubicBezTo>
                    <a:lnTo>
                      <a:pt x="216549" y="141972"/>
                    </a:lnTo>
                    <a:cubicBezTo>
                      <a:pt x="216633" y="141763"/>
                      <a:pt x="216708" y="141570"/>
                      <a:pt x="216775" y="141394"/>
                    </a:cubicBezTo>
                    <a:cubicBezTo>
                      <a:pt x="217771" y="138214"/>
                      <a:pt x="220340" y="135661"/>
                      <a:pt x="223554" y="134774"/>
                    </a:cubicBezTo>
                    <a:cubicBezTo>
                      <a:pt x="226802" y="133904"/>
                      <a:pt x="230267" y="134623"/>
                      <a:pt x="232752" y="136866"/>
                    </a:cubicBezTo>
                    <a:cubicBezTo>
                      <a:pt x="233020" y="137101"/>
                      <a:pt x="233673" y="137779"/>
                      <a:pt x="233908" y="138047"/>
                    </a:cubicBezTo>
                    <a:cubicBezTo>
                      <a:pt x="234226" y="138356"/>
                      <a:pt x="239783" y="143972"/>
                      <a:pt x="247851" y="147479"/>
                    </a:cubicBezTo>
                    <a:cubicBezTo>
                      <a:pt x="249299" y="148149"/>
                      <a:pt x="250638" y="148676"/>
                      <a:pt x="252028" y="149094"/>
                    </a:cubicBezTo>
                    <a:cubicBezTo>
                      <a:pt x="253099" y="149429"/>
                      <a:pt x="254011" y="149680"/>
                      <a:pt x="254965" y="149906"/>
                    </a:cubicBezTo>
                    <a:cubicBezTo>
                      <a:pt x="255501" y="149998"/>
                      <a:pt x="256505" y="150149"/>
                      <a:pt x="257560" y="150275"/>
                    </a:cubicBezTo>
                    <a:cubicBezTo>
                      <a:pt x="258355" y="150350"/>
                      <a:pt x="259276" y="150400"/>
                      <a:pt x="260238" y="150417"/>
                    </a:cubicBezTo>
                    <a:cubicBezTo>
                      <a:pt x="261142" y="150450"/>
                      <a:pt x="262113" y="150450"/>
                      <a:pt x="263092" y="150325"/>
                    </a:cubicBezTo>
                    <a:cubicBezTo>
                      <a:pt x="276676" y="148877"/>
                      <a:pt x="280066" y="143696"/>
                      <a:pt x="281447" y="139921"/>
                    </a:cubicBezTo>
                    <a:cubicBezTo>
                      <a:pt x="281472" y="139854"/>
                      <a:pt x="281489" y="139796"/>
                      <a:pt x="281514" y="139737"/>
                    </a:cubicBezTo>
                    <a:cubicBezTo>
                      <a:pt x="281731" y="139176"/>
                      <a:pt x="281874" y="138607"/>
                      <a:pt x="282033" y="138030"/>
                    </a:cubicBezTo>
                    <a:cubicBezTo>
                      <a:pt x="285447" y="124756"/>
                      <a:pt x="283656" y="105790"/>
                      <a:pt x="277111" y="85979"/>
                    </a:cubicBezTo>
                    <a:lnTo>
                      <a:pt x="276500" y="84037"/>
                    </a:lnTo>
                    <a:cubicBezTo>
                      <a:pt x="266373" y="54041"/>
                      <a:pt x="249843" y="33259"/>
                      <a:pt x="240360" y="31250"/>
                    </a:cubicBezTo>
                    <a:cubicBezTo>
                      <a:pt x="219629" y="26948"/>
                      <a:pt x="198814" y="37578"/>
                      <a:pt x="198613" y="37695"/>
                    </a:cubicBezTo>
                    <a:cubicBezTo>
                      <a:pt x="194018" y="40089"/>
                      <a:pt x="188276" y="38465"/>
                      <a:pt x="185640" y="33987"/>
                    </a:cubicBezTo>
                    <a:lnTo>
                      <a:pt x="185640" y="33987"/>
                    </a:lnTo>
                    <a:cubicBezTo>
                      <a:pt x="185573" y="33987"/>
                      <a:pt x="179221" y="26505"/>
                      <a:pt x="157250" y="26505"/>
                    </a:cubicBezTo>
                    <a:cubicBezTo>
                      <a:pt x="157116" y="26505"/>
                      <a:pt x="156941" y="26505"/>
                      <a:pt x="156849" y="26505"/>
                    </a:cubicBezTo>
                    <a:cubicBezTo>
                      <a:pt x="134552" y="26505"/>
                      <a:pt x="128743" y="31066"/>
                      <a:pt x="128158" y="31585"/>
                    </a:cubicBezTo>
                    <a:cubicBezTo>
                      <a:pt x="124600" y="34732"/>
                      <a:pt x="119311" y="34866"/>
                      <a:pt x="115578" y="31903"/>
                    </a:cubicBezTo>
                    <a:cubicBezTo>
                      <a:pt x="114766" y="31250"/>
                      <a:pt x="111644" y="29125"/>
                      <a:pt x="100253" y="23316"/>
                    </a:cubicBezTo>
                    <a:cubicBezTo>
                      <a:pt x="94261" y="20286"/>
                      <a:pt x="86653" y="19089"/>
                      <a:pt x="77647" y="19818"/>
                    </a:cubicBezTo>
                    <a:cubicBezTo>
                      <a:pt x="77421" y="19834"/>
                      <a:pt x="77204" y="19851"/>
                      <a:pt x="76978" y="19851"/>
                    </a:cubicBezTo>
                    <a:cubicBezTo>
                      <a:pt x="74709" y="20044"/>
                      <a:pt x="72851" y="20336"/>
                      <a:pt x="70976" y="20688"/>
                    </a:cubicBezTo>
                    <a:cubicBezTo>
                      <a:pt x="70926" y="20688"/>
                      <a:pt x="70223" y="20822"/>
                      <a:pt x="70165" y="20830"/>
                    </a:cubicBezTo>
                    <a:cubicBezTo>
                      <a:pt x="51408" y="24864"/>
                      <a:pt x="35272" y="39361"/>
                      <a:pt x="28451" y="58602"/>
                    </a:cubicBezTo>
                    <a:cubicBezTo>
                      <a:pt x="27237" y="61908"/>
                      <a:pt x="26358" y="65264"/>
                      <a:pt x="25789" y="68713"/>
                    </a:cubicBezTo>
                    <a:lnTo>
                      <a:pt x="21571" y="93688"/>
                    </a:lnTo>
                    <a:lnTo>
                      <a:pt x="69294" y="89712"/>
                    </a:lnTo>
                    <a:cubicBezTo>
                      <a:pt x="72801" y="89453"/>
                      <a:pt x="76157" y="91018"/>
                      <a:pt x="78149" y="93889"/>
                    </a:cubicBezTo>
                    <a:cubicBezTo>
                      <a:pt x="91767" y="113524"/>
                      <a:pt x="114683" y="143177"/>
                      <a:pt x="122985" y="147621"/>
                    </a:cubicBezTo>
                    <a:cubicBezTo>
                      <a:pt x="125546" y="148734"/>
                      <a:pt x="127413" y="149664"/>
                      <a:pt x="129162" y="150551"/>
                    </a:cubicBezTo>
                    <a:cubicBezTo>
                      <a:pt x="130668" y="151312"/>
                      <a:pt x="132041" y="152049"/>
                      <a:pt x="133405" y="152518"/>
                    </a:cubicBezTo>
                    <a:cubicBezTo>
                      <a:pt x="133405" y="152518"/>
                      <a:pt x="133405" y="152518"/>
                      <a:pt x="133405" y="152518"/>
                    </a:cubicBezTo>
                    <a:cubicBezTo>
                      <a:pt x="133447" y="152518"/>
                      <a:pt x="133832" y="152626"/>
                      <a:pt x="134376" y="152836"/>
                    </a:cubicBezTo>
                    <a:cubicBezTo>
                      <a:pt x="135305" y="153103"/>
                      <a:pt x="136184" y="153321"/>
                      <a:pt x="136988" y="153438"/>
                    </a:cubicBezTo>
                    <a:cubicBezTo>
                      <a:pt x="142252" y="154417"/>
                      <a:pt x="144060" y="152836"/>
                      <a:pt x="144746" y="152241"/>
                    </a:cubicBezTo>
                    <a:cubicBezTo>
                      <a:pt x="148939" y="148592"/>
                      <a:pt x="150287" y="138390"/>
                      <a:pt x="150077" y="133736"/>
                    </a:cubicBezTo>
                    <a:cubicBezTo>
                      <a:pt x="150036" y="132816"/>
                      <a:pt x="150119" y="131886"/>
                      <a:pt x="150337" y="130983"/>
                    </a:cubicBezTo>
                    <a:cubicBezTo>
                      <a:pt x="150973" y="128028"/>
                      <a:pt x="152965" y="125425"/>
                      <a:pt x="155919" y="124103"/>
                    </a:cubicBezTo>
                    <a:cubicBezTo>
                      <a:pt x="160724" y="121952"/>
                      <a:pt x="166323" y="123986"/>
                      <a:pt x="168667" y="128673"/>
                    </a:cubicBezTo>
                    <a:cubicBezTo>
                      <a:pt x="168800" y="128932"/>
                      <a:pt x="168909" y="129200"/>
                      <a:pt x="169018" y="129468"/>
                    </a:cubicBezTo>
                    <a:lnTo>
                      <a:pt x="169018" y="129468"/>
                    </a:lnTo>
                    <a:cubicBezTo>
                      <a:pt x="169018" y="129468"/>
                      <a:pt x="170575" y="133309"/>
                      <a:pt x="173621" y="137988"/>
                    </a:cubicBezTo>
                    <a:cubicBezTo>
                      <a:pt x="176877" y="143077"/>
                      <a:pt x="182150" y="149622"/>
                      <a:pt x="189055" y="1524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1"/>
              <p:cNvSpPr/>
              <p:nvPr/>
            </p:nvSpPr>
            <p:spPr>
              <a:xfrm>
                <a:off x="3297229" y="2453852"/>
                <a:ext cx="54410" cy="134679"/>
              </a:xfrm>
              <a:custGeom>
                <a:avLst/>
                <a:gdLst/>
                <a:ahLst/>
                <a:cxnLst/>
                <a:rect l="l" t="t" r="r" b="b"/>
                <a:pathLst>
                  <a:path w="54410" h="134679" extrusionOk="0">
                    <a:moveTo>
                      <a:pt x="41874" y="134680"/>
                    </a:moveTo>
                    <a:cubicBezTo>
                      <a:pt x="40677" y="134680"/>
                      <a:pt x="39480" y="134462"/>
                      <a:pt x="38300" y="134010"/>
                    </a:cubicBezTo>
                    <a:cubicBezTo>
                      <a:pt x="33295" y="132052"/>
                      <a:pt x="30810" y="126419"/>
                      <a:pt x="32726" y="121414"/>
                    </a:cubicBezTo>
                    <a:cubicBezTo>
                      <a:pt x="33027" y="120552"/>
                      <a:pt x="46235" y="81114"/>
                      <a:pt x="1683" y="15279"/>
                    </a:cubicBezTo>
                    <a:cubicBezTo>
                      <a:pt x="-1347" y="10801"/>
                      <a:pt x="-175" y="4717"/>
                      <a:pt x="4303" y="1687"/>
                    </a:cubicBezTo>
                    <a:cubicBezTo>
                      <a:pt x="8764" y="-1351"/>
                      <a:pt x="14865" y="-171"/>
                      <a:pt x="17895" y="4307"/>
                    </a:cubicBezTo>
                    <a:cubicBezTo>
                      <a:pt x="69059" y="79918"/>
                      <a:pt x="51750" y="126511"/>
                      <a:pt x="50989" y="128461"/>
                    </a:cubicBezTo>
                    <a:cubicBezTo>
                      <a:pt x="49474" y="132328"/>
                      <a:pt x="45783" y="134680"/>
                      <a:pt x="41874" y="1346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1"/>
              <p:cNvSpPr/>
              <p:nvPr/>
            </p:nvSpPr>
            <p:spPr>
              <a:xfrm>
                <a:off x="3240247" y="2477066"/>
                <a:ext cx="42484" cy="100301"/>
              </a:xfrm>
              <a:custGeom>
                <a:avLst/>
                <a:gdLst/>
                <a:ahLst/>
                <a:cxnLst/>
                <a:rect l="l" t="t" r="r" b="b"/>
                <a:pathLst>
                  <a:path w="42484" h="100301" extrusionOk="0">
                    <a:moveTo>
                      <a:pt x="32635" y="100301"/>
                    </a:moveTo>
                    <a:cubicBezTo>
                      <a:pt x="32510" y="100301"/>
                      <a:pt x="32384" y="100301"/>
                      <a:pt x="32259" y="100301"/>
                    </a:cubicBezTo>
                    <a:cubicBezTo>
                      <a:pt x="26852" y="100092"/>
                      <a:pt x="22634" y="95548"/>
                      <a:pt x="22843" y="90149"/>
                    </a:cubicBezTo>
                    <a:cubicBezTo>
                      <a:pt x="23696" y="67309"/>
                      <a:pt x="16432" y="41873"/>
                      <a:pt x="1232" y="14547"/>
                    </a:cubicBezTo>
                    <a:cubicBezTo>
                      <a:pt x="-1387" y="9818"/>
                      <a:pt x="303" y="3859"/>
                      <a:pt x="5032" y="1230"/>
                    </a:cubicBezTo>
                    <a:cubicBezTo>
                      <a:pt x="9744" y="-1381"/>
                      <a:pt x="15712" y="293"/>
                      <a:pt x="18348" y="5030"/>
                    </a:cubicBezTo>
                    <a:cubicBezTo>
                      <a:pt x="35305" y="35529"/>
                      <a:pt x="43399" y="64413"/>
                      <a:pt x="42403" y="90877"/>
                    </a:cubicBezTo>
                    <a:cubicBezTo>
                      <a:pt x="42202" y="96159"/>
                      <a:pt x="37866" y="100301"/>
                      <a:pt x="32627" y="1003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1"/>
              <p:cNvSpPr/>
              <p:nvPr/>
            </p:nvSpPr>
            <p:spPr>
              <a:xfrm>
                <a:off x="3163344" y="2503265"/>
                <a:ext cx="118144" cy="98583"/>
              </a:xfrm>
              <a:custGeom>
                <a:avLst/>
                <a:gdLst/>
                <a:ahLst/>
                <a:cxnLst/>
                <a:rect l="l" t="t" r="r" b="b"/>
                <a:pathLst>
                  <a:path w="118144" h="98583" extrusionOk="0">
                    <a:moveTo>
                      <a:pt x="87970" y="98575"/>
                    </a:moveTo>
                    <a:cubicBezTo>
                      <a:pt x="85995" y="98575"/>
                      <a:pt x="83961" y="98416"/>
                      <a:pt x="81869" y="98089"/>
                    </a:cubicBezTo>
                    <a:cubicBezTo>
                      <a:pt x="59212" y="94541"/>
                      <a:pt x="26027" y="70528"/>
                      <a:pt x="843" y="13774"/>
                    </a:cubicBezTo>
                    <a:cubicBezTo>
                      <a:pt x="-1350" y="8836"/>
                      <a:pt x="885" y="3052"/>
                      <a:pt x="5823" y="851"/>
                    </a:cubicBezTo>
                    <a:cubicBezTo>
                      <a:pt x="10744" y="-1358"/>
                      <a:pt x="16536" y="885"/>
                      <a:pt x="18745" y="5831"/>
                    </a:cubicBezTo>
                    <a:cubicBezTo>
                      <a:pt x="39360" y="52274"/>
                      <a:pt x="66829" y="75918"/>
                      <a:pt x="84907" y="78747"/>
                    </a:cubicBezTo>
                    <a:cubicBezTo>
                      <a:pt x="87393" y="79132"/>
                      <a:pt x="91971" y="79417"/>
                      <a:pt x="94298" y="76789"/>
                    </a:cubicBezTo>
                    <a:cubicBezTo>
                      <a:pt x="99320" y="71147"/>
                      <a:pt x="98759" y="60711"/>
                      <a:pt x="98215" y="50617"/>
                    </a:cubicBezTo>
                    <a:cubicBezTo>
                      <a:pt x="98022" y="47127"/>
                      <a:pt x="97855" y="43771"/>
                      <a:pt x="97888" y="40699"/>
                    </a:cubicBezTo>
                    <a:cubicBezTo>
                      <a:pt x="97947" y="35292"/>
                      <a:pt x="102693" y="30814"/>
                      <a:pt x="107790" y="31015"/>
                    </a:cubicBezTo>
                    <a:cubicBezTo>
                      <a:pt x="113196" y="31074"/>
                      <a:pt x="117532" y="35501"/>
                      <a:pt x="117473" y="40916"/>
                    </a:cubicBezTo>
                    <a:cubicBezTo>
                      <a:pt x="117440" y="43603"/>
                      <a:pt x="117607" y="46524"/>
                      <a:pt x="117775" y="49571"/>
                    </a:cubicBezTo>
                    <a:cubicBezTo>
                      <a:pt x="118461" y="62309"/>
                      <a:pt x="119323" y="78153"/>
                      <a:pt x="108928" y="89820"/>
                    </a:cubicBezTo>
                    <a:cubicBezTo>
                      <a:pt x="103806" y="95570"/>
                      <a:pt x="96516" y="98583"/>
                      <a:pt x="87995" y="985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1"/>
              <p:cNvSpPr/>
              <p:nvPr/>
            </p:nvSpPr>
            <p:spPr>
              <a:xfrm>
                <a:off x="3214809" y="2506404"/>
                <a:ext cx="55384" cy="94774"/>
              </a:xfrm>
              <a:custGeom>
                <a:avLst/>
                <a:gdLst/>
                <a:ahLst/>
                <a:cxnLst/>
                <a:rect l="l" t="t" r="r" b="b"/>
                <a:pathLst>
                  <a:path w="55384" h="94774" extrusionOk="0">
                    <a:moveTo>
                      <a:pt x="17841" y="94775"/>
                    </a:moveTo>
                    <a:cubicBezTo>
                      <a:pt x="14158" y="94775"/>
                      <a:pt x="10643" y="92699"/>
                      <a:pt x="8977" y="89150"/>
                    </a:cubicBezTo>
                    <a:cubicBezTo>
                      <a:pt x="-782" y="68419"/>
                      <a:pt x="-2598" y="50014"/>
                      <a:pt x="3596" y="34447"/>
                    </a:cubicBezTo>
                    <a:cubicBezTo>
                      <a:pt x="9396" y="19858"/>
                      <a:pt x="21766" y="8760"/>
                      <a:pt x="40355" y="1470"/>
                    </a:cubicBezTo>
                    <a:lnTo>
                      <a:pt x="40464" y="1429"/>
                    </a:lnTo>
                    <a:cubicBezTo>
                      <a:pt x="42707" y="56"/>
                      <a:pt x="45494" y="-396"/>
                      <a:pt x="48206" y="374"/>
                    </a:cubicBezTo>
                    <a:cubicBezTo>
                      <a:pt x="52248" y="1521"/>
                      <a:pt x="55169" y="5153"/>
                      <a:pt x="55370" y="9355"/>
                    </a:cubicBezTo>
                    <a:cubicBezTo>
                      <a:pt x="55721" y="16485"/>
                      <a:pt x="49536" y="18904"/>
                      <a:pt x="47503" y="19708"/>
                    </a:cubicBezTo>
                    <a:cubicBezTo>
                      <a:pt x="42523" y="21658"/>
                      <a:pt x="27382" y="27592"/>
                      <a:pt x="21775" y="41686"/>
                    </a:cubicBezTo>
                    <a:cubicBezTo>
                      <a:pt x="17673" y="52014"/>
                      <a:pt x="19330" y="65180"/>
                      <a:pt x="26687" y="80814"/>
                    </a:cubicBezTo>
                    <a:cubicBezTo>
                      <a:pt x="28989" y="85702"/>
                      <a:pt x="26897" y="91536"/>
                      <a:pt x="22001" y="93837"/>
                    </a:cubicBezTo>
                    <a:cubicBezTo>
                      <a:pt x="20653" y="94473"/>
                      <a:pt x="19230" y="94775"/>
                      <a:pt x="17841" y="947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5" name="Google Shape;495;p36"/>
          <p:cNvGrpSpPr/>
          <p:nvPr/>
        </p:nvGrpSpPr>
        <p:grpSpPr>
          <a:xfrm>
            <a:off x="4328181" y="1222129"/>
            <a:ext cx="828000" cy="1152030"/>
            <a:chOff x="5489009" y="907527"/>
            <a:chExt cx="2939899" cy="4002900"/>
          </a:xfrm>
        </p:grpSpPr>
        <p:sp>
          <p:nvSpPr>
            <p:cNvPr id="496" name="Google Shape;496;p36"/>
            <p:cNvSpPr/>
            <p:nvPr/>
          </p:nvSpPr>
          <p:spPr>
            <a:xfrm flipH="1">
              <a:off x="5489009" y="3325070"/>
              <a:ext cx="2939899" cy="183494"/>
            </a:xfrm>
            <a:custGeom>
              <a:avLst/>
              <a:gdLst/>
              <a:ahLst/>
              <a:cxnLst/>
              <a:rect l="l" t="t" r="r" b="b"/>
              <a:pathLst>
                <a:path w="2449916" h="152912" extrusionOk="0">
                  <a:moveTo>
                    <a:pt x="2449916" y="76456"/>
                  </a:moveTo>
                  <a:cubicBezTo>
                    <a:pt x="2449916" y="118682"/>
                    <a:pt x="1901484" y="152913"/>
                    <a:pt x="1224958" y="152913"/>
                  </a:cubicBezTo>
                  <a:cubicBezTo>
                    <a:pt x="548433" y="152913"/>
                    <a:pt x="0" y="118682"/>
                    <a:pt x="0" y="76456"/>
                  </a:cubicBezTo>
                  <a:cubicBezTo>
                    <a:pt x="0" y="34231"/>
                    <a:pt x="548432" y="0"/>
                    <a:pt x="1224958" y="0"/>
                  </a:cubicBezTo>
                  <a:cubicBezTo>
                    <a:pt x="1901483" y="0"/>
                    <a:pt x="2449916" y="34231"/>
                    <a:pt x="2449916" y="76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7" name="Google Shape;497;p36"/>
            <p:cNvGrpSpPr/>
            <p:nvPr/>
          </p:nvGrpSpPr>
          <p:grpSpPr>
            <a:xfrm>
              <a:off x="5702054" y="907527"/>
              <a:ext cx="2361409" cy="4002900"/>
              <a:chOff x="-1" y="972038"/>
              <a:chExt cx="1471008" cy="2493552"/>
            </a:xfrm>
          </p:grpSpPr>
          <p:grpSp>
            <p:nvGrpSpPr>
              <p:cNvPr id="498" name="Google Shape;498;p36"/>
              <p:cNvGrpSpPr/>
              <p:nvPr/>
            </p:nvGrpSpPr>
            <p:grpSpPr>
              <a:xfrm>
                <a:off x="206270" y="972038"/>
                <a:ext cx="555241" cy="543343"/>
                <a:chOff x="206270" y="972038"/>
                <a:chExt cx="555241" cy="543343"/>
              </a:xfrm>
            </p:grpSpPr>
            <p:sp>
              <p:nvSpPr>
                <p:cNvPr id="499" name="Google Shape;499;p36"/>
                <p:cNvSpPr/>
                <p:nvPr/>
              </p:nvSpPr>
              <p:spPr>
                <a:xfrm>
                  <a:off x="507959" y="1433393"/>
                  <a:ext cx="74087" cy="81988"/>
                </a:xfrm>
                <a:custGeom>
                  <a:avLst/>
                  <a:gdLst/>
                  <a:ahLst/>
                  <a:cxnLst/>
                  <a:rect l="l" t="t" r="r" b="b"/>
                  <a:pathLst>
                    <a:path w="74087" h="81988" extrusionOk="0">
                      <a:moveTo>
                        <a:pt x="2352" y="0"/>
                      </a:moveTo>
                      <a:lnTo>
                        <a:pt x="0" y="0"/>
                      </a:lnTo>
                      <a:lnTo>
                        <a:pt x="73996" y="81989"/>
                      </a:lnTo>
                      <a:lnTo>
                        <a:pt x="74088" y="79494"/>
                      </a:lnTo>
                      <a:lnTo>
                        <a:pt x="235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36"/>
                <p:cNvSpPr/>
                <p:nvPr/>
              </p:nvSpPr>
              <p:spPr>
                <a:xfrm>
                  <a:off x="206272" y="975819"/>
                  <a:ext cx="389770" cy="315651"/>
                </a:xfrm>
                <a:custGeom>
                  <a:avLst/>
                  <a:gdLst/>
                  <a:ahLst/>
                  <a:cxnLst/>
                  <a:rect l="l" t="t" r="r" b="b"/>
                  <a:pathLst>
                    <a:path w="283428" h="253590" extrusionOk="0">
                      <a:moveTo>
                        <a:pt x="160562" y="0"/>
                      </a:moveTo>
                      <a:lnTo>
                        <a:pt x="41438" y="0"/>
                      </a:lnTo>
                      <a:cubicBezTo>
                        <a:pt x="18647" y="0"/>
                        <a:pt x="0" y="18647"/>
                        <a:pt x="0" y="41438"/>
                      </a:cubicBezTo>
                      <a:lnTo>
                        <a:pt x="0" y="212153"/>
                      </a:lnTo>
                      <a:cubicBezTo>
                        <a:pt x="0" y="234943"/>
                        <a:pt x="18647" y="253591"/>
                        <a:pt x="41438" y="253591"/>
                      </a:cubicBezTo>
                      <a:lnTo>
                        <a:pt x="283428" y="253591"/>
                      </a:lnTo>
                      <a:cubicBezTo>
                        <a:pt x="283428" y="253591"/>
                        <a:pt x="165107" y="5457"/>
                        <a:pt x="160562" y="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502;p36"/>
                <p:cNvSpPr/>
                <p:nvPr/>
              </p:nvSpPr>
              <p:spPr>
                <a:xfrm>
                  <a:off x="206270" y="972038"/>
                  <a:ext cx="399566" cy="329216"/>
                </a:xfrm>
                <a:custGeom>
                  <a:avLst/>
                  <a:gdLst/>
                  <a:ahLst/>
                  <a:cxnLst/>
                  <a:rect l="l" t="t" r="r" b="b"/>
                  <a:pathLst>
                    <a:path w="303005" h="273167" extrusionOk="0">
                      <a:moveTo>
                        <a:pt x="293221" y="273167"/>
                      </a:moveTo>
                      <a:lnTo>
                        <a:pt x="51222" y="273167"/>
                      </a:lnTo>
                      <a:cubicBezTo>
                        <a:pt x="22983" y="273167"/>
                        <a:pt x="0" y="250193"/>
                        <a:pt x="0" y="221937"/>
                      </a:cubicBezTo>
                      <a:lnTo>
                        <a:pt x="0" y="51222"/>
                      </a:lnTo>
                      <a:cubicBezTo>
                        <a:pt x="0" y="22983"/>
                        <a:pt x="22975" y="0"/>
                        <a:pt x="51222" y="0"/>
                      </a:cubicBezTo>
                      <a:lnTo>
                        <a:pt x="170347" y="0"/>
                      </a:lnTo>
                      <a:cubicBezTo>
                        <a:pt x="173251" y="0"/>
                        <a:pt x="176004" y="1289"/>
                        <a:pt x="177862" y="3524"/>
                      </a:cubicBezTo>
                      <a:cubicBezTo>
                        <a:pt x="182265" y="8813"/>
                        <a:pt x="247832" y="145455"/>
                        <a:pt x="302051" y="259156"/>
                      </a:cubicBezTo>
                      <a:cubicBezTo>
                        <a:pt x="303499" y="262195"/>
                        <a:pt x="303289" y="265752"/>
                        <a:pt x="301498" y="268597"/>
                      </a:cubicBezTo>
                      <a:cubicBezTo>
                        <a:pt x="299699" y="271443"/>
                        <a:pt x="296568" y="273167"/>
                        <a:pt x="293212" y="273167"/>
                      </a:cubicBezTo>
                      <a:close/>
                      <a:moveTo>
                        <a:pt x="51222" y="19585"/>
                      </a:moveTo>
                      <a:cubicBezTo>
                        <a:pt x="33771" y="19585"/>
                        <a:pt x="19585" y="33771"/>
                        <a:pt x="19585" y="51222"/>
                      </a:cubicBezTo>
                      <a:lnTo>
                        <a:pt x="19585" y="221937"/>
                      </a:lnTo>
                      <a:cubicBezTo>
                        <a:pt x="19585" y="239387"/>
                        <a:pt x="33771" y="253582"/>
                        <a:pt x="51222" y="253582"/>
                      </a:cubicBezTo>
                      <a:lnTo>
                        <a:pt x="277695" y="253582"/>
                      </a:lnTo>
                      <a:cubicBezTo>
                        <a:pt x="235370" y="164915"/>
                        <a:pt x="177477" y="44392"/>
                        <a:pt x="164605" y="19577"/>
                      </a:cubicBezTo>
                      <a:lnTo>
                        <a:pt x="51222" y="19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36"/>
                <p:cNvSpPr/>
                <p:nvPr/>
              </p:nvSpPr>
              <p:spPr>
                <a:xfrm>
                  <a:off x="454343" y="1001698"/>
                  <a:ext cx="307168" cy="342685"/>
                </a:xfrm>
                <a:custGeom>
                  <a:avLst/>
                  <a:gdLst/>
                  <a:ahLst/>
                  <a:cxnLst/>
                  <a:rect l="l" t="t" r="r" b="b"/>
                  <a:pathLst>
                    <a:path w="223364" h="275309" extrusionOk="0">
                      <a:moveTo>
                        <a:pt x="169870" y="275301"/>
                      </a:moveTo>
                      <a:lnTo>
                        <a:pt x="169176" y="275301"/>
                      </a:lnTo>
                      <a:lnTo>
                        <a:pt x="87974" y="274222"/>
                      </a:lnTo>
                      <a:cubicBezTo>
                        <a:pt x="82567" y="274146"/>
                        <a:pt x="78240" y="269710"/>
                        <a:pt x="78315" y="264304"/>
                      </a:cubicBezTo>
                      <a:cubicBezTo>
                        <a:pt x="78382" y="258939"/>
                        <a:pt x="82760" y="254645"/>
                        <a:pt x="88108" y="254645"/>
                      </a:cubicBezTo>
                      <a:lnTo>
                        <a:pt x="88242" y="254645"/>
                      </a:lnTo>
                      <a:lnTo>
                        <a:pt x="169444" y="255725"/>
                      </a:lnTo>
                      <a:cubicBezTo>
                        <a:pt x="178114" y="255700"/>
                        <a:pt x="185831" y="252645"/>
                        <a:pt x="191908" y="246719"/>
                      </a:cubicBezTo>
                      <a:cubicBezTo>
                        <a:pt x="197992" y="240802"/>
                        <a:pt x="201390" y="232909"/>
                        <a:pt x="201508" y="224506"/>
                      </a:cubicBezTo>
                      <a:lnTo>
                        <a:pt x="203776" y="53800"/>
                      </a:lnTo>
                      <a:cubicBezTo>
                        <a:pt x="204002" y="36358"/>
                        <a:pt x="189999" y="21979"/>
                        <a:pt x="172557" y="21744"/>
                      </a:cubicBezTo>
                      <a:lnTo>
                        <a:pt x="9660" y="19577"/>
                      </a:lnTo>
                      <a:cubicBezTo>
                        <a:pt x="4253" y="19501"/>
                        <a:pt x="-74" y="15065"/>
                        <a:pt x="1" y="9659"/>
                      </a:cubicBezTo>
                      <a:cubicBezTo>
                        <a:pt x="68" y="4294"/>
                        <a:pt x="4445" y="0"/>
                        <a:pt x="9793" y="0"/>
                      </a:cubicBezTo>
                      <a:lnTo>
                        <a:pt x="9927" y="0"/>
                      </a:lnTo>
                      <a:lnTo>
                        <a:pt x="172825" y="2168"/>
                      </a:lnTo>
                      <a:cubicBezTo>
                        <a:pt x="201056" y="2553"/>
                        <a:pt x="223729" y="25829"/>
                        <a:pt x="223361" y="54068"/>
                      </a:cubicBezTo>
                      <a:lnTo>
                        <a:pt x="221092" y="224774"/>
                      </a:lnTo>
                      <a:cubicBezTo>
                        <a:pt x="220908" y="238417"/>
                        <a:pt x="215393" y="251189"/>
                        <a:pt x="205575" y="260755"/>
                      </a:cubicBezTo>
                      <a:cubicBezTo>
                        <a:pt x="195917" y="270162"/>
                        <a:pt x="183262" y="275310"/>
                        <a:pt x="169887" y="275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509" name="Google Shape;509;p36"/>
              <p:cNvSpPr/>
              <p:nvPr/>
            </p:nvSpPr>
            <p:spPr>
              <a:xfrm>
                <a:off x="415760" y="3066227"/>
                <a:ext cx="335570" cy="280624"/>
              </a:xfrm>
              <a:custGeom>
                <a:avLst/>
                <a:gdLst/>
                <a:ahLst/>
                <a:cxnLst/>
                <a:rect l="l" t="t" r="r" b="b"/>
                <a:pathLst>
                  <a:path w="335570" h="280624" extrusionOk="0">
                    <a:moveTo>
                      <a:pt x="283571" y="0"/>
                    </a:moveTo>
                    <a:lnTo>
                      <a:pt x="90978" y="82616"/>
                    </a:lnTo>
                    <a:lnTo>
                      <a:pt x="0" y="280624"/>
                    </a:lnTo>
                    <a:lnTo>
                      <a:pt x="335571" y="93011"/>
                    </a:lnTo>
                    <a:lnTo>
                      <a:pt x="28357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6"/>
              <p:cNvSpPr/>
              <p:nvPr/>
            </p:nvSpPr>
            <p:spPr>
              <a:xfrm>
                <a:off x="405969" y="3056414"/>
                <a:ext cx="355144" cy="300230"/>
              </a:xfrm>
              <a:custGeom>
                <a:avLst/>
                <a:gdLst/>
                <a:ahLst/>
                <a:cxnLst/>
                <a:rect l="l" t="t" r="r" b="b"/>
                <a:pathLst>
                  <a:path w="355144" h="300230" extrusionOk="0">
                    <a:moveTo>
                      <a:pt x="9790" y="300231"/>
                    </a:moveTo>
                    <a:cubicBezTo>
                      <a:pt x="7388" y="300231"/>
                      <a:pt x="5003" y="299344"/>
                      <a:pt x="3145" y="297628"/>
                    </a:cubicBezTo>
                    <a:cubicBezTo>
                      <a:pt x="31" y="294749"/>
                      <a:pt x="-872" y="290204"/>
                      <a:pt x="893" y="286354"/>
                    </a:cubicBezTo>
                    <a:lnTo>
                      <a:pt x="91871" y="88346"/>
                    </a:lnTo>
                    <a:cubicBezTo>
                      <a:pt x="92884" y="86136"/>
                      <a:pt x="94675" y="84387"/>
                      <a:pt x="96901" y="83433"/>
                    </a:cubicBezTo>
                    <a:lnTo>
                      <a:pt x="289494" y="808"/>
                    </a:lnTo>
                    <a:cubicBezTo>
                      <a:pt x="294114" y="-1201"/>
                      <a:pt x="299462" y="658"/>
                      <a:pt x="301898" y="5027"/>
                    </a:cubicBezTo>
                    <a:lnTo>
                      <a:pt x="353898" y="98046"/>
                    </a:lnTo>
                    <a:cubicBezTo>
                      <a:pt x="356535" y="102767"/>
                      <a:pt x="354852" y="108734"/>
                      <a:pt x="350132" y="111371"/>
                    </a:cubicBezTo>
                    <a:lnTo>
                      <a:pt x="14561" y="298975"/>
                    </a:lnTo>
                    <a:cubicBezTo>
                      <a:pt x="13063" y="299821"/>
                      <a:pt x="11414" y="300222"/>
                      <a:pt x="9782" y="300222"/>
                    </a:cubicBezTo>
                    <a:close/>
                    <a:moveTo>
                      <a:pt x="108083" y="99946"/>
                    </a:moveTo>
                    <a:lnTo>
                      <a:pt x="31225" y="267238"/>
                    </a:lnTo>
                    <a:lnTo>
                      <a:pt x="332037" y="99059"/>
                    </a:lnTo>
                    <a:lnTo>
                      <a:pt x="289117" y="22293"/>
                    </a:lnTo>
                    <a:lnTo>
                      <a:pt x="108091" y="999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6"/>
              <p:cNvSpPr/>
              <p:nvPr/>
            </p:nvSpPr>
            <p:spPr>
              <a:xfrm>
                <a:off x="440467" y="2868906"/>
                <a:ext cx="349841" cy="411207"/>
              </a:xfrm>
              <a:custGeom>
                <a:avLst/>
                <a:gdLst/>
                <a:ahLst/>
                <a:cxnLst/>
                <a:rect l="l" t="t" r="r" b="b"/>
                <a:pathLst>
                  <a:path w="349841" h="411207" extrusionOk="0">
                    <a:moveTo>
                      <a:pt x="0" y="107508"/>
                    </a:moveTo>
                    <a:lnTo>
                      <a:pt x="162153" y="411207"/>
                    </a:lnTo>
                    <a:lnTo>
                      <a:pt x="349841" y="306277"/>
                    </a:lnTo>
                    <a:cubicBezTo>
                      <a:pt x="349841" y="306277"/>
                      <a:pt x="341153" y="305993"/>
                      <a:pt x="339120" y="194351"/>
                    </a:cubicBezTo>
                    <a:cubicBezTo>
                      <a:pt x="336676" y="60102"/>
                      <a:pt x="211692" y="0"/>
                      <a:pt x="211692" y="0"/>
                    </a:cubicBezTo>
                    <a:lnTo>
                      <a:pt x="8" y="107516"/>
                    </a:ln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6"/>
              <p:cNvSpPr/>
              <p:nvPr/>
            </p:nvSpPr>
            <p:spPr>
              <a:xfrm>
                <a:off x="430676" y="2859095"/>
                <a:ext cx="369417" cy="430801"/>
              </a:xfrm>
              <a:custGeom>
                <a:avLst/>
                <a:gdLst/>
                <a:ahLst/>
                <a:cxnLst/>
                <a:rect l="l" t="t" r="r" b="b"/>
                <a:pathLst>
                  <a:path w="369417" h="430801" extrusionOk="0">
                    <a:moveTo>
                      <a:pt x="171943" y="430802"/>
                    </a:moveTo>
                    <a:cubicBezTo>
                      <a:pt x="171014" y="430802"/>
                      <a:pt x="170094" y="430668"/>
                      <a:pt x="169190" y="430400"/>
                    </a:cubicBezTo>
                    <a:cubicBezTo>
                      <a:pt x="166662" y="429664"/>
                      <a:pt x="164545" y="427939"/>
                      <a:pt x="163306" y="425621"/>
                    </a:cubicBezTo>
                    <a:lnTo>
                      <a:pt x="1153" y="121922"/>
                    </a:lnTo>
                    <a:cubicBezTo>
                      <a:pt x="-86" y="119595"/>
                      <a:pt x="-337" y="116875"/>
                      <a:pt x="450" y="114364"/>
                    </a:cubicBezTo>
                    <a:cubicBezTo>
                      <a:pt x="1245" y="111853"/>
                      <a:pt x="3011" y="109777"/>
                      <a:pt x="5355" y="108581"/>
                    </a:cubicBezTo>
                    <a:lnTo>
                      <a:pt x="217047" y="1065"/>
                    </a:lnTo>
                    <a:cubicBezTo>
                      <a:pt x="219767" y="-325"/>
                      <a:pt x="222973" y="-350"/>
                      <a:pt x="225726" y="964"/>
                    </a:cubicBezTo>
                    <a:cubicBezTo>
                      <a:pt x="231049" y="3525"/>
                      <a:pt x="356175" y="65276"/>
                      <a:pt x="358694" y="203961"/>
                    </a:cubicBezTo>
                    <a:cubicBezTo>
                      <a:pt x="360192" y="286493"/>
                      <a:pt x="365365" y="305626"/>
                      <a:pt x="366779" y="309376"/>
                    </a:cubicBezTo>
                    <a:cubicBezTo>
                      <a:pt x="367901" y="310572"/>
                      <a:pt x="368729" y="312071"/>
                      <a:pt x="369139" y="313745"/>
                    </a:cubicBezTo>
                    <a:cubicBezTo>
                      <a:pt x="370177" y="318021"/>
                      <a:pt x="368244" y="322466"/>
                      <a:pt x="364402" y="324608"/>
                    </a:cubicBezTo>
                    <a:lnTo>
                      <a:pt x="176714" y="429546"/>
                    </a:lnTo>
                    <a:cubicBezTo>
                      <a:pt x="175241" y="430375"/>
                      <a:pt x="173592" y="430794"/>
                      <a:pt x="171935" y="430794"/>
                    </a:cubicBezTo>
                    <a:close/>
                    <a:moveTo>
                      <a:pt x="23132" y="121520"/>
                    </a:moveTo>
                    <a:lnTo>
                      <a:pt x="175877" y="407593"/>
                    </a:lnTo>
                    <a:lnTo>
                      <a:pt x="347111" y="311861"/>
                    </a:lnTo>
                    <a:cubicBezTo>
                      <a:pt x="343252" y="297156"/>
                      <a:pt x="340256" y="266875"/>
                      <a:pt x="339118" y="204329"/>
                    </a:cubicBezTo>
                    <a:cubicBezTo>
                      <a:pt x="337059" y="91205"/>
                      <a:pt x="242541" y="32543"/>
                      <a:pt x="221399" y="20825"/>
                    </a:cubicBezTo>
                    <a:lnTo>
                      <a:pt x="23132" y="121520"/>
                    </a:lnTo>
                    <a:close/>
                    <a:moveTo>
                      <a:pt x="360100" y="306287"/>
                    </a:moveTo>
                    <a:lnTo>
                      <a:pt x="360100" y="306287"/>
                    </a:lnTo>
                    <a:cubicBezTo>
                      <a:pt x="360100" y="306287"/>
                      <a:pt x="360100" y="306287"/>
                      <a:pt x="360100" y="306287"/>
                    </a:cubicBezTo>
                    <a:close/>
                    <a:moveTo>
                      <a:pt x="360067" y="306287"/>
                    </a:moveTo>
                    <a:lnTo>
                      <a:pt x="360067" y="306287"/>
                    </a:lnTo>
                    <a:lnTo>
                      <a:pt x="360067" y="306287"/>
                    </a:lnTo>
                    <a:close/>
                    <a:moveTo>
                      <a:pt x="360042" y="306287"/>
                    </a:moveTo>
                    <a:lnTo>
                      <a:pt x="360042" y="306287"/>
                    </a:lnTo>
                    <a:lnTo>
                      <a:pt x="360042" y="306287"/>
                    </a:lnTo>
                    <a:close/>
                    <a:moveTo>
                      <a:pt x="360017" y="306287"/>
                    </a:moveTo>
                    <a:lnTo>
                      <a:pt x="360017" y="306287"/>
                    </a:lnTo>
                    <a:lnTo>
                      <a:pt x="360017" y="306287"/>
                    </a:lnTo>
                    <a:close/>
                    <a:moveTo>
                      <a:pt x="359983" y="306287"/>
                    </a:moveTo>
                    <a:lnTo>
                      <a:pt x="360000" y="306287"/>
                    </a:lnTo>
                    <a:lnTo>
                      <a:pt x="359983" y="306287"/>
                    </a:lnTo>
                    <a:close/>
                    <a:moveTo>
                      <a:pt x="359958" y="306287"/>
                    </a:moveTo>
                    <a:lnTo>
                      <a:pt x="359975" y="306287"/>
                    </a:lnTo>
                    <a:lnTo>
                      <a:pt x="359958" y="306287"/>
                    </a:lnTo>
                    <a:close/>
                    <a:moveTo>
                      <a:pt x="359925" y="306287"/>
                    </a:moveTo>
                    <a:lnTo>
                      <a:pt x="359950" y="306287"/>
                    </a:lnTo>
                    <a:lnTo>
                      <a:pt x="359925" y="3062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6"/>
              <p:cNvSpPr/>
              <p:nvPr/>
            </p:nvSpPr>
            <p:spPr>
              <a:xfrm>
                <a:off x="250910" y="2318759"/>
                <a:ext cx="729195" cy="836926"/>
              </a:xfrm>
              <a:custGeom>
                <a:avLst/>
                <a:gdLst/>
                <a:ahLst/>
                <a:cxnLst/>
                <a:rect l="l" t="t" r="r" b="b"/>
                <a:pathLst>
                  <a:path w="729195" h="836926" extrusionOk="0">
                    <a:moveTo>
                      <a:pt x="729187" y="45443"/>
                    </a:moveTo>
                    <a:cubicBezTo>
                      <a:pt x="729187" y="45443"/>
                      <a:pt x="414916" y="-27272"/>
                      <a:pt x="303274" y="11262"/>
                    </a:cubicBezTo>
                    <a:cubicBezTo>
                      <a:pt x="191624" y="49795"/>
                      <a:pt x="-19265" y="111823"/>
                      <a:pt x="1416" y="264819"/>
                    </a:cubicBezTo>
                    <a:cubicBezTo>
                      <a:pt x="22089" y="417815"/>
                      <a:pt x="189565" y="835458"/>
                      <a:pt x="189565" y="835458"/>
                    </a:cubicBezTo>
                    <a:cubicBezTo>
                      <a:pt x="189565" y="835458"/>
                      <a:pt x="220574" y="823055"/>
                      <a:pt x="328090" y="835458"/>
                    </a:cubicBezTo>
                    <a:cubicBezTo>
                      <a:pt x="435606" y="847862"/>
                      <a:pt x="501768" y="777566"/>
                      <a:pt x="501768" y="777566"/>
                    </a:cubicBezTo>
                    <a:lnTo>
                      <a:pt x="729195" y="4543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36"/>
              <p:cNvSpPr/>
              <p:nvPr/>
            </p:nvSpPr>
            <p:spPr>
              <a:xfrm>
                <a:off x="250903" y="2318787"/>
                <a:ext cx="407767" cy="835421"/>
              </a:xfrm>
              <a:custGeom>
                <a:avLst/>
                <a:gdLst/>
                <a:ahLst/>
                <a:cxnLst/>
                <a:rect l="l" t="t" r="r" b="b"/>
                <a:pathLst>
                  <a:path w="407767" h="835421" extrusionOk="0">
                    <a:moveTo>
                      <a:pt x="344326" y="19745"/>
                    </a:moveTo>
                    <a:cubicBezTo>
                      <a:pt x="359241" y="14598"/>
                      <a:pt x="377821" y="11459"/>
                      <a:pt x="398729" y="9844"/>
                    </a:cubicBezTo>
                    <a:cubicBezTo>
                      <a:pt x="401633" y="6496"/>
                      <a:pt x="404654" y="3265"/>
                      <a:pt x="407768" y="118"/>
                    </a:cubicBezTo>
                    <a:cubicBezTo>
                      <a:pt x="366321" y="-652"/>
                      <a:pt x="329286" y="2253"/>
                      <a:pt x="303282" y="11225"/>
                    </a:cubicBezTo>
                    <a:cubicBezTo>
                      <a:pt x="191631" y="49758"/>
                      <a:pt x="-19258" y="111786"/>
                      <a:pt x="1415" y="264782"/>
                    </a:cubicBezTo>
                    <a:cubicBezTo>
                      <a:pt x="22088" y="417778"/>
                      <a:pt x="189564" y="835421"/>
                      <a:pt x="189564" y="835421"/>
                    </a:cubicBezTo>
                    <a:cubicBezTo>
                      <a:pt x="189564" y="835421"/>
                      <a:pt x="199021" y="831697"/>
                      <a:pt x="225218" y="830383"/>
                    </a:cubicBezTo>
                    <a:cubicBezTo>
                      <a:pt x="196410" y="757509"/>
                      <a:pt x="60915" y="409911"/>
                      <a:pt x="42460" y="273294"/>
                    </a:cubicBezTo>
                    <a:cubicBezTo>
                      <a:pt x="21787" y="120298"/>
                      <a:pt x="232676" y="58270"/>
                      <a:pt x="344318" y="197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6"/>
              <p:cNvSpPr/>
              <p:nvPr/>
            </p:nvSpPr>
            <p:spPr>
              <a:xfrm>
                <a:off x="241099" y="2308972"/>
                <a:ext cx="748782" cy="856535"/>
              </a:xfrm>
              <a:custGeom>
                <a:avLst/>
                <a:gdLst/>
                <a:ahLst/>
                <a:cxnLst/>
                <a:rect l="l" t="t" r="r" b="b"/>
                <a:pathLst>
                  <a:path w="748782" h="856535" extrusionOk="0">
                    <a:moveTo>
                      <a:pt x="363512" y="856527"/>
                    </a:moveTo>
                    <a:cubicBezTo>
                      <a:pt x="354900" y="856527"/>
                      <a:pt x="345978" y="856042"/>
                      <a:pt x="336763" y="854979"/>
                    </a:cubicBezTo>
                    <a:cubicBezTo>
                      <a:pt x="234729" y="843194"/>
                      <a:pt x="203176" y="854276"/>
                      <a:pt x="202874" y="854393"/>
                    </a:cubicBezTo>
                    <a:cubicBezTo>
                      <a:pt x="197936" y="856218"/>
                      <a:pt x="192245" y="853815"/>
                      <a:pt x="190278" y="848894"/>
                    </a:cubicBezTo>
                    <a:cubicBezTo>
                      <a:pt x="183423" y="831795"/>
                      <a:pt x="22124" y="428372"/>
                      <a:pt x="1518" y="275919"/>
                    </a:cubicBezTo>
                    <a:cubicBezTo>
                      <a:pt x="-19062" y="123635"/>
                      <a:pt x="174393" y="57883"/>
                      <a:pt x="289977" y="18596"/>
                    </a:cubicBezTo>
                    <a:cubicBezTo>
                      <a:pt x="296890" y="16244"/>
                      <a:pt x="303544" y="13984"/>
                      <a:pt x="309880" y="11800"/>
                    </a:cubicBezTo>
                    <a:cubicBezTo>
                      <a:pt x="422903" y="-27194"/>
                      <a:pt x="728251" y="42692"/>
                      <a:pt x="741207" y="45697"/>
                    </a:cubicBezTo>
                    <a:cubicBezTo>
                      <a:pt x="743852" y="46308"/>
                      <a:pt x="746137" y="47998"/>
                      <a:pt x="747484" y="50367"/>
                    </a:cubicBezTo>
                    <a:cubicBezTo>
                      <a:pt x="748840" y="52719"/>
                      <a:pt x="749150" y="55548"/>
                      <a:pt x="748338" y="58142"/>
                    </a:cubicBezTo>
                    <a:lnTo>
                      <a:pt x="520911" y="790273"/>
                    </a:lnTo>
                    <a:cubicBezTo>
                      <a:pt x="520476" y="791688"/>
                      <a:pt x="519714" y="792994"/>
                      <a:pt x="518693" y="794073"/>
                    </a:cubicBezTo>
                    <a:cubicBezTo>
                      <a:pt x="516090" y="796844"/>
                      <a:pt x="458716" y="856536"/>
                      <a:pt x="363512" y="856536"/>
                    </a:cubicBezTo>
                    <a:close/>
                    <a:moveTo>
                      <a:pt x="253828" y="829904"/>
                    </a:moveTo>
                    <a:cubicBezTo>
                      <a:pt x="274828" y="829904"/>
                      <a:pt x="302640" y="831335"/>
                      <a:pt x="339014" y="835528"/>
                    </a:cubicBezTo>
                    <a:cubicBezTo>
                      <a:pt x="431825" y="846241"/>
                      <a:pt x="492764" y="791956"/>
                      <a:pt x="502933" y="782147"/>
                    </a:cubicBezTo>
                    <a:lnTo>
                      <a:pt x="726493" y="62486"/>
                    </a:lnTo>
                    <a:cubicBezTo>
                      <a:pt x="671622" y="50501"/>
                      <a:pt x="412826" y="-2989"/>
                      <a:pt x="316282" y="30313"/>
                    </a:cubicBezTo>
                    <a:cubicBezTo>
                      <a:pt x="309921" y="32506"/>
                      <a:pt x="303234" y="34783"/>
                      <a:pt x="296287" y="37143"/>
                    </a:cubicBezTo>
                    <a:cubicBezTo>
                      <a:pt x="186411" y="74488"/>
                      <a:pt x="2506" y="136992"/>
                      <a:pt x="20927" y="273308"/>
                    </a:cubicBezTo>
                    <a:cubicBezTo>
                      <a:pt x="39642" y="411758"/>
                      <a:pt x="182042" y="774982"/>
                      <a:pt x="205276" y="833611"/>
                    </a:cubicBezTo>
                    <a:cubicBezTo>
                      <a:pt x="213997" y="831870"/>
                      <a:pt x="229255" y="829912"/>
                      <a:pt x="253837" y="829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6"/>
              <p:cNvSpPr/>
              <p:nvPr/>
            </p:nvSpPr>
            <p:spPr>
              <a:xfrm>
                <a:off x="612381" y="2297885"/>
                <a:ext cx="682254" cy="798431"/>
              </a:xfrm>
              <a:custGeom>
                <a:avLst/>
                <a:gdLst/>
                <a:ahLst/>
                <a:cxnLst/>
                <a:rect l="l" t="t" r="r" b="b"/>
                <a:pathLst>
                  <a:path w="682254" h="798431" extrusionOk="0">
                    <a:moveTo>
                      <a:pt x="668653" y="204424"/>
                    </a:moveTo>
                    <a:cubicBezTo>
                      <a:pt x="640238" y="248431"/>
                      <a:pt x="598557" y="282261"/>
                      <a:pt x="550683" y="303503"/>
                    </a:cubicBezTo>
                    <a:lnTo>
                      <a:pt x="451411" y="347552"/>
                    </a:lnTo>
                    <a:cubicBezTo>
                      <a:pt x="439752" y="352515"/>
                      <a:pt x="429575" y="360291"/>
                      <a:pt x="421800" y="370292"/>
                    </a:cubicBezTo>
                    <a:lnTo>
                      <a:pt x="387066" y="414534"/>
                    </a:lnTo>
                    <a:cubicBezTo>
                      <a:pt x="375407" y="429507"/>
                      <a:pt x="369866" y="448356"/>
                      <a:pt x="371515" y="467212"/>
                    </a:cubicBezTo>
                    <a:cubicBezTo>
                      <a:pt x="375650" y="514024"/>
                      <a:pt x="373992" y="607972"/>
                      <a:pt x="304115" y="659412"/>
                    </a:cubicBezTo>
                    <a:cubicBezTo>
                      <a:pt x="232161" y="712425"/>
                      <a:pt x="140280" y="798431"/>
                      <a:pt x="140280" y="798431"/>
                    </a:cubicBezTo>
                    <a:cubicBezTo>
                      <a:pt x="140280" y="798431"/>
                      <a:pt x="115472" y="670242"/>
                      <a:pt x="62124" y="508977"/>
                    </a:cubicBezTo>
                    <a:cubicBezTo>
                      <a:pt x="8785" y="347711"/>
                      <a:pt x="-8582" y="322895"/>
                      <a:pt x="3822" y="249703"/>
                    </a:cubicBezTo>
                    <a:cubicBezTo>
                      <a:pt x="10768" y="208516"/>
                      <a:pt x="109270" y="144840"/>
                      <a:pt x="194205" y="97033"/>
                    </a:cubicBezTo>
                    <a:cubicBezTo>
                      <a:pt x="260283" y="59738"/>
                      <a:pt x="318092" y="32110"/>
                      <a:pt x="318092" y="32110"/>
                    </a:cubicBezTo>
                    <a:cubicBezTo>
                      <a:pt x="318092" y="32110"/>
                      <a:pt x="512777" y="-35868"/>
                      <a:pt x="595553" y="25992"/>
                    </a:cubicBezTo>
                    <a:cubicBezTo>
                      <a:pt x="633927" y="54608"/>
                      <a:pt x="633827" y="18409"/>
                      <a:pt x="682044" y="46774"/>
                    </a:cubicBezTo>
                    <a:cubicBezTo>
                      <a:pt x="682044" y="46774"/>
                      <a:pt x="685015" y="179064"/>
                      <a:pt x="668644" y="2044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6"/>
              <p:cNvSpPr/>
              <p:nvPr/>
            </p:nvSpPr>
            <p:spPr>
              <a:xfrm>
                <a:off x="1247673" y="2333027"/>
                <a:ext cx="46869" cy="19719"/>
              </a:xfrm>
              <a:custGeom>
                <a:avLst/>
                <a:gdLst/>
                <a:ahLst/>
                <a:cxnLst/>
                <a:rect l="l" t="t" r="r" b="b"/>
                <a:pathLst>
                  <a:path w="46869" h="19719" extrusionOk="0">
                    <a:moveTo>
                      <a:pt x="10261" y="7924"/>
                    </a:moveTo>
                    <a:cubicBezTo>
                      <a:pt x="27687" y="20922"/>
                      <a:pt x="37186" y="20537"/>
                      <a:pt x="46870" y="18913"/>
                    </a:cubicBezTo>
                    <a:cubicBezTo>
                      <a:pt x="46811" y="14335"/>
                      <a:pt x="46761" y="11640"/>
                      <a:pt x="46761" y="11640"/>
                    </a:cubicBezTo>
                    <a:cubicBezTo>
                      <a:pt x="22782" y="-2471"/>
                      <a:pt x="10755" y="-605"/>
                      <a:pt x="0" y="1312"/>
                    </a:cubicBezTo>
                    <a:cubicBezTo>
                      <a:pt x="3557" y="3346"/>
                      <a:pt x="7022" y="5497"/>
                      <a:pt x="10261" y="79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36"/>
              <p:cNvSpPr/>
              <p:nvPr/>
            </p:nvSpPr>
            <p:spPr>
              <a:xfrm>
                <a:off x="612390" y="2297913"/>
                <a:ext cx="587023" cy="798420"/>
              </a:xfrm>
              <a:custGeom>
                <a:avLst/>
                <a:gdLst/>
                <a:ahLst/>
                <a:cxnLst/>
                <a:rect l="l" t="t" r="r" b="b"/>
                <a:pathLst>
                  <a:path w="587023" h="798420" extrusionOk="0">
                    <a:moveTo>
                      <a:pt x="112116" y="526023"/>
                    </a:moveTo>
                    <a:cubicBezTo>
                      <a:pt x="58776" y="364758"/>
                      <a:pt x="41410" y="339942"/>
                      <a:pt x="53813" y="266750"/>
                    </a:cubicBezTo>
                    <a:cubicBezTo>
                      <a:pt x="60760" y="225563"/>
                      <a:pt x="159262" y="161887"/>
                      <a:pt x="244197" y="114080"/>
                    </a:cubicBezTo>
                    <a:cubicBezTo>
                      <a:pt x="310275" y="76785"/>
                      <a:pt x="368083" y="49157"/>
                      <a:pt x="368083" y="49157"/>
                    </a:cubicBezTo>
                    <a:cubicBezTo>
                      <a:pt x="368083" y="49157"/>
                      <a:pt x="494598" y="5015"/>
                      <a:pt x="587024" y="20306"/>
                    </a:cubicBezTo>
                    <a:cubicBezTo>
                      <a:pt x="500164" y="-31468"/>
                      <a:pt x="318092" y="32099"/>
                      <a:pt x="318092" y="32099"/>
                    </a:cubicBezTo>
                    <a:cubicBezTo>
                      <a:pt x="318092" y="32099"/>
                      <a:pt x="260283" y="59719"/>
                      <a:pt x="194205" y="97022"/>
                    </a:cubicBezTo>
                    <a:cubicBezTo>
                      <a:pt x="109270" y="144821"/>
                      <a:pt x="10768" y="208505"/>
                      <a:pt x="3822" y="249692"/>
                    </a:cubicBezTo>
                    <a:cubicBezTo>
                      <a:pt x="-8582" y="322884"/>
                      <a:pt x="8785" y="347692"/>
                      <a:pt x="62124" y="508966"/>
                    </a:cubicBezTo>
                    <a:cubicBezTo>
                      <a:pt x="115472" y="670231"/>
                      <a:pt x="140280" y="798420"/>
                      <a:pt x="140280" y="798420"/>
                    </a:cubicBezTo>
                    <a:cubicBezTo>
                      <a:pt x="140280" y="798420"/>
                      <a:pt x="155722" y="783974"/>
                      <a:pt x="178880" y="763276"/>
                    </a:cubicBezTo>
                    <a:cubicBezTo>
                      <a:pt x="166761" y="711184"/>
                      <a:pt x="144808" y="624843"/>
                      <a:pt x="112124" y="5260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36"/>
              <p:cNvSpPr/>
              <p:nvPr/>
            </p:nvSpPr>
            <p:spPr>
              <a:xfrm>
                <a:off x="602564" y="2288065"/>
                <a:ext cx="701950" cy="818051"/>
              </a:xfrm>
              <a:custGeom>
                <a:avLst/>
                <a:gdLst/>
                <a:ahLst/>
                <a:cxnLst/>
                <a:rect l="l" t="t" r="r" b="b"/>
                <a:pathLst>
                  <a:path w="701950" h="818051" extrusionOk="0">
                    <a:moveTo>
                      <a:pt x="150105" y="818052"/>
                    </a:moveTo>
                    <a:cubicBezTo>
                      <a:pt x="149092" y="818052"/>
                      <a:pt x="148080" y="817901"/>
                      <a:pt x="147084" y="817574"/>
                    </a:cubicBezTo>
                    <a:cubicBezTo>
                      <a:pt x="143694" y="816470"/>
                      <a:pt x="141175" y="813616"/>
                      <a:pt x="140488" y="810117"/>
                    </a:cubicBezTo>
                    <a:cubicBezTo>
                      <a:pt x="140246" y="808837"/>
                      <a:pt x="115162" y="680639"/>
                      <a:pt x="62659" y="521885"/>
                    </a:cubicBezTo>
                    <a:cubicBezTo>
                      <a:pt x="52499" y="491185"/>
                      <a:pt x="43660" y="465432"/>
                      <a:pt x="36069" y="443361"/>
                    </a:cubicBezTo>
                    <a:cubicBezTo>
                      <a:pt x="3403" y="348291"/>
                      <a:pt x="-6465" y="319600"/>
                      <a:pt x="3997" y="257891"/>
                    </a:cubicBezTo>
                    <a:cubicBezTo>
                      <a:pt x="10140" y="221466"/>
                      <a:pt x="75825" y="167775"/>
                      <a:pt x="199226" y="98333"/>
                    </a:cubicBezTo>
                    <a:cubicBezTo>
                      <a:pt x="264827" y="61306"/>
                      <a:pt x="323113" y="33384"/>
                      <a:pt x="323699" y="33108"/>
                    </a:cubicBezTo>
                    <a:cubicBezTo>
                      <a:pt x="324017" y="32958"/>
                      <a:pt x="324360" y="32815"/>
                      <a:pt x="324695" y="32707"/>
                    </a:cubicBezTo>
                    <a:cubicBezTo>
                      <a:pt x="332839" y="29852"/>
                      <a:pt x="525264" y="-36276"/>
                      <a:pt x="611237" y="27986"/>
                    </a:cubicBezTo>
                    <a:cubicBezTo>
                      <a:pt x="626812" y="39595"/>
                      <a:pt x="633198" y="38465"/>
                      <a:pt x="642874" y="36741"/>
                    </a:cubicBezTo>
                    <a:cubicBezTo>
                      <a:pt x="654683" y="34640"/>
                      <a:pt x="669355" y="32004"/>
                      <a:pt x="696833" y="48174"/>
                    </a:cubicBezTo>
                    <a:cubicBezTo>
                      <a:pt x="699754" y="49898"/>
                      <a:pt x="701586" y="53003"/>
                      <a:pt x="701662" y="56392"/>
                    </a:cubicBezTo>
                    <a:cubicBezTo>
                      <a:pt x="702164" y="78990"/>
                      <a:pt x="703830" y="193035"/>
                      <a:pt x="686697" y="219558"/>
                    </a:cubicBezTo>
                    <a:lnTo>
                      <a:pt x="686697" y="219558"/>
                    </a:lnTo>
                    <a:cubicBezTo>
                      <a:pt x="657981" y="264026"/>
                      <a:pt x="615714" y="299538"/>
                      <a:pt x="564476" y="322270"/>
                    </a:cubicBezTo>
                    <a:lnTo>
                      <a:pt x="465204" y="366319"/>
                    </a:lnTo>
                    <a:cubicBezTo>
                      <a:pt x="454934" y="370688"/>
                      <a:pt x="446046" y="377509"/>
                      <a:pt x="439367" y="386113"/>
                    </a:cubicBezTo>
                    <a:lnTo>
                      <a:pt x="404591" y="430405"/>
                    </a:lnTo>
                    <a:cubicBezTo>
                      <a:pt x="394456" y="443420"/>
                      <a:pt x="389651" y="459690"/>
                      <a:pt x="391099" y="476178"/>
                    </a:cubicBezTo>
                    <a:cubicBezTo>
                      <a:pt x="395703" y="528220"/>
                      <a:pt x="392556" y="623525"/>
                      <a:pt x="319757" y="677116"/>
                    </a:cubicBezTo>
                    <a:cubicBezTo>
                      <a:pt x="249084" y="729175"/>
                      <a:pt x="157721" y="814545"/>
                      <a:pt x="156809" y="815390"/>
                    </a:cubicBezTo>
                    <a:cubicBezTo>
                      <a:pt x="154968" y="817123"/>
                      <a:pt x="152566" y="818035"/>
                      <a:pt x="150113" y="818035"/>
                    </a:cubicBezTo>
                    <a:close/>
                    <a:moveTo>
                      <a:pt x="331633" y="51019"/>
                    </a:moveTo>
                    <a:cubicBezTo>
                      <a:pt x="325808" y="53823"/>
                      <a:pt x="270611" y="80522"/>
                      <a:pt x="208835" y="115398"/>
                    </a:cubicBezTo>
                    <a:cubicBezTo>
                      <a:pt x="48339" y="205723"/>
                      <a:pt x="25616" y="247429"/>
                      <a:pt x="23297" y="261163"/>
                    </a:cubicBezTo>
                    <a:cubicBezTo>
                      <a:pt x="13672" y="317951"/>
                      <a:pt x="22343" y="343169"/>
                      <a:pt x="54583" y="437000"/>
                    </a:cubicBezTo>
                    <a:cubicBezTo>
                      <a:pt x="62182" y="459129"/>
                      <a:pt x="71062" y="484958"/>
                      <a:pt x="81240" y="515733"/>
                    </a:cubicBezTo>
                    <a:cubicBezTo>
                      <a:pt x="122979" y="641930"/>
                      <a:pt x="147536" y="749053"/>
                      <a:pt x="156173" y="789335"/>
                    </a:cubicBezTo>
                    <a:cubicBezTo>
                      <a:pt x="184052" y="763825"/>
                      <a:pt x="252348" y="702442"/>
                      <a:pt x="308131" y="661356"/>
                    </a:cubicBezTo>
                    <a:cubicBezTo>
                      <a:pt x="373213" y="613448"/>
                      <a:pt x="375825" y="525852"/>
                      <a:pt x="371581" y="477911"/>
                    </a:cubicBezTo>
                    <a:cubicBezTo>
                      <a:pt x="369698" y="456460"/>
                      <a:pt x="375942" y="435310"/>
                      <a:pt x="389149" y="418353"/>
                    </a:cubicBezTo>
                    <a:lnTo>
                      <a:pt x="423917" y="374069"/>
                    </a:lnTo>
                    <a:cubicBezTo>
                      <a:pt x="432613" y="362879"/>
                      <a:pt x="444196" y="353974"/>
                      <a:pt x="457387" y="348366"/>
                    </a:cubicBezTo>
                    <a:lnTo>
                      <a:pt x="556525" y="304375"/>
                    </a:lnTo>
                    <a:cubicBezTo>
                      <a:pt x="604273" y="283184"/>
                      <a:pt x="643594" y="250191"/>
                      <a:pt x="670242" y="208945"/>
                    </a:cubicBezTo>
                    <a:lnTo>
                      <a:pt x="670242" y="208945"/>
                    </a:lnTo>
                    <a:cubicBezTo>
                      <a:pt x="680579" y="192926"/>
                      <a:pt x="683014" y="112929"/>
                      <a:pt x="682177" y="62410"/>
                    </a:cubicBezTo>
                    <a:cubicBezTo>
                      <a:pt x="664208" y="52827"/>
                      <a:pt x="655520" y="54375"/>
                      <a:pt x="646305" y="56024"/>
                    </a:cubicBezTo>
                    <a:cubicBezTo>
                      <a:pt x="634864" y="58066"/>
                      <a:pt x="621900" y="60385"/>
                      <a:pt x="599511" y="43687"/>
                    </a:cubicBezTo>
                    <a:cubicBezTo>
                      <a:pt x="523791" y="-12883"/>
                      <a:pt x="342455" y="47362"/>
                      <a:pt x="331625" y="51028"/>
                    </a:cubicBezTo>
                    <a:close/>
                    <a:moveTo>
                      <a:pt x="678470" y="214252"/>
                    </a:moveTo>
                    <a:lnTo>
                      <a:pt x="678545" y="214252"/>
                    </a:lnTo>
                    <a:lnTo>
                      <a:pt x="678470" y="2142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6"/>
              <p:cNvSpPr/>
              <p:nvPr/>
            </p:nvSpPr>
            <p:spPr>
              <a:xfrm>
                <a:off x="603465" y="2139336"/>
                <a:ext cx="16898" cy="46426"/>
              </a:xfrm>
              <a:custGeom>
                <a:avLst/>
                <a:gdLst/>
                <a:ahLst/>
                <a:cxnLst/>
                <a:rect l="l" t="t" r="r" b="b"/>
                <a:pathLst>
                  <a:path w="16898" h="46426" extrusionOk="0">
                    <a:moveTo>
                      <a:pt x="16898" y="0"/>
                    </a:moveTo>
                    <a:cubicBezTo>
                      <a:pt x="11994" y="14948"/>
                      <a:pt x="6369" y="30608"/>
                      <a:pt x="0" y="46426"/>
                    </a:cubicBezTo>
                    <a:cubicBezTo>
                      <a:pt x="9290" y="25511"/>
                      <a:pt x="14730" y="9776"/>
                      <a:pt x="16898" y="0"/>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6"/>
              <p:cNvSpPr/>
              <p:nvPr/>
            </p:nvSpPr>
            <p:spPr>
              <a:xfrm>
                <a:off x="542300" y="2286766"/>
                <a:ext cx="7206" cy="9474"/>
              </a:xfrm>
              <a:custGeom>
                <a:avLst/>
                <a:gdLst/>
                <a:ahLst/>
                <a:cxnLst/>
                <a:rect l="l" t="t" r="r" b="b"/>
                <a:pathLst>
                  <a:path w="7206" h="9474" extrusionOk="0">
                    <a:moveTo>
                      <a:pt x="7164" y="67"/>
                    </a:moveTo>
                    <a:cubicBezTo>
                      <a:pt x="7164" y="67"/>
                      <a:pt x="7190" y="25"/>
                      <a:pt x="7206" y="0"/>
                    </a:cubicBezTo>
                    <a:cubicBezTo>
                      <a:pt x="4854" y="3231"/>
                      <a:pt x="2444" y="6378"/>
                      <a:pt x="0" y="9474"/>
                    </a:cubicBezTo>
                    <a:cubicBezTo>
                      <a:pt x="2628" y="6545"/>
                      <a:pt x="5080" y="3498"/>
                      <a:pt x="7164" y="6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6"/>
              <p:cNvSpPr/>
              <p:nvPr/>
            </p:nvSpPr>
            <p:spPr>
              <a:xfrm>
                <a:off x="25830" y="1826370"/>
                <a:ext cx="622470" cy="539704"/>
              </a:xfrm>
              <a:custGeom>
                <a:avLst/>
                <a:gdLst/>
                <a:ahLst/>
                <a:cxnLst/>
                <a:rect l="l" t="t" r="r" b="b"/>
                <a:pathLst>
                  <a:path w="622470" h="539704" extrusionOk="0">
                    <a:moveTo>
                      <a:pt x="523675" y="460404"/>
                    </a:moveTo>
                    <a:cubicBezTo>
                      <a:pt x="548491" y="419535"/>
                      <a:pt x="566059" y="385429"/>
                      <a:pt x="577634" y="359383"/>
                    </a:cubicBezTo>
                    <a:cubicBezTo>
                      <a:pt x="584004" y="343565"/>
                      <a:pt x="589628" y="327905"/>
                      <a:pt x="594533" y="312957"/>
                    </a:cubicBezTo>
                    <a:lnTo>
                      <a:pt x="594533" y="312957"/>
                    </a:lnTo>
                    <a:cubicBezTo>
                      <a:pt x="594533" y="312957"/>
                      <a:pt x="622470" y="204537"/>
                      <a:pt x="622470" y="204537"/>
                    </a:cubicBezTo>
                    <a:lnTo>
                      <a:pt x="550785" y="203340"/>
                    </a:lnTo>
                    <a:cubicBezTo>
                      <a:pt x="524588" y="202905"/>
                      <a:pt x="463598" y="175863"/>
                      <a:pt x="463598" y="175863"/>
                    </a:cubicBezTo>
                    <a:cubicBezTo>
                      <a:pt x="438942" y="162430"/>
                      <a:pt x="428463" y="162430"/>
                      <a:pt x="405513" y="162723"/>
                    </a:cubicBezTo>
                    <a:lnTo>
                      <a:pt x="371215" y="230433"/>
                    </a:lnTo>
                    <a:cubicBezTo>
                      <a:pt x="371215" y="230433"/>
                      <a:pt x="313674" y="198419"/>
                      <a:pt x="310686" y="185237"/>
                    </a:cubicBezTo>
                    <a:cubicBezTo>
                      <a:pt x="295654" y="118924"/>
                      <a:pt x="269767" y="17728"/>
                      <a:pt x="220997" y="19175"/>
                    </a:cubicBezTo>
                    <a:cubicBezTo>
                      <a:pt x="185577" y="20230"/>
                      <a:pt x="178337" y="53508"/>
                      <a:pt x="165682" y="53148"/>
                    </a:cubicBezTo>
                    <a:cubicBezTo>
                      <a:pt x="165682" y="53148"/>
                      <a:pt x="25918" y="-29795"/>
                      <a:pt x="8384" y="11551"/>
                    </a:cubicBezTo>
                    <a:cubicBezTo>
                      <a:pt x="-5618" y="44577"/>
                      <a:pt x="85878" y="98645"/>
                      <a:pt x="85878" y="98645"/>
                    </a:cubicBezTo>
                    <a:cubicBezTo>
                      <a:pt x="85878" y="98645"/>
                      <a:pt x="-38352" y="85203"/>
                      <a:pt x="34188" y="162430"/>
                    </a:cubicBezTo>
                    <a:cubicBezTo>
                      <a:pt x="34188" y="162430"/>
                      <a:pt x="-61485" y="191003"/>
                      <a:pt x="67264" y="312965"/>
                    </a:cubicBezTo>
                    <a:cubicBezTo>
                      <a:pt x="179760" y="419527"/>
                      <a:pt x="265733" y="512480"/>
                      <a:pt x="357422" y="535229"/>
                    </a:cubicBezTo>
                    <a:cubicBezTo>
                      <a:pt x="414151" y="549306"/>
                      <a:pt x="459991" y="528859"/>
                      <a:pt x="496591" y="492343"/>
                    </a:cubicBezTo>
                    <a:cubicBezTo>
                      <a:pt x="502835" y="483228"/>
                      <a:pt x="510175" y="476909"/>
                      <a:pt x="516452" y="469887"/>
                    </a:cubicBezTo>
                    <a:cubicBezTo>
                      <a:pt x="518896" y="466790"/>
                      <a:pt x="521307" y="463643"/>
                      <a:pt x="523659" y="460413"/>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6"/>
              <p:cNvSpPr/>
              <p:nvPr/>
            </p:nvSpPr>
            <p:spPr>
              <a:xfrm>
                <a:off x="32764" y="1826362"/>
                <a:ext cx="428091" cy="273544"/>
              </a:xfrm>
              <a:custGeom>
                <a:avLst/>
                <a:gdLst/>
                <a:ahLst/>
                <a:cxnLst/>
                <a:rect l="l" t="t" r="r" b="b"/>
                <a:pathLst>
                  <a:path w="428091" h="273544" extrusionOk="0">
                    <a:moveTo>
                      <a:pt x="428091" y="164422"/>
                    </a:moveTo>
                    <a:cubicBezTo>
                      <a:pt x="419136" y="162555"/>
                      <a:pt x="410549" y="162580"/>
                      <a:pt x="398580" y="162731"/>
                    </a:cubicBezTo>
                    <a:lnTo>
                      <a:pt x="364282" y="230433"/>
                    </a:lnTo>
                    <a:cubicBezTo>
                      <a:pt x="364282" y="230433"/>
                      <a:pt x="306741" y="198419"/>
                      <a:pt x="303753" y="185237"/>
                    </a:cubicBezTo>
                    <a:cubicBezTo>
                      <a:pt x="288721" y="118924"/>
                      <a:pt x="262825" y="17728"/>
                      <a:pt x="214072" y="19175"/>
                    </a:cubicBezTo>
                    <a:cubicBezTo>
                      <a:pt x="178652" y="20230"/>
                      <a:pt x="171412" y="53508"/>
                      <a:pt x="158758" y="53148"/>
                    </a:cubicBezTo>
                    <a:cubicBezTo>
                      <a:pt x="158758" y="53148"/>
                      <a:pt x="18994" y="-29795"/>
                      <a:pt x="1451" y="11551"/>
                    </a:cubicBezTo>
                    <a:cubicBezTo>
                      <a:pt x="-2759" y="21485"/>
                      <a:pt x="2614" y="33328"/>
                      <a:pt x="12131" y="45029"/>
                    </a:cubicBezTo>
                    <a:cubicBezTo>
                      <a:pt x="49584" y="31496"/>
                      <a:pt x="158749" y="96260"/>
                      <a:pt x="158749" y="96260"/>
                    </a:cubicBezTo>
                    <a:cubicBezTo>
                      <a:pt x="171396" y="96619"/>
                      <a:pt x="178635" y="63342"/>
                      <a:pt x="214064" y="62287"/>
                    </a:cubicBezTo>
                    <a:cubicBezTo>
                      <a:pt x="262825" y="60839"/>
                      <a:pt x="288721" y="162036"/>
                      <a:pt x="303744" y="228349"/>
                    </a:cubicBezTo>
                    <a:cubicBezTo>
                      <a:pt x="306732" y="241531"/>
                      <a:pt x="364273" y="273544"/>
                      <a:pt x="364273" y="273544"/>
                    </a:cubicBezTo>
                    <a:cubicBezTo>
                      <a:pt x="364273" y="273544"/>
                      <a:pt x="418542" y="177194"/>
                      <a:pt x="428075" y="16441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6"/>
              <p:cNvSpPr/>
              <p:nvPr/>
            </p:nvSpPr>
            <p:spPr>
              <a:xfrm>
                <a:off x="16041" y="1816705"/>
                <a:ext cx="642063" cy="559181"/>
              </a:xfrm>
              <a:custGeom>
                <a:avLst/>
                <a:gdLst/>
                <a:ahLst/>
                <a:cxnLst/>
                <a:rect l="l" t="t" r="r" b="b"/>
                <a:pathLst>
                  <a:path w="642063" h="559181" extrusionOk="0">
                    <a:moveTo>
                      <a:pt x="402681" y="559181"/>
                    </a:moveTo>
                    <a:cubicBezTo>
                      <a:pt x="390352" y="559181"/>
                      <a:pt x="377748" y="557591"/>
                      <a:pt x="364867" y="554394"/>
                    </a:cubicBezTo>
                    <a:cubicBezTo>
                      <a:pt x="283088" y="534106"/>
                      <a:pt x="208791" y="462663"/>
                      <a:pt x="114725" y="372213"/>
                    </a:cubicBezTo>
                    <a:cubicBezTo>
                      <a:pt x="100362" y="358394"/>
                      <a:pt x="85590" y="344200"/>
                      <a:pt x="70332" y="329745"/>
                    </a:cubicBezTo>
                    <a:cubicBezTo>
                      <a:pt x="16775" y="279026"/>
                      <a:pt x="-6375" y="236541"/>
                      <a:pt x="1501" y="203498"/>
                    </a:cubicBezTo>
                    <a:cubicBezTo>
                      <a:pt x="5811" y="185445"/>
                      <a:pt x="18248" y="174682"/>
                      <a:pt x="28074" y="168790"/>
                    </a:cubicBezTo>
                    <a:cubicBezTo>
                      <a:pt x="12272" y="149188"/>
                      <a:pt x="7761" y="133202"/>
                      <a:pt x="14273" y="120120"/>
                    </a:cubicBezTo>
                    <a:cubicBezTo>
                      <a:pt x="21889" y="104837"/>
                      <a:pt x="43006" y="99506"/>
                      <a:pt x="62197" y="97999"/>
                    </a:cubicBezTo>
                    <a:cubicBezTo>
                      <a:pt x="33682" y="77293"/>
                      <a:pt x="-2333" y="44518"/>
                      <a:pt x="9167" y="17400"/>
                    </a:cubicBezTo>
                    <a:cubicBezTo>
                      <a:pt x="12306" y="9993"/>
                      <a:pt x="18282" y="4670"/>
                      <a:pt x="26450" y="1983"/>
                    </a:cubicBezTo>
                    <a:cubicBezTo>
                      <a:pt x="64448" y="-10446"/>
                      <a:pt x="154053" y="39094"/>
                      <a:pt x="176417" y="52017"/>
                    </a:cubicBezTo>
                    <a:cubicBezTo>
                      <a:pt x="178024" y="50527"/>
                      <a:pt x="180217" y="47949"/>
                      <a:pt x="181958" y="45924"/>
                    </a:cubicBezTo>
                    <a:cubicBezTo>
                      <a:pt x="190813" y="35545"/>
                      <a:pt x="204204" y="19844"/>
                      <a:pt x="230510" y="19066"/>
                    </a:cubicBezTo>
                    <a:cubicBezTo>
                      <a:pt x="283364" y="17601"/>
                      <a:pt x="310364" y="105984"/>
                      <a:pt x="330024" y="192743"/>
                    </a:cubicBezTo>
                    <a:cubicBezTo>
                      <a:pt x="332585" y="198125"/>
                      <a:pt x="354882" y="213567"/>
                      <a:pt x="376928" y="226490"/>
                    </a:cubicBezTo>
                    <a:lnTo>
                      <a:pt x="406573" y="167969"/>
                    </a:lnTo>
                    <a:cubicBezTo>
                      <a:pt x="408222" y="164714"/>
                      <a:pt x="411536" y="162646"/>
                      <a:pt x="415185" y="162596"/>
                    </a:cubicBezTo>
                    <a:cubicBezTo>
                      <a:pt x="438109" y="162286"/>
                      <a:pt x="450823" y="162144"/>
                      <a:pt x="477723" y="176741"/>
                    </a:cubicBezTo>
                    <a:cubicBezTo>
                      <a:pt x="494495" y="184148"/>
                      <a:pt x="541047" y="202887"/>
                      <a:pt x="560741" y="203214"/>
                    </a:cubicBezTo>
                    <a:lnTo>
                      <a:pt x="632435" y="204410"/>
                    </a:lnTo>
                    <a:cubicBezTo>
                      <a:pt x="635431" y="204461"/>
                      <a:pt x="638252" y="205884"/>
                      <a:pt x="640060" y="208269"/>
                    </a:cubicBezTo>
                    <a:cubicBezTo>
                      <a:pt x="641884" y="210654"/>
                      <a:pt x="642503" y="213743"/>
                      <a:pt x="641750" y="216647"/>
                    </a:cubicBezTo>
                    <a:lnTo>
                      <a:pt x="613812" y="325067"/>
                    </a:lnTo>
                    <a:cubicBezTo>
                      <a:pt x="608314" y="341881"/>
                      <a:pt x="602555" y="357708"/>
                      <a:pt x="596513" y="372706"/>
                    </a:cubicBezTo>
                    <a:cubicBezTo>
                      <a:pt x="583046" y="403030"/>
                      <a:pt x="564189" y="438349"/>
                      <a:pt x="541842" y="475150"/>
                    </a:cubicBezTo>
                    <a:cubicBezTo>
                      <a:pt x="541700" y="475385"/>
                      <a:pt x="541541" y="475619"/>
                      <a:pt x="541382" y="475845"/>
                    </a:cubicBezTo>
                    <a:cubicBezTo>
                      <a:pt x="538946" y="479176"/>
                      <a:pt x="536461" y="482415"/>
                      <a:pt x="533941" y="485612"/>
                    </a:cubicBezTo>
                    <a:cubicBezTo>
                      <a:pt x="531497" y="488366"/>
                      <a:pt x="529346" y="490592"/>
                      <a:pt x="527145" y="492861"/>
                    </a:cubicBezTo>
                    <a:cubicBezTo>
                      <a:pt x="522592" y="497531"/>
                      <a:pt x="518299" y="501967"/>
                      <a:pt x="514482" y="507524"/>
                    </a:cubicBezTo>
                    <a:cubicBezTo>
                      <a:pt x="514139" y="508026"/>
                      <a:pt x="513745" y="508495"/>
                      <a:pt x="513319" y="508922"/>
                    </a:cubicBezTo>
                    <a:cubicBezTo>
                      <a:pt x="479815" y="542358"/>
                      <a:pt x="442721" y="559173"/>
                      <a:pt x="402689" y="559173"/>
                    </a:cubicBezTo>
                    <a:close/>
                    <a:moveTo>
                      <a:pt x="76760" y="117141"/>
                    </a:moveTo>
                    <a:cubicBezTo>
                      <a:pt x="57200" y="117141"/>
                      <a:pt x="36084" y="120262"/>
                      <a:pt x="31815" y="128841"/>
                    </a:cubicBezTo>
                    <a:cubicBezTo>
                      <a:pt x="28560" y="135386"/>
                      <a:pt x="35774" y="149054"/>
                      <a:pt x="51124" y="165391"/>
                    </a:cubicBezTo>
                    <a:cubicBezTo>
                      <a:pt x="53451" y="167860"/>
                      <a:pt x="54321" y="171367"/>
                      <a:pt x="53442" y="174640"/>
                    </a:cubicBezTo>
                    <a:cubicBezTo>
                      <a:pt x="52555" y="177921"/>
                      <a:pt x="50036" y="180507"/>
                      <a:pt x="46789" y="181478"/>
                    </a:cubicBezTo>
                    <a:cubicBezTo>
                      <a:pt x="45952" y="181729"/>
                      <a:pt x="25136" y="188399"/>
                      <a:pt x="20525" y="208194"/>
                    </a:cubicBezTo>
                    <a:cubicBezTo>
                      <a:pt x="16399" y="225904"/>
                      <a:pt x="24040" y="258888"/>
                      <a:pt x="83807" y="315517"/>
                    </a:cubicBezTo>
                    <a:cubicBezTo>
                      <a:pt x="99107" y="330005"/>
                      <a:pt x="113904" y="344242"/>
                      <a:pt x="128300" y="358076"/>
                    </a:cubicBezTo>
                    <a:cubicBezTo>
                      <a:pt x="220257" y="446501"/>
                      <a:pt x="292888" y="516346"/>
                      <a:pt x="369587" y="535378"/>
                    </a:cubicBezTo>
                    <a:cubicBezTo>
                      <a:pt x="416943" y="547112"/>
                      <a:pt x="460389" y="533754"/>
                      <a:pt x="498873" y="495673"/>
                    </a:cubicBezTo>
                    <a:cubicBezTo>
                      <a:pt x="503493" y="489094"/>
                      <a:pt x="508590" y="483855"/>
                      <a:pt x="513101" y="479210"/>
                    </a:cubicBezTo>
                    <a:cubicBezTo>
                      <a:pt x="515110" y="477134"/>
                      <a:pt x="517085" y="475100"/>
                      <a:pt x="518968" y="473008"/>
                    </a:cubicBezTo>
                    <a:cubicBezTo>
                      <a:pt x="520876" y="470556"/>
                      <a:pt x="523119" y="467626"/>
                      <a:pt x="525321" y="464621"/>
                    </a:cubicBezTo>
                    <a:cubicBezTo>
                      <a:pt x="552890" y="419183"/>
                      <a:pt x="569445" y="385412"/>
                      <a:pt x="578484" y="365065"/>
                    </a:cubicBezTo>
                    <a:cubicBezTo>
                      <a:pt x="584234" y="350778"/>
                      <a:pt x="589842" y="335361"/>
                      <a:pt x="595031" y="319568"/>
                    </a:cubicBezTo>
                    <a:lnTo>
                      <a:pt x="619696" y="223786"/>
                    </a:lnTo>
                    <a:lnTo>
                      <a:pt x="560423" y="222790"/>
                    </a:lnTo>
                    <a:cubicBezTo>
                      <a:pt x="533021" y="222330"/>
                      <a:pt x="475856" y="197321"/>
                      <a:pt x="469428" y="194476"/>
                    </a:cubicBezTo>
                    <a:cubicBezTo>
                      <a:pt x="469186" y="194367"/>
                      <a:pt x="468943" y="194250"/>
                      <a:pt x="468717" y="194124"/>
                    </a:cubicBezTo>
                    <a:cubicBezTo>
                      <a:pt x="448195" y="182942"/>
                      <a:pt x="439323" y="182114"/>
                      <a:pt x="421370" y="182105"/>
                    </a:cubicBezTo>
                    <a:lnTo>
                      <a:pt x="389758" y="244509"/>
                    </a:lnTo>
                    <a:cubicBezTo>
                      <a:pt x="388561" y="246886"/>
                      <a:pt x="386435" y="248669"/>
                      <a:pt x="383891" y="249447"/>
                    </a:cubicBezTo>
                    <a:cubicBezTo>
                      <a:pt x="381322" y="250201"/>
                      <a:pt x="378585" y="249933"/>
                      <a:pt x="376266" y="248644"/>
                    </a:cubicBezTo>
                    <a:cubicBezTo>
                      <a:pt x="348270" y="233068"/>
                      <a:pt x="314214" y="211474"/>
                      <a:pt x="310950" y="197054"/>
                    </a:cubicBezTo>
                    <a:cubicBezTo>
                      <a:pt x="301099" y="153615"/>
                      <a:pt x="275028" y="38600"/>
                      <a:pt x="231824" y="38600"/>
                    </a:cubicBezTo>
                    <a:cubicBezTo>
                      <a:pt x="231589" y="38600"/>
                      <a:pt x="231347" y="38600"/>
                      <a:pt x="231104" y="38600"/>
                    </a:cubicBezTo>
                    <a:cubicBezTo>
                      <a:pt x="213478" y="39128"/>
                      <a:pt x="204656" y="49472"/>
                      <a:pt x="196864" y="58604"/>
                    </a:cubicBezTo>
                    <a:cubicBezTo>
                      <a:pt x="190997" y="65475"/>
                      <a:pt x="184937" y="72581"/>
                      <a:pt x="175739" y="72581"/>
                    </a:cubicBezTo>
                    <a:cubicBezTo>
                      <a:pt x="175563" y="72581"/>
                      <a:pt x="175396" y="72581"/>
                      <a:pt x="175229" y="72581"/>
                    </a:cubicBezTo>
                    <a:cubicBezTo>
                      <a:pt x="173563" y="72539"/>
                      <a:pt x="171939" y="72070"/>
                      <a:pt x="170508" y="71217"/>
                    </a:cubicBezTo>
                    <a:cubicBezTo>
                      <a:pt x="130259" y="47338"/>
                      <a:pt x="57267" y="12445"/>
                      <a:pt x="32577" y="20572"/>
                    </a:cubicBezTo>
                    <a:cubicBezTo>
                      <a:pt x="29020" y="21736"/>
                      <a:pt x="27873" y="23468"/>
                      <a:pt x="27212" y="25025"/>
                    </a:cubicBezTo>
                    <a:cubicBezTo>
                      <a:pt x="19956" y="42141"/>
                      <a:pt x="66758" y="79804"/>
                      <a:pt x="100680" y="99866"/>
                    </a:cubicBezTo>
                    <a:cubicBezTo>
                      <a:pt x="104648" y="102218"/>
                      <a:pt x="106439" y="107005"/>
                      <a:pt x="104991" y="111374"/>
                    </a:cubicBezTo>
                    <a:cubicBezTo>
                      <a:pt x="103543" y="115743"/>
                      <a:pt x="99258" y="118530"/>
                      <a:pt x="94654" y="118028"/>
                    </a:cubicBezTo>
                    <a:cubicBezTo>
                      <a:pt x="89273" y="117450"/>
                      <a:pt x="83113" y="117124"/>
                      <a:pt x="76785" y="117124"/>
                    </a:cubicBezTo>
                    <a:close/>
                    <a:moveTo>
                      <a:pt x="533464" y="470070"/>
                    </a:moveTo>
                    <a:lnTo>
                      <a:pt x="533540" y="470070"/>
                    </a:lnTo>
                    <a:lnTo>
                      <a:pt x="533464" y="4700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6"/>
              <p:cNvSpPr/>
              <p:nvPr/>
            </p:nvSpPr>
            <p:spPr>
              <a:xfrm>
                <a:off x="549506" y="2185753"/>
                <a:ext cx="53958" cy="101021"/>
              </a:xfrm>
              <a:custGeom>
                <a:avLst/>
                <a:gdLst/>
                <a:ahLst/>
                <a:cxnLst/>
                <a:rect l="l" t="t" r="r" b="b"/>
                <a:pathLst>
                  <a:path w="53958" h="101021" extrusionOk="0">
                    <a:moveTo>
                      <a:pt x="53959" y="0"/>
                    </a:moveTo>
                    <a:cubicBezTo>
                      <a:pt x="42384" y="26046"/>
                      <a:pt x="24816" y="60152"/>
                      <a:pt x="0" y="101021"/>
                    </a:cubicBezTo>
                    <a:cubicBezTo>
                      <a:pt x="22062" y="70698"/>
                      <a:pt x="39864" y="34985"/>
                      <a:pt x="53959" y="0"/>
                    </a:cubicBezTo>
                    <a:close/>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36"/>
              <p:cNvSpPr/>
              <p:nvPr/>
            </p:nvSpPr>
            <p:spPr>
              <a:xfrm>
                <a:off x="539716" y="2175959"/>
                <a:ext cx="73540" cy="120608"/>
              </a:xfrm>
              <a:custGeom>
                <a:avLst/>
                <a:gdLst/>
                <a:ahLst/>
                <a:cxnLst/>
                <a:rect l="l" t="t" r="r" b="b"/>
                <a:pathLst>
                  <a:path w="73540" h="120608" extrusionOk="0">
                    <a:moveTo>
                      <a:pt x="9782" y="120608"/>
                    </a:moveTo>
                    <a:cubicBezTo>
                      <a:pt x="7915" y="120608"/>
                      <a:pt x="6024" y="120072"/>
                      <a:pt x="4367" y="118968"/>
                    </a:cubicBezTo>
                    <a:cubicBezTo>
                      <a:pt x="-2" y="116055"/>
                      <a:pt x="-1300" y="110213"/>
                      <a:pt x="1420" y="105735"/>
                    </a:cubicBezTo>
                    <a:cubicBezTo>
                      <a:pt x="29107" y="60121"/>
                      <a:pt x="45729" y="26224"/>
                      <a:pt x="54802" y="5819"/>
                    </a:cubicBezTo>
                    <a:cubicBezTo>
                      <a:pt x="56969" y="948"/>
                      <a:pt x="62627" y="-1312"/>
                      <a:pt x="67565" y="781"/>
                    </a:cubicBezTo>
                    <a:cubicBezTo>
                      <a:pt x="72487" y="2873"/>
                      <a:pt x="74822" y="8506"/>
                      <a:pt x="72830" y="13452"/>
                    </a:cubicBezTo>
                    <a:cubicBezTo>
                      <a:pt x="56434" y="54128"/>
                      <a:pt x="37895" y="88820"/>
                      <a:pt x="17708" y="116574"/>
                    </a:cubicBezTo>
                    <a:cubicBezTo>
                      <a:pt x="15799" y="119194"/>
                      <a:pt x="12811" y="120608"/>
                      <a:pt x="9782" y="12060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36"/>
              <p:cNvSpPr/>
              <p:nvPr/>
            </p:nvSpPr>
            <p:spPr>
              <a:xfrm>
                <a:off x="389529" y="1594809"/>
                <a:ext cx="1071651" cy="923996"/>
              </a:xfrm>
              <a:custGeom>
                <a:avLst/>
                <a:gdLst/>
                <a:ahLst/>
                <a:cxnLst/>
                <a:rect l="l" t="t" r="r" b="b"/>
                <a:pathLst>
                  <a:path w="1071651" h="923996" extrusionOk="0">
                    <a:moveTo>
                      <a:pt x="962396" y="800863"/>
                    </a:moveTo>
                    <a:cubicBezTo>
                      <a:pt x="1084918" y="773821"/>
                      <a:pt x="1056922" y="707492"/>
                      <a:pt x="1060312" y="644142"/>
                    </a:cubicBezTo>
                    <a:cubicBezTo>
                      <a:pt x="1061475" y="623385"/>
                      <a:pt x="1059567" y="590384"/>
                      <a:pt x="1056671" y="556060"/>
                    </a:cubicBezTo>
                    <a:cubicBezTo>
                      <a:pt x="1057583" y="556554"/>
                      <a:pt x="1058244" y="556889"/>
                      <a:pt x="1058244" y="556889"/>
                    </a:cubicBezTo>
                    <a:lnTo>
                      <a:pt x="1047531" y="462890"/>
                    </a:lnTo>
                    <a:cubicBezTo>
                      <a:pt x="1047531" y="462890"/>
                      <a:pt x="1073452" y="455918"/>
                      <a:pt x="1071552" y="442518"/>
                    </a:cubicBezTo>
                    <a:cubicBezTo>
                      <a:pt x="1068162" y="418372"/>
                      <a:pt x="1046602" y="368615"/>
                      <a:pt x="1043045" y="352076"/>
                    </a:cubicBezTo>
                    <a:cubicBezTo>
                      <a:pt x="1038500" y="331320"/>
                      <a:pt x="1033428" y="137430"/>
                      <a:pt x="873569" y="109894"/>
                    </a:cubicBezTo>
                    <a:cubicBezTo>
                      <a:pt x="812948" y="99473"/>
                      <a:pt x="679386" y="25285"/>
                      <a:pt x="586098" y="2796"/>
                    </a:cubicBezTo>
                    <a:cubicBezTo>
                      <a:pt x="543915" y="-7373"/>
                      <a:pt x="467836" y="13467"/>
                      <a:pt x="467836" y="13467"/>
                    </a:cubicBezTo>
                    <a:cubicBezTo>
                      <a:pt x="467836" y="13467"/>
                      <a:pt x="290425" y="58479"/>
                      <a:pt x="267041" y="63601"/>
                    </a:cubicBezTo>
                    <a:cubicBezTo>
                      <a:pt x="246694" y="68062"/>
                      <a:pt x="217534" y="78290"/>
                      <a:pt x="186952" y="96661"/>
                    </a:cubicBezTo>
                    <a:cubicBezTo>
                      <a:pt x="142760" y="123201"/>
                      <a:pt x="84424" y="185965"/>
                      <a:pt x="79570" y="240459"/>
                    </a:cubicBezTo>
                    <a:cubicBezTo>
                      <a:pt x="77879" y="259475"/>
                      <a:pt x="43765" y="295464"/>
                      <a:pt x="25569" y="328357"/>
                    </a:cubicBezTo>
                    <a:cubicBezTo>
                      <a:pt x="4913" y="365694"/>
                      <a:pt x="0" y="399038"/>
                      <a:pt x="0" y="399038"/>
                    </a:cubicBezTo>
                    <a:lnTo>
                      <a:pt x="14571" y="397431"/>
                    </a:lnTo>
                    <a:cubicBezTo>
                      <a:pt x="23711" y="396419"/>
                      <a:pt x="32859" y="395113"/>
                      <a:pt x="41815" y="394293"/>
                    </a:cubicBezTo>
                    <a:cubicBezTo>
                      <a:pt x="63124" y="392326"/>
                      <a:pt x="74582" y="395992"/>
                      <a:pt x="99900" y="407433"/>
                    </a:cubicBezTo>
                    <a:cubicBezTo>
                      <a:pt x="99900" y="407433"/>
                      <a:pt x="160889" y="434475"/>
                      <a:pt x="187086" y="434910"/>
                    </a:cubicBezTo>
                    <a:lnTo>
                      <a:pt x="258771" y="436107"/>
                    </a:lnTo>
                    <a:cubicBezTo>
                      <a:pt x="258771" y="436107"/>
                      <a:pt x="250519" y="484517"/>
                      <a:pt x="230834" y="544527"/>
                    </a:cubicBezTo>
                    <a:cubicBezTo>
                      <a:pt x="228666" y="554303"/>
                      <a:pt x="223226" y="570029"/>
                      <a:pt x="213935" y="590953"/>
                    </a:cubicBezTo>
                    <a:cubicBezTo>
                      <a:pt x="199841" y="625930"/>
                      <a:pt x="182039" y="661643"/>
                      <a:pt x="159977" y="691974"/>
                    </a:cubicBezTo>
                    <a:cubicBezTo>
                      <a:pt x="159960" y="691999"/>
                      <a:pt x="159951" y="692016"/>
                      <a:pt x="159935" y="692041"/>
                    </a:cubicBezTo>
                    <a:cubicBezTo>
                      <a:pt x="157851" y="695481"/>
                      <a:pt x="155390" y="698519"/>
                      <a:pt x="152770" y="701449"/>
                    </a:cubicBezTo>
                    <a:cubicBezTo>
                      <a:pt x="146476" y="709425"/>
                      <a:pt x="139864" y="716966"/>
                      <a:pt x="132909" y="723904"/>
                    </a:cubicBezTo>
                    <a:cubicBezTo>
                      <a:pt x="132901" y="723921"/>
                      <a:pt x="132884" y="723938"/>
                      <a:pt x="132867" y="723955"/>
                    </a:cubicBezTo>
                    <a:lnTo>
                      <a:pt x="117208" y="751449"/>
                    </a:lnTo>
                    <a:cubicBezTo>
                      <a:pt x="117208" y="751449"/>
                      <a:pt x="190425" y="732935"/>
                      <a:pt x="225862" y="743054"/>
                    </a:cubicBezTo>
                    <a:cubicBezTo>
                      <a:pt x="288165" y="760848"/>
                      <a:pt x="353750" y="803089"/>
                      <a:pt x="417066" y="800135"/>
                    </a:cubicBezTo>
                    <a:cubicBezTo>
                      <a:pt x="422707" y="799859"/>
                      <a:pt x="432725" y="800612"/>
                      <a:pt x="446041" y="802227"/>
                    </a:cubicBezTo>
                    <a:cubicBezTo>
                      <a:pt x="489371" y="789271"/>
                      <a:pt x="534165" y="782232"/>
                      <a:pt x="578172" y="782232"/>
                    </a:cubicBezTo>
                    <a:cubicBezTo>
                      <a:pt x="697698" y="782232"/>
                      <a:pt x="853147" y="848737"/>
                      <a:pt x="942057" y="923996"/>
                    </a:cubicBezTo>
                    <a:cubicBezTo>
                      <a:pt x="980507" y="866321"/>
                      <a:pt x="952210" y="803131"/>
                      <a:pt x="962404" y="800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6"/>
              <p:cNvSpPr/>
              <p:nvPr/>
            </p:nvSpPr>
            <p:spPr>
              <a:xfrm>
                <a:off x="389529" y="1594800"/>
                <a:ext cx="592701" cy="399029"/>
              </a:xfrm>
              <a:custGeom>
                <a:avLst/>
                <a:gdLst/>
                <a:ahLst/>
                <a:cxnLst/>
                <a:rect l="l" t="t" r="r" b="b"/>
                <a:pathLst>
                  <a:path w="592701" h="399029" extrusionOk="0">
                    <a:moveTo>
                      <a:pt x="592702" y="4545"/>
                    </a:moveTo>
                    <a:cubicBezTo>
                      <a:pt x="590509" y="3976"/>
                      <a:pt x="588249" y="3315"/>
                      <a:pt x="586098" y="2796"/>
                    </a:cubicBezTo>
                    <a:cubicBezTo>
                      <a:pt x="543915" y="-7373"/>
                      <a:pt x="467836" y="13467"/>
                      <a:pt x="467836" y="13467"/>
                    </a:cubicBezTo>
                    <a:cubicBezTo>
                      <a:pt x="467836" y="13467"/>
                      <a:pt x="290417" y="58479"/>
                      <a:pt x="267041" y="63601"/>
                    </a:cubicBezTo>
                    <a:cubicBezTo>
                      <a:pt x="246694" y="68062"/>
                      <a:pt x="217534" y="78290"/>
                      <a:pt x="186952" y="96661"/>
                    </a:cubicBezTo>
                    <a:cubicBezTo>
                      <a:pt x="142760" y="123201"/>
                      <a:pt x="84424" y="185965"/>
                      <a:pt x="79570" y="240459"/>
                    </a:cubicBezTo>
                    <a:cubicBezTo>
                      <a:pt x="77871" y="259475"/>
                      <a:pt x="43765" y="295464"/>
                      <a:pt x="25569" y="328349"/>
                    </a:cubicBezTo>
                    <a:cubicBezTo>
                      <a:pt x="4913" y="365685"/>
                      <a:pt x="0" y="399030"/>
                      <a:pt x="0" y="399030"/>
                    </a:cubicBezTo>
                    <a:lnTo>
                      <a:pt x="14571" y="397423"/>
                    </a:lnTo>
                    <a:cubicBezTo>
                      <a:pt x="23418" y="396444"/>
                      <a:pt x="32265" y="395205"/>
                      <a:pt x="40944" y="394376"/>
                    </a:cubicBezTo>
                    <a:cubicBezTo>
                      <a:pt x="44811" y="383270"/>
                      <a:pt x="50226" y="370238"/>
                      <a:pt x="57734" y="356663"/>
                    </a:cubicBezTo>
                    <a:cubicBezTo>
                      <a:pt x="75921" y="323770"/>
                      <a:pt x="94392" y="286860"/>
                      <a:pt x="96083" y="267845"/>
                    </a:cubicBezTo>
                    <a:cubicBezTo>
                      <a:pt x="100937" y="213350"/>
                      <a:pt x="160562" y="149875"/>
                      <a:pt x="204754" y="123335"/>
                    </a:cubicBezTo>
                    <a:cubicBezTo>
                      <a:pt x="235337" y="104964"/>
                      <a:pt x="264496" y="94728"/>
                      <a:pt x="284843" y="90275"/>
                    </a:cubicBezTo>
                    <a:cubicBezTo>
                      <a:pt x="308219" y="85153"/>
                      <a:pt x="500000" y="41782"/>
                      <a:pt x="500000" y="41782"/>
                    </a:cubicBezTo>
                    <a:cubicBezTo>
                      <a:pt x="500000" y="41782"/>
                      <a:pt x="551055" y="27804"/>
                      <a:pt x="592702" y="28340"/>
                    </a:cubicBezTo>
                    <a:lnTo>
                      <a:pt x="592702" y="453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6"/>
              <p:cNvSpPr/>
              <p:nvPr/>
            </p:nvSpPr>
            <p:spPr>
              <a:xfrm>
                <a:off x="379740" y="1585018"/>
                <a:ext cx="1091267" cy="943587"/>
              </a:xfrm>
              <a:custGeom>
                <a:avLst/>
                <a:gdLst/>
                <a:ahLst/>
                <a:cxnLst/>
                <a:rect l="l" t="t" r="r" b="b"/>
                <a:pathLst>
                  <a:path w="1091267" h="943587" extrusionOk="0">
                    <a:moveTo>
                      <a:pt x="951838" y="943571"/>
                    </a:moveTo>
                    <a:cubicBezTo>
                      <a:pt x="949536" y="943571"/>
                      <a:pt x="947293" y="942759"/>
                      <a:pt x="945511" y="941253"/>
                    </a:cubicBezTo>
                    <a:cubicBezTo>
                      <a:pt x="851587" y="861750"/>
                      <a:pt x="697863" y="801807"/>
                      <a:pt x="587944" y="801807"/>
                    </a:cubicBezTo>
                    <a:cubicBezTo>
                      <a:pt x="545586" y="801807"/>
                      <a:pt x="502072" y="808394"/>
                      <a:pt x="458626" y="821392"/>
                    </a:cubicBezTo>
                    <a:cubicBezTo>
                      <a:pt x="457337" y="821785"/>
                      <a:pt x="455973" y="821894"/>
                      <a:pt x="454642" y="821735"/>
                    </a:cubicBezTo>
                    <a:cubicBezTo>
                      <a:pt x="438263" y="819743"/>
                      <a:pt x="430763" y="819550"/>
                      <a:pt x="427315" y="819693"/>
                    </a:cubicBezTo>
                    <a:cubicBezTo>
                      <a:pt x="383550" y="821735"/>
                      <a:pt x="339493" y="803573"/>
                      <a:pt x="296925" y="786005"/>
                    </a:cubicBezTo>
                    <a:cubicBezTo>
                      <a:pt x="274746" y="776849"/>
                      <a:pt x="253780" y="768194"/>
                      <a:pt x="232956" y="762252"/>
                    </a:cubicBezTo>
                    <a:cubicBezTo>
                      <a:pt x="205947" y="754560"/>
                      <a:pt x="149051" y="765759"/>
                      <a:pt x="129391" y="770730"/>
                    </a:cubicBezTo>
                    <a:cubicBezTo>
                      <a:pt x="125591" y="771693"/>
                      <a:pt x="121582" y="770287"/>
                      <a:pt x="119197" y="767165"/>
                    </a:cubicBezTo>
                    <a:cubicBezTo>
                      <a:pt x="116828" y="764043"/>
                      <a:pt x="116543" y="759800"/>
                      <a:pt x="118485" y="756393"/>
                    </a:cubicBezTo>
                    <a:lnTo>
                      <a:pt x="134145" y="728899"/>
                    </a:lnTo>
                    <a:cubicBezTo>
                      <a:pt x="134572" y="728137"/>
                      <a:pt x="135157" y="727384"/>
                      <a:pt x="135777" y="726765"/>
                    </a:cubicBezTo>
                    <a:cubicBezTo>
                      <a:pt x="142205" y="720345"/>
                      <a:pt x="148624" y="713081"/>
                      <a:pt x="154868" y="705163"/>
                    </a:cubicBezTo>
                    <a:cubicBezTo>
                      <a:pt x="157981" y="701664"/>
                      <a:pt x="159856" y="699212"/>
                      <a:pt x="161346" y="696751"/>
                    </a:cubicBezTo>
                    <a:cubicBezTo>
                      <a:pt x="161505" y="696484"/>
                      <a:pt x="161689" y="696216"/>
                      <a:pt x="161890" y="695948"/>
                    </a:cubicBezTo>
                    <a:cubicBezTo>
                      <a:pt x="181115" y="669500"/>
                      <a:pt x="198867" y="636248"/>
                      <a:pt x="214643" y="597086"/>
                    </a:cubicBezTo>
                    <a:cubicBezTo>
                      <a:pt x="225909" y="571676"/>
                      <a:pt x="229759" y="558075"/>
                      <a:pt x="231056" y="552200"/>
                    </a:cubicBezTo>
                    <a:cubicBezTo>
                      <a:pt x="231123" y="551890"/>
                      <a:pt x="231215" y="551572"/>
                      <a:pt x="231316" y="551263"/>
                    </a:cubicBezTo>
                    <a:cubicBezTo>
                      <a:pt x="245025" y="509482"/>
                      <a:pt x="253177" y="473082"/>
                      <a:pt x="256751" y="455481"/>
                    </a:cubicBezTo>
                    <a:lnTo>
                      <a:pt x="196707" y="454476"/>
                    </a:lnTo>
                    <a:cubicBezTo>
                      <a:pt x="169305" y="454016"/>
                      <a:pt x="112141" y="429008"/>
                      <a:pt x="105713" y="426162"/>
                    </a:cubicBezTo>
                    <a:cubicBezTo>
                      <a:pt x="80763" y="414897"/>
                      <a:pt x="71339" y="412076"/>
                      <a:pt x="52508" y="413825"/>
                    </a:cubicBezTo>
                    <a:cubicBezTo>
                      <a:pt x="47168" y="414311"/>
                      <a:pt x="41769" y="414980"/>
                      <a:pt x="36337" y="415650"/>
                    </a:cubicBezTo>
                    <a:cubicBezTo>
                      <a:pt x="32713" y="416093"/>
                      <a:pt x="29073" y="416545"/>
                      <a:pt x="25440" y="416939"/>
                    </a:cubicBezTo>
                    <a:lnTo>
                      <a:pt x="10860" y="418546"/>
                    </a:lnTo>
                    <a:cubicBezTo>
                      <a:pt x="7856" y="418889"/>
                      <a:pt x="4859" y="417801"/>
                      <a:pt x="2734" y="415608"/>
                    </a:cubicBezTo>
                    <a:cubicBezTo>
                      <a:pt x="633" y="413432"/>
                      <a:pt x="-338" y="410394"/>
                      <a:pt x="105" y="407389"/>
                    </a:cubicBezTo>
                    <a:cubicBezTo>
                      <a:pt x="315" y="405958"/>
                      <a:pt x="5529" y="371852"/>
                      <a:pt x="26796" y="333393"/>
                    </a:cubicBezTo>
                    <a:cubicBezTo>
                      <a:pt x="34429" y="319592"/>
                      <a:pt x="44423" y="305749"/>
                      <a:pt x="54073" y="292357"/>
                    </a:cubicBezTo>
                    <a:cubicBezTo>
                      <a:pt x="65681" y="276271"/>
                      <a:pt x="78830" y="258025"/>
                      <a:pt x="79608" y="249379"/>
                    </a:cubicBezTo>
                    <a:cubicBezTo>
                      <a:pt x="85065" y="188164"/>
                      <a:pt x="148448" y="124036"/>
                      <a:pt x="191711" y="98049"/>
                    </a:cubicBezTo>
                    <a:cubicBezTo>
                      <a:pt x="228286" y="76078"/>
                      <a:pt x="259429" y="67165"/>
                      <a:pt x="274746" y="63817"/>
                    </a:cubicBezTo>
                    <a:cubicBezTo>
                      <a:pt x="297703" y="58795"/>
                      <a:pt x="473457" y="14202"/>
                      <a:pt x="475231" y="13750"/>
                    </a:cubicBezTo>
                    <a:cubicBezTo>
                      <a:pt x="478261" y="12913"/>
                      <a:pt x="554064" y="-7593"/>
                      <a:pt x="598197" y="3062"/>
                    </a:cubicBezTo>
                    <a:cubicBezTo>
                      <a:pt x="647059" y="14838"/>
                      <a:pt x="707328" y="40800"/>
                      <a:pt x="760509" y="63700"/>
                    </a:cubicBezTo>
                    <a:cubicBezTo>
                      <a:pt x="810015" y="85025"/>
                      <a:pt x="856785" y="105171"/>
                      <a:pt x="885032" y="110034"/>
                    </a:cubicBezTo>
                    <a:cubicBezTo>
                      <a:pt x="984932" y="127233"/>
                      <a:pt x="1044121" y="207682"/>
                      <a:pt x="1060978" y="349112"/>
                    </a:cubicBezTo>
                    <a:cubicBezTo>
                      <a:pt x="1061555" y="353932"/>
                      <a:pt x="1062049" y="358092"/>
                      <a:pt x="1062417" y="359774"/>
                    </a:cubicBezTo>
                    <a:cubicBezTo>
                      <a:pt x="1063715" y="365826"/>
                      <a:pt x="1068109" y="377962"/>
                      <a:pt x="1072754" y="390817"/>
                    </a:cubicBezTo>
                    <a:cubicBezTo>
                      <a:pt x="1080320" y="411766"/>
                      <a:pt x="1088890" y="435511"/>
                      <a:pt x="1091066" y="450953"/>
                    </a:cubicBezTo>
                    <a:cubicBezTo>
                      <a:pt x="1092966" y="464420"/>
                      <a:pt x="1081098" y="474112"/>
                      <a:pt x="1067966" y="479443"/>
                    </a:cubicBezTo>
                    <a:lnTo>
                      <a:pt x="1077784" y="565583"/>
                    </a:lnTo>
                    <a:cubicBezTo>
                      <a:pt x="1078010" y="567550"/>
                      <a:pt x="1077625" y="569492"/>
                      <a:pt x="1076754" y="571182"/>
                    </a:cubicBezTo>
                    <a:cubicBezTo>
                      <a:pt x="1079860" y="609498"/>
                      <a:pt x="1080889" y="636800"/>
                      <a:pt x="1079901" y="654502"/>
                    </a:cubicBezTo>
                    <a:cubicBezTo>
                      <a:pt x="1079332" y="665039"/>
                      <a:pt x="1079684" y="676003"/>
                      <a:pt x="1080035" y="686624"/>
                    </a:cubicBezTo>
                    <a:cubicBezTo>
                      <a:pt x="1081659" y="737093"/>
                      <a:pt x="1083475" y="794190"/>
                      <a:pt x="979684" y="818998"/>
                    </a:cubicBezTo>
                    <a:cubicBezTo>
                      <a:pt x="979843" y="821810"/>
                      <a:pt x="980261" y="825643"/>
                      <a:pt x="980613" y="828966"/>
                    </a:cubicBezTo>
                    <a:cubicBezTo>
                      <a:pt x="983157" y="852886"/>
                      <a:pt x="987894" y="897404"/>
                      <a:pt x="960024" y="939227"/>
                    </a:cubicBezTo>
                    <a:cubicBezTo>
                      <a:pt x="958475" y="941554"/>
                      <a:pt x="956006" y="943094"/>
                      <a:pt x="953244" y="943487"/>
                    </a:cubicBezTo>
                    <a:cubicBezTo>
                      <a:pt x="952784" y="943554"/>
                      <a:pt x="952324" y="943588"/>
                      <a:pt x="951872" y="943588"/>
                    </a:cubicBezTo>
                    <a:close/>
                    <a:moveTo>
                      <a:pt x="587953" y="782222"/>
                    </a:moveTo>
                    <a:cubicBezTo>
                      <a:pt x="698549" y="782222"/>
                      <a:pt x="851637" y="840508"/>
                      <a:pt x="949294" y="918989"/>
                    </a:cubicBezTo>
                    <a:cubicBezTo>
                      <a:pt x="966945" y="885888"/>
                      <a:pt x="963338" y="852008"/>
                      <a:pt x="961103" y="831025"/>
                    </a:cubicBezTo>
                    <a:cubicBezTo>
                      <a:pt x="959547" y="816370"/>
                      <a:pt x="958199" y="803715"/>
                      <a:pt x="970075" y="801095"/>
                    </a:cubicBezTo>
                    <a:cubicBezTo>
                      <a:pt x="1063430" y="780498"/>
                      <a:pt x="1062108" y="739344"/>
                      <a:pt x="1060434" y="687244"/>
                    </a:cubicBezTo>
                    <a:cubicBezTo>
                      <a:pt x="1060082" y="676221"/>
                      <a:pt x="1059714" y="664813"/>
                      <a:pt x="1060325" y="653422"/>
                    </a:cubicBezTo>
                    <a:cubicBezTo>
                      <a:pt x="1061304" y="635938"/>
                      <a:pt x="1060091" y="606761"/>
                      <a:pt x="1056718" y="566679"/>
                    </a:cubicBezTo>
                    <a:cubicBezTo>
                      <a:pt x="1056567" y="564939"/>
                      <a:pt x="1056893" y="563214"/>
                      <a:pt x="1057613" y="561683"/>
                    </a:cubicBezTo>
                    <a:lnTo>
                      <a:pt x="1047603" y="473802"/>
                    </a:lnTo>
                    <a:cubicBezTo>
                      <a:pt x="1047059" y="468989"/>
                      <a:pt x="1050114" y="464503"/>
                      <a:pt x="1054784" y="463240"/>
                    </a:cubicBezTo>
                    <a:cubicBezTo>
                      <a:pt x="1063187" y="460946"/>
                      <a:pt x="1071231" y="455983"/>
                      <a:pt x="1071666" y="453681"/>
                    </a:cubicBezTo>
                    <a:cubicBezTo>
                      <a:pt x="1069774" y="440248"/>
                      <a:pt x="1061212" y="416537"/>
                      <a:pt x="1054324" y="397471"/>
                    </a:cubicBezTo>
                    <a:cubicBezTo>
                      <a:pt x="1049235" y="383385"/>
                      <a:pt x="1044849" y="371232"/>
                      <a:pt x="1043276" y="363926"/>
                    </a:cubicBezTo>
                    <a:cubicBezTo>
                      <a:pt x="1042707" y="361356"/>
                      <a:pt x="1042238" y="357406"/>
                      <a:pt x="1041527" y="351430"/>
                    </a:cubicBezTo>
                    <a:cubicBezTo>
                      <a:pt x="1035676" y="302300"/>
                      <a:pt x="1017858" y="152786"/>
                      <a:pt x="881709" y="129334"/>
                    </a:cubicBezTo>
                    <a:cubicBezTo>
                      <a:pt x="851168" y="124086"/>
                      <a:pt x="805563" y="104443"/>
                      <a:pt x="752759" y="81703"/>
                    </a:cubicBezTo>
                    <a:cubicBezTo>
                      <a:pt x="700298" y="59105"/>
                      <a:pt x="640849" y="33494"/>
                      <a:pt x="593602" y="22103"/>
                    </a:cubicBezTo>
                    <a:cubicBezTo>
                      <a:pt x="554366" y="12670"/>
                      <a:pt x="480964" y="32481"/>
                      <a:pt x="480219" y="32699"/>
                    </a:cubicBezTo>
                    <a:cubicBezTo>
                      <a:pt x="472796" y="34582"/>
                      <a:pt x="302198" y="77861"/>
                      <a:pt x="278930" y="82950"/>
                    </a:cubicBezTo>
                    <a:cubicBezTo>
                      <a:pt x="267548" y="85444"/>
                      <a:pt x="237241" y="93554"/>
                      <a:pt x="201788" y="114838"/>
                    </a:cubicBezTo>
                    <a:cubicBezTo>
                      <a:pt x="161689" y="138926"/>
                      <a:pt x="103696" y="199689"/>
                      <a:pt x="99109" y="251120"/>
                    </a:cubicBezTo>
                    <a:cubicBezTo>
                      <a:pt x="97862" y="265123"/>
                      <a:pt x="84931" y="283067"/>
                      <a:pt x="69958" y="303824"/>
                    </a:cubicBezTo>
                    <a:cubicBezTo>
                      <a:pt x="60634" y="316746"/>
                      <a:pt x="50993" y="330104"/>
                      <a:pt x="43929" y="342885"/>
                    </a:cubicBezTo>
                    <a:cubicBezTo>
                      <a:pt x="31918" y="364595"/>
                      <a:pt x="25440" y="385059"/>
                      <a:pt x="22218" y="397605"/>
                    </a:cubicBezTo>
                    <a:lnTo>
                      <a:pt x="23289" y="397488"/>
                    </a:lnTo>
                    <a:cubicBezTo>
                      <a:pt x="26838" y="397086"/>
                      <a:pt x="30395" y="396651"/>
                      <a:pt x="33944" y="396216"/>
                    </a:cubicBezTo>
                    <a:cubicBezTo>
                      <a:pt x="39577" y="395521"/>
                      <a:pt x="45176" y="394835"/>
                      <a:pt x="50700" y="394316"/>
                    </a:cubicBezTo>
                    <a:cubicBezTo>
                      <a:pt x="74838" y="392098"/>
                      <a:pt x="88438" y="396860"/>
                      <a:pt x="113714" y="408293"/>
                    </a:cubicBezTo>
                    <a:cubicBezTo>
                      <a:pt x="130119" y="415558"/>
                      <a:pt x="177190" y="434565"/>
                      <a:pt x="197034" y="434900"/>
                    </a:cubicBezTo>
                    <a:lnTo>
                      <a:pt x="268728" y="436097"/>
                    </a:lnTo>
                    <a:cubicBezTo>
                      <a:pt x="271590" y="436139"/>
                      <a:pt x="274285" y="437436"/>
                      <a:pt x="276101" y="439637"/>
                    </a:cubicBezTo>
                    <a:cubicBezTo>
                      <a:pt x="277926" y="441830"/>
                      <a:pt x="278704" y="444718"/>
                      <a:pt x="278219" y="447530"/>
                    </a:cubicBezTo>
                    <a:cubicBezTo>
                      <a:pt x="277876" y="449530"/>
                      <a:pt x="269657" y="497103"/>
                      <a:pt x="250072" y="556912"/>
                    </a:cubicBezTo>
                    <a:cubicBezTo>
                      <a:pt x="247486" y="568295"/>
                      <a:pt x="241317" y="585226"/>
                      <a:pt x="232680" y="604703"/>
                    </a:cubicBezTo>
                    <a:cubicBezTo>
                      <a:pt x="216460" y="644985"/>
                      <a:pt x="197954" y="679611"/>
                      <a:pt x="177817" y="707331"/>
                    </a:cubicBezTo>
                    <a:cubicBezTo>
                      <a:pt x="175909" y="710486"/>
                      <a:pt x="173373" y="713817"/>
                      <a:pt x="169858" y="717751"/>
                    </a:cubicBezTo>
                    <a:cubicBezTo>
                      <a:pt x="163781" y="725476"/>
                      <a:pt x="157144" y="733009"/>
                      <a:pt x="150465" y="739754"/>
                    </a:cubicBezTo>
                    <a:lnTo>
                      <a:pt x="146348" y="746986"/>
                    </a:lnTo>
                    <a:cubicBezTo>
                      <a:pt x="171640" y="742123"/>
                      <a:pt x="213045" y="736197"/>
                      <a:pt x="238338" y="743404"/>
                    </a:cubicBezTo>
                    <a:cubicBezTo>
                      <a:pt x="260233" y="749664"/>
                      <a:pt x="282688" y="758921"/>
                      <a:pt x="304407" y="767893"/>
                    </a:cubicBezTo>
                    <a:cubicBezTo>
                      <a:pt x="344992" y="784641"/>
                      <a:pt x="386831" y="801974"/>
                      <a:pt x="426394" y="800116"/>
                    </a:cubicBezTo>
                    <a:cubicBezTo>
                      <a:pt x="432278" y="799857"/>
                      <a:pt x="441627" y="800459"/>
                      <a:pt x="454977" y="802033"/>
                    </a:cubicBezTo>
                    <a:cubicBezTo>
                      <a:pt x="499603" y="788876"/>
                      <a:pt x="544330" y="782205"/>
                      <a:pt x="587953" y="782205"/>
                    </a:cubicBezTo>
                    <a:close/>
                    <a:moveTo>
                      <a:pt x="974319" y="820211"/>
                    </a:moveTo>
                    <a:cubicBezTo>
                      <a:pt x="974319" y="820211"/>
                      <a:pt x="974302" y="820211"/>
                      <a:pt x="974294" y="820211"/>
                    </a:cubicBezTo>
                    <a:lnTo>
                      <a:pt x="974294" y="820211"/>
                    </a:lnTo>
                    <a:cubicBezTo>
                      <a:pt x="974294" y="820211"/>
                      <a:pt x="974310" y="820211"/>
                      <a:pt x="974319" y="820211"/>
                    </a:cubicBezTo>
                    <a:close/>
                    <a:moveTo>
                      <a:pt x="972185" y="810653"/>
                    </a:moveTo>
                    <a:lnTo>
                      <a:pt x="972260" y="810653"/>
                    </a:lnTo>
                    <a:lnTo>
                      <a:pt x="972185" y="8106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36"/>
              <p:cNvSpPr/>
              <p:nvPr/>
            </p:nvSpPr>
            <p:spPr>
              <a:xfrm>
                <a:off x="618362" y="1960544"/>
                <a:ext cx="39730" cy="80155"/>
              </a:xfrm>
              <a:custGeom>
                <a:avLst/>
                <a:gdLst/>
                <a:ahLst/>
                <a:cxnLst/>
                <a:rect l="l" t="t" r="r" b="b"/>
                <a:pathLst>
                  <a:path w="39730" h="80155" extrusionOk="0">
                    <a:moveTo>
                      <a:pt x="29946" y="80156"/>
                    </a:moveTo>
                    <a:cubicBezTo>
                      <a:pt x="24540" y="80156"/>
                      <a:pt x="20154" y="75770"/>
                      <a:pt x="20154" y="70363"/>
                    </a:cubicBezTo>
                    <a:cubicBezTo>
                      <a:pt x="20154" y="43999"/>
                      <a:pt x="13006" y="23025"/>
                      <a:pt x="8847" y="19535"/>
                    </a:cubicBezTo>
                    <a:cubicBezTo>
                      <a:pt x="3884" y="19058"/>
                      <a:pt x="0" y="14873"/>
                      <a:pt x="0" y="9792"/>
                    </a:cubicBezTo>
                    <a:cubicBezTo>
                      <a:pt x="0" y="4386"/>
                      <a:pt x="4386" y="0"/>
                      <a:pt x="9792" y="0"/>
                    </a:cubicBezTo>
                    <a:cubicBezTo>
                      <a:pt x="34357" y="0"/>
                      <a:pt x="39730" y="50795"/>
                      <a:pt x="39730" y="70363"/>
                    </a:cubicBezTo>
                    <a:cubicBezTo>
                      <a:pt x="39730" y="75770"/>
                      <a:pt x="35345" y="80156"/>
                      <a:pt x="29938" y="80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36"/>
              <p:cNvSpPr/>
              <p:nvPr/>
            </p:nvSpPr>
            <p:spPr>
              <a:xfrm>
                <a:off x="620363" y="2030916"/>
                <a:ext cx="27937" cy="108419"/>
              </a:xfrm>
              <a:custGeom>
                <a:avLst/>
                <a:gdLst/>
                <a:ahLst/>
                <a:cxnLst/>
                <a:rect l="l" t="t" r="r" b="b"/>
                <a:pathLst>
                  <a:path w="27937" h="108419" extrusionOk="0">
                    <a:moveTo>
                      <a:pt x="0" y="108420"/>
                    </a:moveTo>
                    <a:cubicBezTo>
                      <a:pt x="19694" y="48401"/>
                      <a:pt x="27938" y="0"/>
                      <a:pt x="27938" y="0"/>
                    </a:cubicBezTo>
                    <a:lnTo>
                      <a:pt x="0" y="108420"/>
                    </a:lnTo>
                    <a:lnTo>
                      <a:pt x="0" y="108420"/>
                    </a:lnTo>
                    <a:close/>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36"/>
              <p:cNvSpPr/>
              <p:nvPr/>
            </p:nvSpPr>
            <p:spPr>
              <a:xfrm>
                <a:off x="610570" y="2021120"/>
                <a:ext cx="47531" cy="128008"/>
              </a:xfrm>
              <a:custGeom>
                <a:avLst/>
                <a:gdLst/>
                <a:ahLst/>
                <a:cxnLst/>
                <a:rect l="l" t="t" r="r" b="b"/>
                <a:pathLst>
                  <a:path w="47531" h="128008" extrusionOk="0">
                    <a:moveTo>
                      <a:pt x="9793" y="128009"/>
                    </a:moveTo>
                    <a:cubicBezTo>
                      <a:pt x="8880" y="128009"/>
                      <a:pt x="7960" y="127883"/>
                      <a:pt x="7048" y="127615"/>
                    </a:cubicBezTo>
                    <a:cubicBezTo>
                      <a:pt x="1976" y="126134"/>
                      <a:pt x="-1004" y="120886"/>
                      <a:pt x="310" y="115772"/>
                    </a:cubicBezTo>
                    <a:lnTo>
                      <a:pt x="28264" y="7352"/>
                    </a:lnTo>
                    <a:cubicBezTo>
                      <a:pt x="29570" y="2255"/>
                      <a:pt x="34625" y="-867"/>
                      <a:pt x="39789" y="213"/>
                    </a:cubicBezTo>
                    <a:cubicBezTo>
                      <a:pt x="44920" y="1318"/>
                      <a:pt x="48276" y="6264"/>
                      <a:pt x="47389" y="11437"/>
                    </a:cubicBezTo>
                    <a:cubicBezTo>
                      <a:pt x="47046" y="13437"/>
                      <a:pt x="38785" y="61253"/>
                      <a:pt x="19091" y="121263"/>
                    </a:cubicBezTo>
                    <a:cubicBezTo>
                      <a:pt x="17744" y="125381"/>
                      <a:pt x="13919" y="128000"/>
                      <a:pt x="9793" y="1280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6"/>
              <p:cNvSpPr/>
              <p:nvPr/>
            </p:nvSpPr>
            <p:spPr>
              <a:xfrm>
                <a:off x="522430" y="2296249"/>
                <a:ext cx="19861" cy="22455"/>
              </a:xfrm>
              <a:custGeom>
                <a:avLst/>
                <a:gdLst/>
                <a:ahLst/>
                <a:cxnLst/>
                <a:rect l="l" t="t" r="r" b="b"/>
                <a:pathLst>
                  <a:path w="19861" h="22455" extrusionOk="0">
                    <a:moveTo>
                      <a:pt x="0" y="22456"/>
                    </a:moveTo>
                    <a:cubicBezTo>
                      <a:pt x="6955" y="15517"/>
                      <a:pt x="13567" y="7976"/>
                      <a:pt x="19861" y="0"/>
                    </a:cubicBezTo>
                    <a:cubicBezTo>
                      <a:pt x="13575" y="7022"/>
                      <a:pt x="6244" y="13341"/>
                      <a:pt x="0" y="22456"/>
                    </a:cubicBezTo>
                    <a:close/>
                  </a:path>
                </a:pathLst>
              </a:custGeom>
              <a:solidFill>
                <a:srgbClr val="FCD8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6"/>
              <p:cNvSpPr/>
              <p:nvPr/>
            </p:nvSpPr>
            <p:spPr>
              <a:xfrm>
                <a:off x="512644" y="2286461"/>
                <a:ext cx="39436" cy="42035"/>
              </a:xfrm>
              <a:custGeom>
                <a:avLst/>
                <a:gdLst/>
                <a:ahLst/>
                <a:cxnLst/>
                <a:rect l="l" t="t" r="r" b="b"/>
                <a:pathLst>
                  <a:path w="39436" h="42035" extrusionOk="0">
                    <a:moveTo>
                      <a:pt x="9794" y="42036"/>
                    </a:moveTo>
                    <a:cubicBezTo>
                      <a:pt x="7576" y="42036"/>
                      <a:pt x="5358" y="41283"/>
                      <a:pt x="3534" y="39768"/>
                    </a:cubicBezTo>
                    <a:cubicBezTo>
                      <a:pt x="-350" y="36537"/>
                      <a:pt x="-1145" y="30879"/>
                      <a:pt x="1709" y="26711"/>
                    </a:cubicBezTo>
                    <a:cubicBezTo>
                      <a:pt x="6463" y="19756"/>
                      <a:pt x="11786" y="14291"/>
                      <a:pt x="16482" y="9461"/>
                    </a:cubicBezTo>
                    <a:cubicBezTo>
                      <a:pt x="18490" y="7386"/>
                      <a:pt x="20466" y="5352"/>
                      <a:pt x="22349" y="3260"/>
                    </a:cubicBezTo>
                    <a:cubicBezTo>
                      <a:pt x="25881" y="-683"/>
                      <a:pt x="31915" y="-1101"/>
                      <a:pt x="35941" y="2289"/>
                    </a:cubicBezTo>
                    <a:cubicBezTo>
                      <a:pt x="39992" y="5695"/>
                      <a:pt x="40611" y="11696"/>
                      <a:pt x="37330" y="15847"/>
                    </a:cubicBezTo>
                    <a:cubicBezTo>
                      <a:pt x="30610" y="24359"/>
                      <a:pt x="23671" y="32210"/>
                      <a:pt x="16708" y="39173"/>
                    </a:cubicBezTo>
                    <a:cubicBezTo>
                      <a:pt x="14799" y="41073"/>
                      <a:pt x="12297" y="42036"/>
                      <a:pt x="9786" y="420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6"/>
              <p:cNvSpPr/>
              <p:nvPr/>
            </p:nvSpPr>
            <p:spPr>
              <a:xfrm>
                <a:off x="165886" y="1853113"/>
                <a:ext cx="91294" cy="183351"/>
              </a:xfrm>
              <a:custGeom>
                <a:avLst/>
                <a:gdLst/>
                <a:ahLst/>
                <a:cxnLst/>
                <a:rect l="l" t="t" r="r" b="b"/>
                <a:pathLst>
                  <a:path w="91294" h="183351" extrusionOk="0">
                    <a:moveTo>
                      <a:pt x="60929" y="183352"/>
                    </a:moveTo>
                    <a:cubicBezTo>
                      <a:pt x="58921" y="183352"/>
                      <a:pt x="56912" y="182791"/>
                      <a:pt x="55271" y="181644"/>
                    </a:cubicBezTo>
                    <a:cubicBezTo>
                      <a:pt x="47982" y="176572"/>
                      <a:pt x="49078" y="173124"/>
                      <a:pt x="62428" y="130916"/>
                    </a:cubicBezTo>
                    <a:cubicBezTo>
                      <a:pt x="63365" y="127945"/>
                      <a:pt x="64394" y="124698"/>
                      <a:pt x="65407" y="121450"/>
                    </a:cubicBezTo>
                    <a:cubicBezTo>
                      <a:pt x="44450" y="131368"/>
                      <a:pt x="29669" y="128020"/>
                      <a:pt x="20253" y="122413"/>
                    </a:cubicBezTo>
                    <a:cubicBezTo>
                      <a:pt x="4953" y="113298"/>
                      <a:pt x="-1307" y="94810"/>
                      <a:pt x="225" y="85511"/>
                    </a:cubicBezTo>
                    <a:cubicBezTo>
                      <a:pt x="4091" y="62001"/>
                      <a:pt x="22262" y="29903"/>
                      <a:pt x="35528" y="6460"/>
                    </a:cubicBezTo>
                    <a:lnTo>
                      <a:pt x="36373" y="4979"/>
                    </a:lnTo>
                    <a:cubicBezTo>
                      <a:pt x="39026" y="267"/>
                      <a:pt x="45010" y="-1399"/>
                      <a:pt x="49714" y="1279"/>
                    </a:cubicBezTo>
                    <a:cubicBezTo>
                      <a:pt x="54426" y="3941"/>
                      <a:pt x="56075" y="9917"/>
                      <a:pt x="53413" y="14621"/>
                    </a:cubicBezTo>
                    <a:lnTo>
                      <a:pt x="52568" y="16102"/>
                    </a:lnTo>
                    <a:cubicBezTo>
                      <a:pt x="40734" y="37018"/>
                      <a:pt x="22848" y="68621"/>
                      <a:pt x="19542" y="88683"/>
                    </a:cubicBezTo>
                    <a:cubicBezTo>
                      <a:pt x="19408" y="91177"/>
                      <a:pt x="22563" y="101547"/>
                      <a:pt x="31075" y="106042"/>
                    </a:cubicBezTo>
                    <a:cubicBezTo>
                      <a:pt x="41319" y="111423"/>
                      <a:pt x="56468" y="106711"/>
                      <a:pt x="74940" y="92399"/>
                    </a:cubicBezTo>
                    <a:cubicBezTo>
                      <a:pt x="78330" y="89771"/>
                      <a:pt x="83318" y="89587"/>
                      <a:pt x="86817" y="92039"/>
                    </a:cubicBezTo>
                    <a:cubicBezTo>
                      <a:pt x="93721" y="96852"/>
                      <a:pt x="93253" y="98350"/>
                      <a:pt x="81083" y="136808"/>
                    </a:cubicBezTo>
                    <a:cubicBezTo>
                      <a:pt x="77484" y="148208"/>
                      <a:pt x="72253" y="164729"/>
                      <a:pt x="70814" y="171166"/>
                    </a:cubicBezTo>
                    <a:cubicBezTo>
                      <a:pt x="71701" y="174798"/>
                      <a:pt x="70454" y="178774"/>
                      <a:pt x="67307" y="181226"/>
                    </a:cubicBezTo>
                    <a:cubicBezTo>
                      <a:pt x="65499" y="182624"/>
                      <a:pt x="63206" y="183343"/>
                      <a:pt x="60921" y="1833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6"/>
              <p:cNvSpPr/>
              <p:nvPr/>
            </p:nvSpPr>
            <p:spPr>
              <a:xfrm>
                <a:off x="326730" y="2001807"/>
                <a:ext cx="125589" cy="107758"/>
              </a:xfrm>
              <a:custGeom>
                <a:avLst/>
                <a:gdLst/>
                <a:ahLst/>
                <a:cxnLst/>
                <a:rect l="l" t="t" r="r" b="b"/>
                <a:pathLst>
                  <a:path w="125589" h="107758" extrusionOk="0">
                    <a:moveTo>
                      <a:pt x="115795" y="107758"/>
                    </a:moveTo>
                    <a:cubicBezTo>
                      <a:pt x="113594" y="107758"/>
                      <a:pt x="111376" y="107013"/>
                      <a:pt x="109543" y="105490"/>
                    </a:cubicBezTo>
                    <a:lnTo>
                      <a:pt x="3534" y="17325"/>
                    </a:lnTo>
                    <a:cubicBezTo>
                      <a:pt x="-626" y="13868"/>
                      <a:pt x="-1195" y="7691"/>
                      <a:pt x="2262" y="3540"/>
                    </a:cubicBezTo>
                    <a:cubicBezTo>
                      <a:pt x="5702" y="-628"/>
                      <a:pt x="11878" y="-1197"/>
                      <a:pt x="16046" y="2268"/>
                    </a:cubicBezTo>
                    <a:lnTo>
                      <a:pt x="122056" y="90433"/>
                    </a:lnTo>
                    <a:cubicBezTo>
                      <a:pt x="126215" y="93890"/>
                      <a:pt x="126785" y="100067"/>
                      <a:pt x="123328" y="104218"/>
                    </a:cubicBezTo>
                    <a:cubicBezTo>
                      <a:pt x="121395" y="106553"/>
                      <a:pt x="118599" y="107750"/>
                      <a:pt x="115795" y="1077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6"/>
              <p:cNvSpPr/>
              <p:nvPr/>
            </p:nvSpPr>
            <p:spPr>
              <a:xfrm>
                <a:off x="855901" y="1579085"/>
                <a:ext cx="133105" cy="122534"/>
              </a:xfrm>
              <a:custGeom>
                <a:avLst/>
                <a:gdLst/>
                <a:ahLst/>
                <a:cxnLst/>
                <a:rect l="l" t="t" r="r" b="b"/>
                <a:pathLst>
                  <a:path w="133105" h="122534" extrusionOk="0">
                    <a:moveTo>
                      <a:pt x="292" y="94491"/>
                    </a:moveTo>
                    <a:cubicBezTo>
                      <a:pt x="3179" y="119039"/>
                      <a:pt x="27719" y="128463"/>
                      <a:pt x="57933" y="118796"/>
                    </a:cubicBezTo>
                    <a:cubicBezTo>
                      <a:pt x="61591" y="117600"/>
                      <a:pt x="65332" y="116118"/>
                      <a:pt x="69157" y="114402"/>
                    </a:cubicBezTo>
                    <a:cubicBezTo>
                      <a:pt x="70295" y="113850"/>
                      <a:pt x="71458" y="113323"/>
                      <a:pt x="72639" y="112729"/>
                    </a:cubicBezTo>
                    <a:cubicBezTo>
                      <a:pt x="75300" y="111389"/>
                      <a:pt x="78020" y="109883"/>
                      <a:pt x="80565" y="108360"/>
                    </a:cubicBezTo>
                    <a:cubicBezTo>
                      <a:pt x="113014" y="88875"/>
                      <a:pt x="135930" y="54359"/>
                      <a:pt x="132824" y="28070"/>
                    </a:cubicBezTo>
                    <a:cubicBezTo>
                      <a:pt x="130975" y="12385"/>
                      <a:pt x="120329" y="2802"/>
                      <a:pt x="105021" y="509"/>
                    </a:cubicBezTo>
                    <a:cubicBezTo>
                      <a:pt x="104284" y="400"/>
                      <a:pt x="103514" y="325"/>
                      <a:pt x="102711" y="291"/>
                    </a:cubicBezTo>
                    <a:cubicBezTo>
                      <a:pt x="101648" y="157"/>
                      <a:pt x="100509" y="107"/>
                      <a:pt x="99379" y="49"/>
                    </a:cubicBezTo>
                    <a:cubicBezTo>
                      <a:pt x="87997" y="-437"/>
                      <a:pt x="74580" y="2710"/>
                      <a:pt x="60486" y="9757"/>
                    </a:cubicBezTo>
                    <a:cubicBezTo>
                      <a:pt x="23911" y="28145"/>
                      <a:pt x="-3081" y="66035"/>
                      <a:pt x="283" y="944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6"/>
              <p:cNvSpPr/>
              <p:nvPr/>
            </p:nvSpPr>
            <p:spPr>
              <a:xfrm>
                <a:off x="846130" y="1569309"/>
                <a:ext cx="152679" cy="142131"/>
              </a:xfrm>
              <a:custGeom>
                <a:avLst/>
                <a:gdLst/>
                <a:ahLst/>
                <a:cxnLst/>
                <a:rect l="l" t="t" r="r" b="b"/>
                <a:pathLst>
                  <a:path w="152679" h="142131" extrusionOk="0">
                    <a:moveTo>
                      <a:pt x="45492" y="142131"/>
                    </a:moveTo>
                    <a:cubicBezTo>
                      <a:pt x="35038" y="142131"/>
                      <a:pt x="25681" y="139654"/>
                      <a:pt x="18057" y="134741"/>
                    </a:cubicBezTo>
                    <a:cubicBezTo>
                      <a:pt x="7971" y="128246"/>
                      <a:pt x="1836" y="118102"/>
                      <a:pt x="346" y="105422"/>
                    </a:cubicBezTo>
                    <a:lnTo>
                      <a:pt x="346" y="105422"/>
                    </a:lnTo>
                    <a:cubicBezTo>
                      <a:pt x="-3512" y="72772"/>
                      <a:pt x="25279" y="31217"/>
                      <a:pt x="65872" y="10795"/>
                    </a:cubicBezTo>
                    <a:cubicBezTo>
                      <a:pt x="81080" y="3187"/>
                      <a:pt x="96329" y="-512"/>
                      <a:pt x="109578" y="57"/>
                    </a:cubicBezTo>
                    <a:cubicBezTo>
                      <a:pt x="111009" y="124"/>
                      <a:pt x="112399" y="199"/>
                      <a:pt x="113696" y="367"/>
                    </a:cubicBezTo>
                    <a:cubicBezTo>
                      <a:pt x="113989" y="333"/>
                      <a:pt x="115261" y="467"/>
                      <a:pt x="116332" y="635"/>
                    </a:cubicBezTo>
                    <a:cubicBezTo>
                      <a:pt x="136537" y="3664"/>
                      <a:pt x="150020" y="17156"/>
                      <a:pt x="152330" y="36716"/>
                    </a:cubicBezTo>
                    <a:cubicBezTo>
                      <a:pt x="155887" y="66813"/>
                      <a:pt x="131933" y="104593"/>
                      <a:pt x="95392" y="126538"/>
                    </a:cubicBezTo>
                    <a:cubicBezTo>
                      <a:pt x="92630" y="128187"/>
                      <a:pt x="89692" y="129811"/>
                      <a:pt x="86829" y="131259"/>
                    </a:cubicBezTo>
                    <a:lnTo>
                      <a:pt x="83197" y="132991"/>
                    </a:lnTo>
                    <a:cubicBezTo>
                      <a:pt x="78560" y="135084"/>
                      <a:pt x="74568" y="136641"/>
                      <a:pt x="70735" y="137888"/>
                    </a:cubicBezTo>
                    <a:cubicBezTo>
                      <a:pt x="61880" y="140717"/>
                      <a:pt x="53368" y="142123"/>
                      <a:pt x="45492" y="142123"/>
                    </a:cubicBezTo>
                    <a:close/>
                    <a:moveTo>
                      <a:pt x="106774" y="19583"/>
                    </a:moveTo>
                    <a:cubicBezTo>
                      <a:pt x="97166" y="19583"/>
                      <a:pt x="86101" y="22580"/>
                      <a:pt x="74652" y="28313"/>
                    </a:cubicBezTo>
                    <a:cubicBezTo>
                      <a:pt x="42069" y="44692"/>
                      <a:pt x="16935" y="78957"/>
                      <a:pt x="19789" y="103129"/>
                    </a:cubicBezTo>
                    <a:lnTo>
                      <a:pt x="19789" y="103129"/>
                    </a:lnTo>
                    <a:cubicBezTo>
                      <a:pt x="20593" y="109908"/>
                      <a:pt x="23564" y="115005"/>
                      <a:pt x="28652" y="118278"/>
                    </a:cubicBezTo>
                    <a:cubicBezTo>
                      <a:pt x="36905" y="123601"/>
                      <a:pt x="50045" y="123936"/>
                      <a:pt x="64725" y="119257"/>
                    </a:cubicBezTo>
                    <a:cubicBezTo>
                      <a:pt x="67839" y="118244"/>
                      <a:pt x="71187" y="116930"/>
                      <a:pt x="74920" y="115256"/>
                    </a:cubicBezTo>
                    <a:lnTo>
                      <a:pt x="78041" y="113766"/>
                    </a:lnTo>
                    <a:cubicBezTo>
                      <a:pt x="80460" y="112553"/>
                      <a:pt x="82971" y="111155"/>
                      <a:pt x="85315" y="109749"/>
                    </a:cubicBezTo>
                    <a:cubicBezTo>
                      <a:pt x="114591" y="92181"/>
                      <a:pt x="135490" y="61097"/>
                      <a:pt x="132879" y="39018"/>
                    </a:cubicBezTo>
                    <a:cubicBezTo>
                      <a:pt x="131281" y="25467"/>
                      <a:pt x="121371" y="21199"/>
                      <a:pt x="113344" y="19993"/>
                    </a:cubicBezTo>
                    <a:cubicBezTo>
                      <a:pt x="112876" y="19918"/>
                      <a:pt x="112466" y="19885"/>
                      <a:pt x="112030" y="19868"/>
                    </a:cubicBezTo>
                    <a:cubicBezTo>
                      <a:pt x="110474" y="19701"/>
                      <a:pt x="109586" y="19667"/>
                      <a:pt x="108699" y="19634"/>
                    </a:cubicBezTo>
                    <a:cubicBezTo>
                      <a:pt x="108063" y="19600"/>
                      <a:pt x="107419" y="19592"/>
                      <a:pt x="106774" y="195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6"/>
              <p:cNvSpPr/>
              <p:nvPr/>
            </p:nvSpPr>
            <p:spPr>
              <a:xfrm>
                <a:off x="811854" y="1404541"/>
                <a:ext cx="218111" cy="250894"/>
              </a:xfrm>
              <a:custGeom>
                <a:avLst/>
                <a:gdLst/>
                <a:ahLst/>
                <a:cxnLst/>
                <a:rect l="l" t="t" r="r" b="b"/>
                <a:pathLst>
                  <a:path w="218111" h="250894" extrusionOk="0">
                    <a:moveTo>
                      <a:pt x="217196" y="136787"/>
                    </a:moveTo>
                    <a:cubicBezTo>
                      <a:pt x="216635" y="141650"/>
                      <a:pt x="215815" y="146822"/>
                      <a:pt x="214761" y="151743"/>
                    </a:cubicBezTo>
                    <a:cubicBezTo>
                      <a:pt x="214250" y="153869"/>
                      <a:pt x="213656" y="155995"/>
                      <a:pt x="213137" y="158121"/>
                    </a:cubicBezTo>
                    <a:cubicBezTo>
                      <a:pt x="211237" y="165068"/>
                      <a:pt x="209027" y="171671"/>
                      <a:pt x="206332" y="178007"/>
                    </a:cubicBezTo>
                    <a:cubicBezTo>
                      <a:pt x="183617" y="230183"/>
                      <a:pt x="132596" y="260674"/>
                      <a:pt x="82186" y="248052"/>
                    </a:cubicBezTo>
                    <a:cubicBezTo>
                      <a:pt x="23750" y="233573"/>
                      <a:pt x="-11386" y="166859"/>
                      <a:pt x="3361" y="99157"/>
                    </a:cubicBezTo>
                    <a:cubicBezTo>
                      <a:pt x="9044" y="73094"/>
                      <a:pt x="21348" y="50739"/>
                      <a:pt x="37618" y="33857"/>
                    </a:cubicBezTo>
                    <a:cubicBezTo>
                      <a:pt x="38572" y="32912"/>
                      <a:pt x="39526" y="31958"/>
                      <a:pt x="40480" y="31095"/>
                    </a:cubicBezTo>
                    <a:cubicBezTo>
                      <a:pt x="41175" y="30384"/>
                      <a:pt x="41870" y="29673"/>
                      <a:pt x="42648" y="29045"/>
                    </a:cubicBezTo>
                    <a:cubicBezTo>
                      <a:pt x="43778" y="27856"/>
                      <a:pt x="44992" y="26752"/>
                      <a:pt x="46197" y="25731"/>
                    </a:cubicBezTo>
                    <a:cubicBezTo>
                      <a:pt x="55596" y="17646"/>
                      <a:pt x="66167" y="11259"/>
                      <a:pt x="77290" y="6899"/>
                    </a:cubicBezTo>
                    <a:cubicBezTo>
                      <a:pt x="78897" y="6229"/>
                      <a:pt x="80496" y="5643"/>
                      <a:pt x="82094" y="5133"/>
                    </a:cubicBezTo>
                    <a:cubicBezTo>
                      <a:pt x="83693" y="4631"/>
                      <a:pt x="85375" y="4129"/>
                      <a:pt x="86965" y="3618"/>
                    </a:cubicBezTo>
                    <a:cubicBezTo>
                      <a:pt x="88639" y="3200"/>
                      <a:pt x="90313" y="2781"/>
                      <a:pt x="91995" y="2363"/>
                    </a:cubicBezTo>
                    <a:cubicBezTo>
                      <a:pt x="103127" y="-182"/>
                      <a:pt x="114744" y="-717"/>
                      <a:pt x="126336" y="982"/>
                    </a:cubicBezTo>
                    <a:cubicBezTo>
                      <a:pt x="129541" y="1383"/>
                      <a:pt x="132831" y="2028"/>
                      <a:pt x="136019" y="2840"/>
                    </a:cubicBezTo>
                    <a:cubicBezTo>
                      <a:pt x="189953" y="16206"/>
                      <a:pt x="224243" y="74517"/>
                      <a:pt x="217196" y="136778"/>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6"/>
              <p:cNvSpPr/>
              <p:nvPr/>
            </p:nvSpPr>
            <p:spPr>
              <a:xfrm>
                <a:off x="811846" y="1404549"/>
                <a:ext cx="129198" cy="250848"/>
              </a:xfrm>
              <a:custGeom>
                <a:avLst/>
                <a:gdLst/>
                <a:ahLst/>
                <a:cxnLst/>
                <a:rect l="l" t="t" r="r" b="b"/>
                <a:pathLst>
                  <a:path w="129198" h="250848" extrusionOk="0">
                    <a:moveTo>
                      <a:pt x="114794" y="248044"/>
                    </a:moveTo>
                    <a:cubicBezTo>
                      <a:pt x="56358" y="233565"/>
                      <a:pt x="21222" y="166842"/>
                      <a:pt x="35969" y="99149"/>
                    </a:cubicBezTo>
                    <a:cubicBezTo>
                      <a:pt x="41661" y="73086"/>
                      <a:pt x="53955" y="50731"/>
                      <a:pt x="70226" y="33849"/>
                    </a:cubicBezTo>
                    <a:cubicBezTo>
                      <a:pt x="71180" y="32903"/>
                      <a:pt x="72134" y="31949"/>
                      <a:pt x="73088" y="31087"/>
                    </a:cubicBezTo>
                    <a:cubicBezTo>
                      <a:pt x="73783" y="30376"/>
                      <a:pt x="74478" y="29664"/>
                      <a:pt x="75256" y="29037"/>
                    </a:cubicBezTo>
                    <a:cubicBezTo>
                      <a:pt x="76386" y="27848"/>
                      <a:pt x="77600" y="26743"/>
                      <a:pt x="78805" y="25722"/>
                    </a:cubicBezTo>
                    <a:cubicBezTo>
                      <a:pt x="88204" y="17637"/>
                      <a:pt x="98775" y="11260"/>
                      <a:pt x="109906" y="6891"/>
                    </a:cubicBezTo>
                    <a:cubicBezTo>
                      <a:pt x="111513" y="6221"/>
                      <a:pt x="113112" y="5635"/>
                      <a:pt x="114710" y="5125"/>
                    </a:cubicBezTo>
                    <a:cubicBezTo>
                      <a:pt x="116309" y="4622"/>
                      <a:pt x="117983" y="4120"/>
                      <a:pt x="119582" y="3610"/>
                    </a:cubicBezTo>
                    <a:cubicBezTo>
                      <a:pt x="121264" y="3191"/>
                      <a:pt x="122929" y="2773"/>
                      <a:pt x="124612" y="2354"/>
                    </a:cubicBezTo>
                    <a:cubicBezTo>
                      <a:pt x="126127" y="2011"/>
                      <a:pt x="127667" y="1793"/>
                      <a:pt x="129198" y="1526"/>
                    </a:cubicBezTo>
                    <a:cubicBezTo>
                      <a:pt x="128252" y="1367"/>
                      <a:pt x="127298" y="1099"/>
                      <a:pt x="126353" y="982"/>
                    </a:cubicBezTo>
                    <a:cubicBezTo>
                      <a:pt x="114752" y="-717"/>
                      <a:pt x="103144" y="-182"/>
                      <a:pt x="92004" y="2363"/>
                    </a:cubicBezTo>
                    <a:cubicBezTo>
                      <a:pt x="90330" y="2781"/>
                      <a:pt x="88656" y="3200"/>
                      <a:pt x="86974" y="3618"/>
                    </a:cubicBezTo>
                    <a:cubicBezTo>
                      <a:pt x="85375" y="4120"/>
                      <a:pt x="83701" y="4622"/>
                      <a:pt x="82102" y="5133"/>
                    </a:cubicBezTo>
                    <a:cubicBezTo>
                      <a:pt x="80504" y="5635"/>
                      <a:pt x="78905" y="6229"/>
                      <a:pt x="77298" y="6899"/>
                    </a:cubicBezTo>
                    <a:cubicBezTo>
                      <a:pt x="66167" y="11268"/>
                      <a:pt x="55604" y="17646"/>
                      <a:pt x="46197" y="25731"/>
                    </a:cubicBezTo>
                    <a:cubicBezTo>
                      <a:pt x="44992" y="26752"/>
                      <a:pt x="43778" y="27856"/>
                      <a:pt x="42648" y="29045"/>
                    </a:cubicBezTo>
                    <a:cubicBezTo>
                      <a:pt x="41878" y="29673"/>
                      <a:pt x="41175" y="30384"/>
                      <a:pt x="40480" y="31095"/>
                    </a:cubicBezTo>
                    <a:cubicBezTo>
                      <a:pt x="39535" y="31966"/>
                      <a:pt x="38581" y="32912"/>
                      <a:pt x="37618" y="33857"/>
                    </a:cubicBezTo>
                    <a:cubicBezTo>
                      <a:pt x="21348" y="50731"/>
                      <a:pt x="9044" y="73094"/>
                      <a:pt x="3361" y="99157"/>
                    </a:cubicBezTo>
                    <a:cubicBezTo>
                      <a:pt x="-11386" y="166859"/>
                      <a:pt x="23750" y="233573"/>
                      <a:pt x="82186" y="248052"/>
                    </a:cubicBezTo>
                    <a:cubicBezTo>
                      <a:pt x="95444" y="251367"/>
                      <a:pt x="108718" y="251635"/>
                      <a:pt x="121532" y="249383"/>
                    </a:cubicBezTo>
                    <a:cubicBezTo>
                      <a:pt x="119280" y="248990"/>
                      <a:pt x="117037" y="248613"/>
                      <a:pt x="114786" y="2480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6"/>
              <p:cNvSpPr/>
              <p:nvPr/>
            </p:nvSpPr>
            <p:spPr>
              <a:xfrm>
                <a:off x="802087" y="1394756"/>
                <a:ext cx="237684" cy="270517"/>
              </a:xfrm>
              <a:custGeom>
                <a:avLst/>
                <a:gdLst/>
                <a:ahLst/>
                <a:cxnLst/>
                <a:rect l="l" t="t" r="r" b="b"/>
                <a:pathLst>
                  <a:path w="237684" h="270517" extrusionOk="0">
                    <a:moveTo>
                      <a:pt x="115238" y="270517"/>
                    </a:moveTo>
                    <a:cubicBezTo>
                      <a:pt x="106734" y="270517"/>
                      <a:pt x="98139" y="269479"/>
                      <a:pt x="89577" y="267337"/>
                    </a:cubicBezTo>
                    <a:cubicBezTo>
                      <a:pt x="26302" y="251652"/>
                      <a:pt x="-12298" y="179665"/>
                      <a:pt x="3562" y="106866"/>
                    </a:cubicBezTo>
                    <a:cubicBezTo>
                      <a:pt x="9454" y="79908"/>
                      <a:pt x="22168" y="55703"/>
                      <a:pt x="40347" y="36854"/>
                    </a:cubicBezTo>
                    <a:cubicBezTo>
                      <a:pt x="41552" y="35649"/>
                      <a:pt x="42615" y="34603"/>
                      <a:pt x="43661" y="33649"/>
                    </a:cubicBezTo>
                    <a:cubicBezTo>
                      <a:pt x="44171" y="33105"/>
                      <a:pt x="44908" y="32368"/>
                      <a:pt x="45737" y="31657"/>
                    </a:cubicBezTo>
                    <a:cubicBezTo>
                      <a:pt x="47000" y="30368"/>
                      <a:pt x="48323" y="29163"/>
                      <a:pt x="49645" y="28050"/>
                    </a:cubicBezTo>
                    <a:cubicBezTo>
                      <a:pt x="59823" y="19287"/>
                      <a:pt x="71239" y="12373"/>
                      <a:pt x="83500" y="7569"/>
                    </a:cubicBezTo>
                    <a:cubicBezTo>
                      <a:pt x="85149" y="6875"/>
                      <a:pt x="87041" y="6180"/>
                      <a:pt x="88907" y="5586"/>
                    </a:cubicBezTo>
                    <a:lnTo>
                      <a:pt x="99377" y="2656"/>
                    </a:lnTo>
                    <a:cubicBezTo>
                      <a:pt x="112133" y="-256"/>
                      <a:pt x="124921" y="-767"/>
                      <a:pt x="137526" y="1091"/>
                    </a:cubicBezTo>
                    <a:cubicBezTo>
                      <a:pt x="140807" y="1493"/>
                      <a:pt x="144464" y="2196"/>
                      <a:pt x="148206" y="3150"/>
                    </a:cubicBezTo>
                    <a:cubicBezTo>
                      <a:pt x="206316" y="17546"/>
                      <a:pt x="244397" y="79690"/>
                      <a:pt x="236697" y="147676"/>
                    </a:cubicBezTo>
                    <a:lnTo>
                      <a:pt x="236697" y="147693"/>
                    </a:lnTo>
                    <a:cubicBezTo>
                      <a:pt x="236070" y="153133"/>
                      <a:pt x="235174" y="158632"/>
                      <a:pt x="234094" y="163595"/>
                    </a:cubicBezTo>
                    <a:cubicBezTo>
                      <a:pt x="233760" y="165018"/>
                      <a:pt x="233433" y="166249"/>
                      <a:pt x="233115" y="167479"/>
                    </a:cubicBezTo>
                    <a:lnTo>
                      <a:pt x="232412" y="170232"/>
                    </a:lnTo>
                    <a:cubicBezTo>
                      <a:pt x="230236" y="178242"/>
                      <a:pt x="227859" y="185164"/>
                      <a:pt x="225097" y="191634"/>
                    </a:cubicBezTo>
                    <a:cubicBezTo>
                      <a:pt x="203738" y="240705"/>
                      <a:pt x="160802" y="270517"/>
                      <a:pt x="115238" y="270517"/>
                    </a:cubicBezTo>
                    <a:close/>
                    <a:moveTo>
                      <a:pt x="122578" y="19588"/>
                    </a:moveTo>
                    <a:cubicBezTo>
                      <a:pt x="116309" y="19588"/>
                      <a:pt x="110090" y="20291"/>
                      <a:pt x="103939" y="21697"/>
                    </a:cubicBezTo>
                    <a:lnTo>
                      <a:pt x="94808" y="24258"/>
                    </a:lnTo>
                    <a:cubicBezTo>
                      <a:pt x="93510" y="24668"/>
                      <a:pt x="92188" y="25154"/>
                      <a:pt x="90865" y="25715"/>
                    </a:cubicBezTo>
                    <a:cubicBezTo>
                      <a:pt x="80429" y="29799"/>
                      <a:pt x="70912" y="35566"/>
                      <a:pt x="62350" y="42939"/>
                    </a:cubicBezTo>
                    <a:cubicBezTo>
                      <a:pt x="61354" y="43784"/>
                      <a:pt x="60400" y="44638"/>
                      <a:pt x="59521" y="45567"/>
                    </a:cubicBezTo>
                    <a:cubicBezTo>
                      <a:pt x="59212" y="45885"/>
                      <a:pt x="58885" y="46187"/>
                      <a:pt x="58542" y="46471"/>
                    </a:cubicBezTo>
                    <a:cubicBezTo>
                      <a:pt x="58107" y="46814"/>
                      <a:pt x="57730" y="47233"/>
                      <a:pt x="57337" y="47635"/>
                    </a:cubicBezTo>
                    <a:cubicBezTo>
                      <a:pt x="55998" y="48890"/>
                      <a:pt x="55144" y="49744"/>
                      <a:pt x="54282" y="50597"/>
                    </a:cubicBezTo>
                    <a:cubicBezTo>
                      <a:pt x="38773" y="66675"/>
                      <a:pt x="27800" y="87633"/>
                      <a:pt x="22695" y="111034"/>
                    </a:cubicBezTo>
                    <a:cubicBezTo>
                      <a:pt x="9061" y="173572"/>
                      <a:pt x="41192" y="235172"/>
                      <a:pt x="94305" y="248329"/>
                    </a:cubicBezTo>
                    <a:cubicBezTo>
                      <a:pt x="139267" y="259536"/>
                      <a:pt x="185685" y="233097"/>
                      <a:pt x="207111" y="183883"/>
                    </a:cubicBezTo>
                    <a:cubicBezTo>
                      <a:pt x="209488" y="178309"/>
                      <a:pt x="211572" y="172216"/>
                      <a:pt x="213455" y="165328"/>
                    </a:cubicBezTo>
                    <a:lnTo>
                      <a:pt x="215003" y="159260"/>
                    </a:lnTo>
                    <a:cubicBezTo>
                      <a:pt x="215899" y="155109"/>
                      <a:pt x="216686" y="150263"/>
                      <a:pt x="217238" y="145450"/>
                    </a:cubicBezTo>
                    <a:cubicBezTo>
                      <a:pt x="223825" y="87198"/>
                      <a:pt x="192096" y="34193"/>
                      <a:pt x="143427" y="22124"/>
                    </a:cubicBezTo>
                    <a:cubicBezTo>
                      <a:pt x="140422" y="21362"/>
                      <a:pt x="137576" y="20818"/>
                      <a:pt x="134898" y="20484"/>
                    </a:cubicBezTo>
                    <a:cubicBezTo>
                      <a:pt x="130772" y="19881"/>
                      <a:pt x="126671" y="19580"/>
                      <a:pt x="122586" y="19580"/>
                    </a:cubicBezTo>
                    <a:close/>
                    <a:moveTo>
                      <a:pt x="226964" y="146572"/>
                    </a:moveTo>
                    <a:lnTo>
                      <a:pt x="227039" y="146572"/>
                    </a:lnTo>
                    <a:lnTo>
                      <a:pt x="226964" y="1465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36"/>
              <p:cNvSpPr/>
              <p:nvPr/>
            </p:nvSpPr>
            <p:spPr>
              <a:xfrm>
                <a:off x="851314" y="1344318"/>
                <a:ext cx="364724" cy="252862"/>
              </a:xfrm>
              <a:custGeom>
                <a:avLst/>
                <a:gdLst/>
                <a:ahLst/>
                <a:cxnLst/>
                <a:rect l="l" t="t" r="r" b="b"/>
                <a:pathLst>
                  <a:path w="364724" h="252862" extrusionOk="0">
                    <a:moveTo>
                      <a:pt x="357725" y="71214"/>
                    </a:moveTo>
                    <a:cubicBezTo>
                      <a:pt x="346309" y="42364"/>
                      <a:pt x="325669" y="23039"/>
                      <a:pt x="310721" y="12811"/>
                    </a:cubicBezTo>
                    <a:cubicBezTo>
                      <a:pt x="267584" y="-16717"/>
                      <a:pt x="210068" y="7538"/>
                      <a:pt x="194827" y="57547"/>
                    </a:cubicBezTo>
                    <a:cubicBezTo>
                      <a:pt x="194610" y="58275"/>
                      <a:pt x="194367" y="59003"/>
                      <a:pt x="194124" y="59723"/>
                    </a:cubicBezTo>
                    <a:cubicBezTo>
                      <a:pt x="185018" y="86372"/>
                      <a:pt x="152628" y="94992"/>
                      <a:pt x="129770" y="78538"/>
                    </a:cubicBezTo>
                    <a:cubicBezTo>
                      <a:pt x="119869" y="71407"/>
                      <a:pt x="108712" y="66092"/>
                      <a:pt x="96551" y="63079"/>
                    </a:cubicBezTo>
                    <a:cubicBezTo>
                      <a:pt x="93363" y="62267"/>
                      <a:pt x="90082" y="61615"/>
                      <a:pt x="86868" y="61221"/>
                    </a:cubicBezTo>
                    <a:cubicBezTo>
                      <a:pt x="75192" y="59514"/>
                      <a:pt x="63650" y="60141"/>
                      <a:pt x="52527" y="62602"/>
                    </a:cubicBezTo>
                    <a:cubicBezTo>
                      <a:pt x="50853" y="63021"/>
                      <a:pt x="49179" y="63439"/>
                      <a:pt x="47497" y="63858"/>
                    </a:cubicBezTo>
                    <a:cubicBezTo>
                      <a:pt x="45899" y="64360"/>
                      <a:pt x="44225" y="64862"/>
                      <a:pt x="42626" y="65372"/>
                    </a:cubicBezTo>
                    <a:cubicBezTo>
                      <a:pt x="41027" y="65875"/>
                      <a:pt x="39429" y="66469"/>
                      <a:pt x="37822" y="67138"/>
                    </a:cubicBezTo>
                    <a:cubicBezTo>
                      <a:pt x="26690" y="71499"/>
                      <a:pt x="16128" y="77885"/>
                      <a:pt x="6729" y="85970"/>
                    </a:cubicBezTo>
                    <a:cubicBezTo>
                      <a:pt x="5524" y="86991"/>
                      <a:pt x="4310" y="88096"/>
                      <a:pt x="3180" y="89284"/>
                    </a:cubicBezTo>
                    <a:cubicBezTo>
                      <a:pt x="2410" y="89912"/>
                      <a:pt x="1707" y="90624"/>
                      <a:pt x="1012" y="91335"/>
                    </a:cubicBezTo>
                    <a:cubicBezTo>
                      <a:pt x="-10261" y="103831"/>
                      <a:pt x="75611" y="200985"/>
                      <a:pt x="110244" y="222662"/>
                    </a:cubicBezTo>
                    <a:cubicBezTo>
                      <a:pt x="149656" y="247336"/>
                      <a:pt x="203247" y="264736"/>
                      <a:pt x="272330" y="242917"/>
                    </a:cubicBezTo>
                    <a:cubicBezTo>
                      <a:pt x="340383" y="221424"/>
                      <a:pt x="382072" y="132815"/>
                      <a:pt x="357717" y="712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6"/>
              <p:cNvSpPr/>
              <p:nvPr/>
            </p:nvSpPr>
            <p:spPr>
              <a:xfrm>
                <a:off x="841537" y="1334559"/>
                <a:ext cx="384334" cy="272361"/>
              </a:xfrm>
              <a:custGeom>
                <a:avLst/>
                <a:gdLst/>
                <a:ahLst/>
                <a:cxnLst/>
                <a:rect l="l" t="t" r="r" b="b"/>
                <a:pathLst>
                  <a:path w="384334" h="272361" extrusionOk="0">
                    <a:moveTo>
                      <a:pt x="220749" y="272344"/>
                    </a:moveTo>
                    <a:cubicBezTo>
                      <a:pt x="183939" y="272344"/>
                      <a:pt x="148511" y="261790"/>
                      <a:pt x="114840" y="240716"/>
                    </a:cubicBezTo>
                    <a:cubicBezTo>
                      <a:pt x="83521" y="221114"/>
                      <a:pt x="4060" y="134757"/>
                      <a:pt x="202" y="107070"/>
                    </a:cubicBezTo>
                    <a:cubicBezTo>
                      <a:pt x="-686" y="100734"/>
                      <a:pt x="1524" y="96750"/>
                      <a:pt x="3533" y="94524"/>
                    </a:cubicBezTo>
                    <a:cubicBezTo>
                      <a:pt x="4596" y="93427"/>
                      <a:pt x="5433" y="92599"/>
                      <a:pt x="6278" y="91871"/>
                    </a:cubicBezTo>
                    <a:cubicBezTo>
                      <a:pt x="7533" y="90582"/>
                      <a:pt x="8864" y="89368"/>
                      <a:pt x="10187" y="88255"/>
                    </a:cubicBezTo>
                    <a:cubicBezTo>
                      <a:pt x="20364" y="79492"/>
                      <a:pt x="31780" y="72579"/>
                      <a:pt x="44042" y="67775"/>
                    </a:cubicBezTo>
                    <a:cubicBezTo>
                      <a:pt x="45690" y="67080"/>
                      <a:pt x="47582" y="66385"/>
                      <a:pt x="49448" y="65791"/>
                    </a:cubicBezTo>
                    <a:lnTo>
                      <a:pt x="59919" y="62862"/>
                    </a:lnTo>
                    <a:cubicBezTo>
                      <a:pt x="72925" y="59983"/>
                      <a:pt x="85655" y="59497"/>
                      <a:pt x="98059" y="61288"/>
                    </a:cubicBezTo>
                    <a:cubicBezTo>
                      <a:pt x="101348" y="61690"/>
                      <a:pt x="105006" y="62401"/>
                      <a:pt x="108747" y="63355"/>
                    </a:cubicBezTo>
                    <a:cubicBezTo>
                      <a:pt x="121770" y="66578"/>
                      <a:pt x="134090" y="72303"/>
                      <a:pt x="145272" y="80354"/>
                    </a:cubicBezTo>
                    <a:cubicBezTo>
                      <a:pt x="154035" y="86665"/>
                      <a:pt x="165208" y="88523"/>
                      <a:pt x="175218" y="85342"/>
                    </a:cubicBezTo>
                    <a:cubicBezTo>
                      <a:pt x="184576" y="82354"/>
                      <a:pt x="191472" y="75609"/>
                      <a:pt x="194644" y="66327"/>
                    </a:cubicBezTo>
                    <a:lnTo>
                      <a:pt x="195247" y="64460"/>
                    </a:lnTo>
                    <a:cubicBezTo>
                      <a:pt x="203750" y="36531"/>
                      <a:pt x="224909" y="14209"/>
                      <a:pt x="251825" y="4768"/>
                    </a:cubicBezTo>
                    <a:cubicBezTo>
                      <a:pt x="277018" y="-4062"/>
                      <a:pt x="304068" y="-521"/>
                      <a:pt x="326022" y="14502"/>
                    </a:cubicBezTo>
                    <a:cubicBezTo>
                      <a:pt x="339179" y="23508"/>
                      <a:pt x="363258" y="43645"/>
                      <a:pt x="376599" y="77383"/>
                    </a:cubicBezTo>
                    <a:lnTo>
                      <a:pt x="376599" y="77383"/>
                    </a:lnTo>
                    <a:cubicBezTo>
                      <a:pt x="389120" y="109053"/>
                      <a:pt x="386342" y="148156"/>
                      <a:pt x="368983" y="184648"/>
                    </a:cubicBezTo>
                    <a:cubicBezTo>
                      <a:pt x="350888" y="222679"/>
                      <a:pt x="320297" y="250885"/>
                      <a:pt x="285061" y="262025"/>
                    </a:cubicBezTo>
                    <a:cubicBezTo>
                      <a:pt x="263233" y="268913"/>
                      <a:pt x="241757" y="272361"/>
                      <a:pt x="220741" y="272361"/>
                    </a:cubicBezTo>
                    <a:close/>
                    <a:moveTo>
                      <a:pt x="19895" y="105957"/>
                    </a:moveTo>
                    <a:cubicBezTo>
                      <a:pt x="25093" y="124830"/>
                      <a:pt x="92920" y="203889"/>
                      <a:pt x="125235" y="224119"/>
                    </a:cubicBezTo>
                    <a:cubicBezTo>
                      <a:pt x="173712" y="254450"/>
                      <a:pt x="224055" y="260753"/>
                      <a:pt x="279177" y="243335"/>
                    </a:cubicBezTo>
                    <a:cubicBezTo>
                      <a:pt x="309249" y="233836"/>
                      <a:pt x="335546" y="209372"/>
                      <a:pt x="351315" y="176236"/>
                    </a:cubicBezTo>
                    <a:cubicBezTo>
                      <a:pt x="366137" y="145085"/>
                      <a:pt x="368782" y="110819"/>
                      <a:pt x="358412" y="84581"/>
                    </a:cubicBezTo>
                    <a:cubicBezTo>
                      <a:pt x="346553" y="54618"/>
                      <a:pt x="324088" y="36891"/>
                      <a:pt x="314982" y="30655"/>
                    </a:cubicBezTo>
                    <a:cubicBezTo>
                      <a:pt x="298235" y="19189"/>
                      <a:pt x="277587" y="16477"/>
                      <a:pt x="258329" y="23240"/>
                    </a:cubicBezTo>
                    <a:cubicBezTo>
                      <a:pt x="237262" y="30630"/>
                      <a:pt x="220690" y="48173"/>
                      <a:pt x="213986" y="70168"/>
                    </a:cubicBezTo>
                    <a:cubicBezTo>
                      <a:pt x="213735" y="71005"/>
                      <a:pt x="213467" y="71826"/>
                      <a:pt x="213191" y="72646"/>
                    </a:cubicBezTo>
                    <a:cubicBezTo>
                      <a:pt x="208036" y="87719"/>
                      <a:pt x="196377" y="99144"/>
                      <a:pt x="181186" y="103990"/>
                    </a:cubicBezTo>
                    <a:cubicBezTo>
                      <a:pt x="165300" y="109037"/>
                      <a:pt x="147624" y="106158"/>
                      <a:pt x="133847" y="96240"/>
                    </a:cubicBezTo>
                    <a:cubicBezTo>
                      <a:pt x="124699" y="89653"/>
                      <a:pt x="114656" y="84983"/>
                      <a:pt x="103993" y="82329"/>
                    </a:cubicBezTo>
                    <a:cubicBezTo>
                      <a:pt x="100988" y="81568"/>
                      <a:pt x="98143" y="81024"/>
                      <a:pt x="95464" y="80689"/>
                    </a:cubicBezTo>
                    <a:cubicBezTo>
                      <a:pt x="85195" y="79208"/>
                      <a:pt x="74825" y="79626"/>
                      <a:pt x="64438" y="81911"/>
                    </a:cubicBezTo>
                    <a:lnTo>
                      <a:pt x="55374" y="84455"/>
                    </a:lnTo>
                    <a:cubicBezTo>
                      <a:pt x="54077" y="84865"/>
                      <a:pt x="52754" y="85351"/>
                      <a:pt x="51432" y="85912"/>
                    </a:cubicBezTo>
                    <a:cubicBezTo>
                      <a:pt x="40995" y="89996"/>
                      <a:pt x="31479" y="95763"/>
                      <a:pt x="22917" y="103136"/>
                    </a:cubicBezTo>
                    <a:cubicBezTo>
                      <a:pt x="21921" y="103982"/>
                      <a:pt x="20967" y="104835"/>
                      <a:pt x="20088" y="105764"/>
                    </a:cubicBezTo>
                    <a:lnTo>
                      <a:pt x="19904" y="1059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6"/>
              <p:cNvSpPr/>
              <p:nvPr/>
            </p:nvSpPr>
            <p:spPr>
              <a:xfrm>
                <a:off x="506737" y="3175175"/>
                <a:ext cx="335562" cy="280624"/>
              </a:xfrm>
              <a:custGeom>
                <a:avLst/>
                <a:gdLst/>
                <a:ahLst/>
                <a:cxnLst/>
                <a:rect l="l" t="t" r="r" b="b"/>
                <a:pathLst>
                  <a:path w="335562" h="280624" extrusionOk="0">
                    <a:moveTo>
                      <a:pt x="283562" y="0"/>
                    </a:moveTo>
                    <a:lnTo>
                      <a:pt x="95882" y="104938"/>
                    </a:lnTo>
                    <a:lnTo>
                      <a:pt x="0" y="280624"/>
                    </a:lnTo>
                    <a:lnTo>
                      <a:pt x="335562" y="93020"/>
                    </a:lnTo>
                    <a:lnTo>
                      <a:pt x="28356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6"/>
              <p:cNvSpPr/>
              <p:nvPr/>
            </p:nvSpPr>
            <p:spPr>
              <a:xfrm>
                <a:off x="496932" y="3165377"/>
                <a:ext cx="355150" cy="300213"/>
              </a:xfrm>
              <a:custGeom>
                <a:avLst/>
                <a:gdLst/>
                <a:ahLst/>
                <a:cxnLst/>
                <a:rect l="l" t="t" r="r" b="b"/>
                <a:pathLst>
                  <a:path w="355150" h="300213" extrusionOk="0">
                    <a:moveTo>
                      <a:pt x="9796" y="300214"/>
                    </a:moveTo>
                    <a:cubicBezTo>
                      <a:pt x="7277" y="300214"/>
                      <a:pt x="4783" y="299243"/>
                      <a:pt x="2908" y="297385"/>
                    </a:cubicBezTo>
                    <a:cubicBezTo>
                      <a:pt x="-197" y="294313"/>
                      <a:pt x="-892" y="289559"/>
                      <a:pt x="1192" y="285734"/>
                    </a:cubicBezTo>
                    <a:lnTo>
                      <a:pt x="97075" y="110040"/>
                    </a:lnTo>
                    <a:cubicBezTo>
                      <a:pt x="97962" y="108416"/>
                      <a:pt x="99284" y="107077"/>
                      <a:pt x="100891" y="106181"/>
                    </a:cubicBezTo>
                    <a:lnTo>
                      <a:pt x="288580" y="1243"/>
                    </a:lnTo>
                    <a:cubicBezTo>
                      <a:pt x="290848" y="-29"/>
                      <a:pt x="293534" y="-330"/>
                      <a:pt x="296020" y="364"/>
                    </a:cubicBezTo>
                    <a:cubicBezTo>
                      <a:pt x="298523" y="1076"/>
                      <a:pt x="300640" y="2742"/>
                      <a:pt x="301904" y="5010"/>
                    </a:cubicBezTo>
                    <a:lnTo>
                      <a:pt x="353904" y="98029"/>
                    </a:lnTo>
                    <a:cubicBezTo>
                      <a:pt x="356541" y="102750"/>
                      <a:pt x="354858" y="108717"/>
                      <a:pt x="350138" y="111354"/>
                    </a:cubicBezTo>
                    <a:lnTo>
                      <a:pt x="14567" y="298958"/>
                    </a:lnTo>
                    <a:cubicBezTo>
                      <a:pt x="13069" y="299804"/>
                      <a:pt x="11420" y="300206"/>
                      <a:pt x="9788" y="300206"/>
                    </a:cubicBezTo>
                    <a:close/>
                    <a:moveTo>
                      <a:pt x="112927" y="121899"/>
                    </a:moveTo>
                    <a:lnTo>
                      <a:pt x="34654" y="265304"/>
                    </a:lnTo>
                    <a:lnTo>
                      <a:pt x="332043" y="99042"/>
                    </a:lnTo>
                    <a:lnTo>
                      <a:pt x="289601" y="23121"/>
                    </a:lnTo>
                    <a:lnTo>
                      <a:pt x="112927" y="1218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6"/>
              <p:cNvSpPr/>
              <p:nvPr/>
            </p:nvSpPr>
            <p:spPr>
              <a:xfrm>
                <a:off x="1095194" y="1979021"/>
                <a:ext cx="105334" cy="95199"/>
              </a:xfrm>
              <a:custGeom>
                <a:avLst/>
                <a:gdLst/>
                <a:ahLst/>
                <a:cxnLst/>
                <a:rect l="l" t="t" r="r" b="b"/>
                <a:pathLst>
                  <a:path w="105334" h="95199" extrusionOk="0">
                    <a:moveTo>
                      <a:pt x="95557" y="95191"/>
                    </a:moveTo>
                    <a:cubicBezTo>
                      <a:pt x="94988" y="95191"/>
                      <a:pt x="94419" y="95149"/>
                      <a:pt x="93833" y="95040"/>
                    </a:cubicBezTo>
                    <a:lnTo>
                      <a:pt x="9392" y="80042"/>
                    </a:lnTo>
                    <a:cubicBezTo>
                      <a:pt x="4278" y="79130"/>
                      <a:pt x="763" y="74392"/>
                      <a:pt x="1382" y="69237"/>
                    </a:cubicBezTo>
                    <a:cubicBezTo>
                      <a:pt x="2654" y="58699"/>
                      <a:pt x="4956" y="27966"/>
                      <a:pt x="403" y="12558"/>
                    </a:cubicBezTo>
                    <a:cubicBezTo>
                      <a:pt x="-1129" y="7369"/>
                      <a:pt x="1842" y="1928"/>
                      <a:pt x="7023" y="397"/>
                    </a:cubicBezTo>
                    <a:cubicBezTo>
                      <a:pt x="12179" y="-1118"/>
                      <a:pt x="17644" y="1836"/>
                      <a:pt x="19184" y="7017"/>
                    </a:cubicBezTo>
                    <a:cubicBezTo>
                      <a:pt x="23955" y="23204"/>
                      <a:pt x="22800" y="48731"/>
                      <a:pt x="21720" y="62349"/>
                    </a:cubicBezTo>
                    <a:lnTo>
                      <a:pt x="97256" y="75773"/>
                    </a:lnTo>
                    <a:cubicBezTo>
                      <a:pt x="102579" y="76711"/>
                      <a:pt x="106128" y="81800"/>
                      <a:pt x="105182" y="87123"/>
                    </a:cubicBezTo>
                    <a:cubicBezTo>
                      <a:pt x="104337" y="91868"/>
                      <a:pt x="100210" y="95199"/>
                      <a:pt x="95548" y="951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6"/>
              <p:cNvSpPr/>
              <p:nvPr/>
            </p:nvSpPr>
            <p:spPr>
              <a:xfrm>
                <a:off x="638510" y="1951272"/>
                <a:ext cx="36050" cy="90523"/>
              </a:xfrm>
              <a:custGeom>
                <a:avLst/>
                <a:gdLst/>
                <a:ahLst/>
                <a:cxnLst/>
                <a:rect l="l" t="t" r="r" b="b"/>
                <a:pathLst>
                  <a:path w="36050" h="90523" extrusionOk="0">
                    <a:moveTo>
                      <a:pt x="10351" y="90524"/>
                    </a:moveTo>
                    <a:cubicBezTo>
                      <a:pt x="6484" y="90524"/>
                      <a:pt x="1580" y="88206"/>
                      <a:pt x="207" y="81635"/>
                    </a:cubicBezTo>
                    <a:cubicBezTo>
                      <a:pt x="-488" y="78296"/>
                      <a:pt x="609" y="75007"/>
                      <a:pt x="2835" y="72747"/>
                    </a:cubicBezTo>
                    <a:cubicBezTo>
                      <a:pt x="3940" y="67775"/>
                      <a:pt x="5488" y="58887"/>
                      <a:pt x="6802" y="51379"/>
                    </a:cubicBezTo>
                    <a:cubicBezTo>
                      <a:pt x="11648" y="23642"/>
                      <a:pt x="14343" y="9958"/>
                      <a:pt x="18135" y="4317"/>
                    </a:cubicBezTo>
                    <a:cubicBezTo>
                      <a:pt x="21165" y="-169"/>
                      <a:pt x="27249" y="-1341"/>
                      <a:pt x="31727" y="1664"/>
                    </a:cubicBezTo>
                    <a:cubicBezTo>
                      <a:pt x="36155" y="4643"/>
                      <a:pt x="37368" y="10611"/>
                      <a:pt x="34497" y="15080"/>
                    </a:cubicBezTo>
                    <a:cubicBezTo>
                      <a:pt x="32238" y="19499"/>
                      <a:pt x="28396" y="41545"/>
                      <a:pt x="26086" y="54752"/>
                    </a:cubicBezTo>
                    <a:cubicBezTo>
                      <a:pt x="20696" y="85619"/>
                      <a:pt x="19867" y="90365"/>
                      <a:pt x="10493" y="90516"/>
                    </a:cubicBezTo>
                    <a:cubicBezTo>
                      <a:pt x="10443" y="90516"/>
                      <a:pt x="10385" y="90516"/>
                      <a:pt x="10343" y="90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6"/>
              <p:cNvSpPr/>
              <p:nvPr/>
            </p:nvSpPr>
            <p:spPr>
              <a:xfrm>
                <a:off x="642206" y="2057699"/>
                <a:ext cx="809943" cy="357441"/>
              </a:xfrm>
              <a:custGeom>
                <a:avLst/>
                <a:gdLst/>
                <a:ahLst/>
                <a:cxnLst/>
                <a:rect l="l" t="t" r="r" b="b"/>
                <a:pathLst>
                  <a:path w="809943" h="357441" extrusionOk="0">
                    <a:moveTo>
                      <a:pt x="794838" y="0"/>
                    </a:moveTo>
                    <a:lnTo>
                      <a:pt x="794746" y="25"/>
                    </a:lnTo>
                    <a:cubicBezTo>
                      <a:pt x="719503" y="18112"/>
                      <a:pt x="641448" y="21267"/>
                      <a:pt x="564992" y="9307"/>
                    </a:cubicBezTo>
                    <a:lnTo>
                      <a:pt x="505534" y="8"/>
                    </a:lnTo>
                    <a:cubicBezTo>
                      <a:pt x="505074" y="-125"/>
                      <a:pt x="513393" y="109140"/>
                      <a:pt x="513393" y="109140"/>
                    </a:cubicBezTo>
                    <a:lnTo>
                      <a:pt x="289942" y="122531"/>
                    </a:lnTo>
                    <a:cubicBezTo>
                      <a:pt x="289942" y="122531"/>
                      <a:pt x="259995" y="88843"/>
                      <a:pt x="231304" y="95095"/>
                    </a:cubicBezTo>
                    <a:cubicBezTo>
                      <a:pt x="221060" y="97339"/>
                      <a:pt x="216005" y="98887"/>
                      <a:pt x="213736" y="99941"/>
                    </a:cubicBezTo>
                    <a:cubicBezTo>
                      <a:pt x="211979" y="96435"/>
                      <a:pt x="206045" y="89413"/>
                      <a:pt x="185916" y="83027"/>
                    </a:cubicBezTo>
                    <a:cubicBezTo>
                      <a:pt x="160297" y="74883"/>
                      <a:pt x="150119" y="84993"/>
                      <a:pt x="150119" y="84993"/>
                    </a:cubicBezTo>
                    <a:cubicBezTo>
                      <a:pt x="150119" y="84993"/>
                      <a:pt x="133798" y="66396"/>
                      <a:pt x="111033" y="64714"/>
                    </a:cubicBezTo>
                    <a:cubicBezTo>
                      <a:pt x="87171" y="63032"/>
                      <a:pt x="4162" y="112228"/>
                      <a:pt x="136" y="155457"/>
                    </a:cubicBezTo>
                    <a:cubicBezTo>
                      <a:pt x="-1111" y="168648"/>
                      <a:pt x="6354" y="176791"/>
                      <a:pt x="17335" y="181771"/>
                    </a:cubicBezTo>
                    <a:cubicBezTo>
                      <a:pt x="17386" y="181771"/>
                      <a:pt x="17411" y="181796"/>
                      <a:pt x="17411" y="181838"/>
                    </a:cubicBezTo>
                    <a:cubicBezTo>
                      <a:pt x="35129" y="189764"/>
                      <a:pt x="61778" y="189555"/>
                      <a:pt x="76123" y="188785"/>
                    </a:cubicBezTo>
                    <a:lnTo>
                      <a:pt x="76199" y="188785"/>
                    </a:lnTo>
                    <a:cubicBezTo>
                      <a:pt x="82350" y="188433"/>
                      <a:pt x="86226" y="187939"/>
                      <a:pt x="86226" y="187939"/>
                    </a:cubicBezTo>
                    <a:cubicBezTo>
                      <a:pt x="86226" y="187939"/>
                      <a:pt x="86083" y="188919"/>
                      <a:pt x="86150" y="190609"/>
                    </a:cubicBezTo>
                    <a:cubicBezTo>
                      <a:pt x="86293" y="196292"/>
                      <a:pt x="88418" y="209625"/>
                      <a:pt x="104890" y="214965"/>
                    </a:cubicBezTo>
                    <a:cubicBezTo>
                      <a:pt x="117997" y="219242"/>
                      <a:pt x="130660" y="210822"/>
                      <a:pt x="138561" y="203666"/>
                    </a:cubicBezTo>
                    <a:cubicBezTo>
                      <a:pt x="143465" y="199105"/>
                      <a:pt x="146537" y="195104"/>
                      <a:pt x="146537" y="195104"/>
                    </a:cubicBezTo>
                    <a:cubicBezTo>
                      <a:pt x="146537" y="195104"/>
                      <a:pt x="146537" y="199314"/>
                      <a:pt x="147048" y="206336"/>
                    </a:cubicBezTo>
                    <a:cubicBezTo>
                      <a:pt x="148956" y="232725"/>
                      <a:pt x="157736" y="298552"/>
                      <a:pt x="199098" y="327603"/>
                    </a:cubicBezTo>
                    <a:cubicBezTo>
                      <a:pt x="225354" y="346041"/>
                      <a:pt x="265996" y="352921"/>
                      <a:pt x="306840" y="354277"/>
                    </a:cubicBezTo>
                    <a:cubicBezTo>
                      <a:pt x="306806" y="354377"/>
                      <a:pt x="306765" y="354461"/>
                      <a:pt x="306731" y="354562"/>
                    </a:cubicBezTo>
                    <a:cubicBezTo>
                      <a:pt x="384987" y="354344"/>
                      <a:pt x="543357" y="361148"/>
                      <a:pt x="601157" y="354562"/>
                    </a:cubicBezTo>
                    <a:cubicBezTo>
                      <a:pt x="805007" y="331319"/>
                      <a:pt x="805283" y="304888"/>
                      <a:pt x="809502" y="232248"/>
                    </a:cubicBezTo>
                    <a:cubicBezTo>
                      <a:pt x="812975" y="172514"/>
                      <a:pt x="794838" y="25"/>
                      <a:pt x="794838" y="25"/>
                    </a:cubicBezTo>
                    <a:close/>
                  </a:path>
                </a:pathLst>
              </a:custGeom>
              <a:solidFill>
                <a:srgbClr val="B58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6"/>
              <p:cNvSpPr/>
              <p:nvPr/>
            </p:nvSpPr>
            <p:spPr>
              <a:xfrm>
                <a:off x="642222" y="2057698"/>
                <a:ext cx="568850" cy="186692"/>
              </a:xfrm>
              <a:custGeom>
                <a:avLst/>
                <a:gdLst/>
                <a:ahLst/>
                <a:cxnLst/>
                <a:rect l="l" t="t" r="r" b="b"/>
                <a:pathLst>
                  <a:path w="568850" h="186692" extrusionOk="0">
                    <a:moveTo>
                      <a:pt x="541758" y="5666"/>
                    </a:moveTo>
                    <a:lnTo>
                      <a:pt x="505534" y="0"/>
                    </a:lnTo>
                    <a:cubicBezTo>
                      <a:pt x="505074" y="-134"/>
                      <a:pt x="513393" y="109131"/>
                      <a:pt x="513393" y="109131"/>
                    </a:cubicBezTo>
                    <a:lnTo>
                      <a:pt x="289942" y="122523"/>
                    </a:lnTo>
                    <a:cubicBezTo>
                      <a:pt x="289942" y="122523"/>
                      <a:pt x="259995" y="88835"/>
                      <a:pt x="231304" y="95087"/>
                    </a:cubicBezTo>
                    <a:cubicBezTo>
                      <a:pt x="221060" y="97330"/>
                      <a:pt x="216005" y="98879"/>
                      <a:pt x="213736" y="99933"/>
                    </a:cubicBezTo>
                    <a:cubicBezTo>
                      <a:pt x="211979" y="96426"/>
                      <a:pt x="206045" y="89404"/>
                      <a:pt x="185916" y="83018"/>
                    </a:cubicBezTo>
                    <a:cubicBezTo>
                      <a:pt x="160297" y="74875"/>
                      <a:pt x="150119" y="84985"/>
                      <a:pt x="150119" y="84985"/>
                    </a:cubicBezTo>
                    <a:cubicBezTo>
                      <a:pt x="150119" y="84985"/>
                      <a:pt x="133798" y="66388"/>
                      <a:pt x="111033" y="64706"/>
                    </a:cubicBezTo>
                    <a:cubicBezTo>
                      <a:pt x="87171" y="63023"/>
                      <a:pt x="4162" y="112220"/>
                      <a:pt x="136" y="155449"/>
                    </a:cubicBezTo>
                    <a:cubicBezTo>
                      <a:pt x="-1111" y="168639"/>
                      <a:pt x="6354" y="176783"/>
                      <a:pt x="17335" y="181763"/>
                    </a:cubicBezTo>
                    <a:cubicBezTo>
                      <a:pt x="17386" y="181763"/>
                      <a:pt x="17411" y="181788"/>
                      <a:pt x="17411" y="181830"/>
                    </a:cubicBezTo>
                    <a:cubicBezTo>
                      <a:pt x="22382" y="184056"/>
                      <a:pt x="28065" y="185588"/>
                      <a:pt x="33966" y="186693"/>
                    </a:cubicBezTo>
                    <a:cubicBezTo>
                      <a:pt x="46805" y="145782"/>
                      <a:pt x="120775" y="102888"/>
                      <a:pt x="143080" y="104461"/>
                    </a:cubicBezTo>
                    <a:cubicBezTo>
                      <a:pt x="165846" y="106143"/>
                      <a:pt x="182166" y="124741"/>
                      <a:pt x="182166" y="124741"/>
                    </a:cubicBezTo>
                    <a:cubicBezTo>
                      <a:pt x="182166" y="124741"/>
                      <a:pt x="192344" y="114639"/>
                      <a:pt x="217963" y="122774"/>
                    </a:cubicBezTo>
                    <a:cubicBezTo>
                      <a:pt x="238092" y="129160"/>
                      <a:pt x="244026" y="136174"/>
                      <a:pt x="245784" y="139689"/>
                    </a:cubicBezTo>
                    <a:cubicBezTo>
                      <a:pt x="248052" y="138634"/>
                      <a:pt x="253107" y="137094"/>
                      <a:pt x="263351" y="134843"/>
                    </a:cubicBezTo>
                    <a:cubicBezTo>
                      <a:pt x="292051" y="128599"/>
                      <a:pt x="321989" y="162278"/>
                      <a:pt x="321989" y="162278"/>
                    </a:cubicBezTo>
                    <a:lnTo>
                      <a:pt x="568850" y="121811"/>
                    </a:lnTo>
                    <a:cubicBezTo>
                      <a:pt x="568850" y="121811"/>
                      <a:pt x="542536" y="17794"/>
                      <a:pt x="541758" y="56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6"/>
              <p:cNvSpPr/>
              <p:nvPr/>
            </p:nvSpPr>
            <p:spPr>
              <a:xfrm>
                <a:off x="796961" y="2292541"/>
                <a:ext cx="44417" cy="92777"/>
              </a:xfrm>
              <a:custGeom>
                <a:avLst/>
                <a:gdLst/>
                <a:ahLst/>
                <a:cxnLst/>
                <a:rect l="l" t="t" r="r" b="b"/>
                <a:pathLst>
                  <a:path w="44417" h="92777" extrusionOk="0">
                    <a:moveTo>
                      <a:pt x="24347" y="11232"/>
                    </a:moveTo>
                    <a:cubicBezTo>
                      <a:pt x="23837" y="4210"/>
                      <a:pt x="23837" y="0"/>
                      <a:pt x="23837" y="0"/>
                    </a:cubicBezTo>
                    <a:cubicBezTo>
                      <a:pt x="23837" y="0"/>
                      <a:pt x="20765" y="4001"/>
                      <a:pt x="15860" y="8562"/>
                    </a:cubicBezTo>
                    <a:cubicBezTo>
                      <a:pt x="11692" y="12337"/>
                      <a:pt x="6177" y="16413"/>
                      <a:pt x="0" y="18840"/>
                    </a:cubicBezTo>
                    <a:cubicBezTo>
                      <a:pt x="7014" y="45865"/>
                      <a:pt x="20020" y="75644"/>
                      <a:pt x="44351" y="92735"/>
                    </a:cubicBezTo>
                    <a:cubicBezTo>
                      <a:pt x="44367" y="92752"/>
                      <a:pt x="44401" y="92760"/>
                      <a:pt x="44417" y="92777"/>
                    </a:cubicBezTo>
                    <a:cubicBezTo>
                      <a:pt x="29896" y="62981"/>
                      <a:pt x="25603" y="28590"/>
                      <a:pt x="24347" y="112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36"/>
              <p:cNvSpPr/>
              <p:nvPr/>
            </p:nvSpPr>
            <p:spPr>
              <a:xfrm>
                <a:off x="632429" y="2047928"/>
                <a:ext cx="829525" cy="377003"/>
              </a:xfrm>
              <a:custGeom>
                <a:avLst/>
                <a:gdLst/>
                <a:ahLst/>
                <a:cxnLst/>
                <a:rect l="l" t="t" r="r" b="b"/>
                <a:pathLst>
                  <a:path w="829525" h="377003" extrusionOk="0">
                    <a:moveTo>
                      <a:pt x="527832" y="376979"/>
                    </a:moveTo>
                    <a:cubicBezTo>
                      <a:pt x="491298" y="376979"/>
                      <a:pt x="449852" y="376159"/>
                      <a:pt x="411067" y="375397"/>
                    </a:cubicBezTo>
                    <a:cubicBezTo>
                      <a:pt x="375388" y="374685"/>
                      <a:pt x="341516" y="374024"/>
                      <a:pt x="316549" y="374100"/>
                    </a:cubicBezTo>
                    <a:lnTo>
                      <a:pt x="316516" y="374100"/>
                    </a:lnTo>
                    <a:cubicBezTo>
                      <a:pt x="315595" y="374100"/>
                      <a:pt x="314691" y="373966"/>
                      <a:pt x="313821" y="373723"/>
                    </a:cubicBezTo>
                    <a:cubicBezTo>
                      <a:pt x="264532" y="371815"/>
                      <a:pt x="227346" y="362282"/>
                      <a:pt x="203258" y="345358"/>
                    </a:cubicBezTo>
                    <a:cubicBezTo>
                      <a:pt x="163084" y="317136"/>
                      <a:pt x="151350" y="258340"/>
                      <a:pt x="147927" y="226318"/>
                    </a:cubicBezTo>
                    <a:cubicBezTo>
                      <a:pt x="135548" y="235131"/>
                      <a:pt x="123136" y="237767"/>
                      <a:pt x="111628" y="234018"/>
                    </a:cubicBezTo>
                    <a:cubicBezTo>
                      <a:pt x="98689" y="229824"/>
                      <a:pt x="89901" y="220459"/>
                      <a:pt x="87097" y="208281"/>
                    </a:cubicBezTo>
                    <a:cubicBezTo>
                      <a:pt x="86913" y="208281"/>
                      <a:pt x="86729" y="208298"/>
                      <a:pt x="86536" y="208315"/>
                    </a:cubicBezTo>
                    <a:cubicBezTo>
                      <a:pt x="67763" y="209327"/>
                      <a:pt x="41625" y="208792"/>
                      <a:pt x="23195" y="200531"/>
                    </a:cubicBezTo>
                    <a:cubicBezTo>
                      <a:pt x="22910" y="200405"/>
                      <a:pt x="22634" y="200263"/>
                      <a:pt x="22366" y="200112"/>
                    </a:cubicBezTo>
                    <a:cubicBezTo>
                      <a:pt x="6564" y="192688"/>
                      <a:pt x="-1311" y="179992"/>
                      <a:pt x="178" y="164299"/>
                    </a:cubicBezTo>
                    <a:cubicBezTo>
                      <a:pt x="4857" y="113956"/>
                      <a:pt x="94613" y="63018"/>
                      <a:pt x="121513" y="64700"/>
                    </a:cubicBezTo>
                    <a:cubicBezTo>
                      <a:pt x="139574" y="66040"/>
                      <a:pt x="153911" y="76108"/>
                      <a:pt x="161461" y="82662"/>
                    </a:cubicBezTo>
                    <a:cubicBezTo>
                      <a:pt x="168734" y="79766"/>
                      <a:pt x="180853" y="77791"/>
                      <a:pt x="198680" y="83457"/>
                    </a:cubicBezTo>
                    <a:cubicBezTo>
                      <a:pt x="211528" y="87533"/>
                      <a:pt x="220994" y="92479"/>
                      <a:pt x="226936" y="98229"/>
                    </a:cubicBezTo>
                    <a:cubicBezTo>
                      <a:pt x="229815" y="97426"/>
                      <a:pt x="233690" y="96463"/>
                      <a:pt x="238997" y="95300"/>
                    </a:cubicBezTo>
                    <a:cubicBezTo>
                      <a:pt x="267027" y="89198"/>
                      <a:pt x="294261" y="112951"/>
                      <a:pt x="303660" y="122258"/>
                    </a:cubicBezTo>
                    <a:lnTo>
                      <a:pt x="512666" y="109737"/>
                    </a:lnTo>
                    <a:cubicBezTo>
                      <a:pt x="511888" y="99384"/>
                      <a:pt x="510590" y="82302"/>
                      <a:pt x="509335" y="65203"/>
                    </a:cubicBezTo>
                    <a:cubicBezTo>
                      <a:pt x="506397" y="25506"/>
                      <a:pt x="506322" y="4515"/>
                      <a:pt x="509109" y="2221"/>
                    </a:cubicBezTo>
                    <a:cubicBezTo>
                      <a:pt x="511277" y="455"/>
                      <a:pt x="514106" y="-306"/>
                      <a:pt x="516842" y="112"/>
                    </a:cubicBezTo>
                    <a:lnTo>
                      <a:pt x="576292" y="9411"/>
                    </a:lnTo>
                    <a:cubicBezTo>
                      <a:pt x="651861" y="21254"/>
                      <a:pt x="727899" y="18165"/>
                      <a:pt x="802246" y="288"/>
                    </a:cubicBezTo>
                    <a:cubicBezTo>
                      <a:pt x="804983" y="-340"/>
                      <a:pt x="807929" y="171"/>
                      <a:pt x="810222" y="1803"/>
                    </a:cubicBezTo>
                    <a:cubicBezTo>
                      <a:pt x="812524" y="3435"/>
                      <a:pt x="814055" y="5963"/>
                      <a:pt x="814357" y="8766"/>
                    </a:cubicBezTo>
                    <a:cubicBezTo>
                      <a:pt x="815102" y="15839"/>
                      <a:pt x="832535" y="182737"/>
                      <a:pt x="829070" y="242580"/>
                    </a:cubicBezTo>
                    <a:lnTo>
                      <a:pt x="828995" y="243919"/>
                    </a:lnTo>
                    <a:cubicBezTo>
                      <a:pt x="824317" y="324526"/>
                      <a:pt x="813235" y="351125"/>
                      <a:pt x="612055" y="374058"/>
                    </a:cubicBezTo>
                    <a:cubicBezTo>
                      <a:pt x="592696" y="376267"/>
                      <a:pt x="562465" y="377004"/>
                      <a:pt x="527832" y="377004"/>
                    </a:cubicBezTo>
                    <a:close/>
                    <a:moveTo>
                      <a:pt x="320224" y="354506"/>
                    </a:moveTo>
                    <a:cubicBezTo>
                      <a:pt x="345123" y="354506"/>
                      <a:pt x="377388" y="355142"/>
                      <a:pt x="411452" y="355812"/>
                    </a:cubicBezTo>
                    <a:cubicBezTo>
                      <a:pt x="486385" y="357277"/>
                      <a:pt x="571329" y="358967"/>
                      <a:pt x="609829" y="354573"/>
                    </a:cubicBezTo>
                    <a:cubicBezTo>
                      <a:pt x="804229" y="332411"/>
                      <a:pt x="805535" y="309821"/>
                      <a:pt x="809435" y="242764"/>
                    </a:cubicBezTo>
                    <a:lnTo>
                      <a:pt x="809511" y="241425"/>
                    </a:lnTo>
                    <a:cubicBezTo>
                      <a:pt x="812390" y="191818"/>
                      <a:pt x="799886" y="60691"/>
                      <a:pt x="795994" y="21806"/>
                    </a:cubicBezTo>
                    <a:cubicBezTo>
                      <a:pt x="722417" y="38060"/>
                      <a:pt x="647651" y="40387"/>
                      <a:pt x="573262" y="28753"/>
                    </a:cubicBezTo>
                    <a:lnTo>
                      <a:pt x="525789" y="21329"/>
                    </a:lnTo>
                    <a:cubicBezTo>
                      <a:pt x="527212" y="42144"/>
                      <a:pt x="530543" y="86579"/>
                      <a:pt x="532946" y="118174"/>
                    </a:cubicBezTo>
                    <a:cubicBezTo>
                      <a:pt x="533146" y="120794"/>
                      <a:pt x="532284" y="123371"/>
                      <a:pt x="530560" y="125355"/>
                    </a:cubicBezTo>
                    <a:cubicBezTo>
                      <a:pt x="528836" y="127330"/>
                      <a:pt x="526392" y="128527"/>
                      <a:pt x="523772" y="128686"/>
                    </a:cubicBezTo>
                    <a:lnTo>
                      <a:pt x="300329" y="142069"/>
                    </a:lnTo>
                    <a:cubicBezTo>
                      <a:pt x="297266" y="142136"/>
                      <a:pt x="294420" y="141040"/>
                      <a:pt x="292437" y="138813"/>
                    </a:cubicBezTo>
                    <a:cubicBezTo>
                      <a:pt x="285113" y="130636"/>
                      <a:pt x="261913" y="110290"/>
                      <a:pt x="243182" y="114424"/>
                    </a:cubicBezTo>
                    <a:cubicBezTo>
                      <a:pt x="231631" y="116952"/>
                      <a:pt x="228392" y="118233"/>
                      <a:pt x="227673" y="118567"/>
                    </a:cubicBezTo>
                    <a:cubicBezTo>
                      <a:pt x="222860" y="120819"/>
                      <a:pt x="217160" y="118810"/>
                      <a:pt x="214783" y="114081"/>
                    </a:cubicBezTo>
                    <a:cubicBezTo>
                      <a:pt x="214658" y="113847"/>
                      <a:pt x="211595" y="108089"/>
                      <a:pt x="192755" y="102121"/>
                    </a:cubicBezTo>
                    <a:cubicBezTo>
                      <a:pt x="173973" y="96162"/>
                      <a:pt x="166558" y="101945"/>
                      <a:pt x="166491" y="102004"/>
                    </a:cubicBezTo>
                    <a:cubicBezTo>
                      <a:pt x="164583" y="103912"/>
                      <a:pt x="162047" y="104799"/>
                      <a:pt x="159427" y="104690"/>
                    </a:cubicBezTo>
                    <a:cubicBezTo>
                      <a:pt x="156724" y="104598"/>
                      <a:pt x="154347" y="103243"/>
                      <a:pt x="152564" y="101209"/>
                    </a:cubicBezTo>
                    <a:cubicBezTo>
                      <a:pt x="152447" y="101075"/>
                      <a:pt x="138453" y="85591"/>
                      <a:pt x="120115" y="84235"/>
                    </a:cubicBezTo>
                    <a:cubicBezTo>
                      <a:pt x="119830" y="84210"/>
                      <a:pt x="119537" y="84202"/>
                      <a:pt x="119236" y="84202"/>
                    </a:cubicBezTo>
                    <a:cubicBezTo>
                      <a:pt x="98714" y="84202"/>
                      <a:pt x="23153" y="128820"/>
                      <a:pt x="19680" y="166115"/>
                    </a:cubicBezTo>
                    <a:cubicBezTo>
                      <a:pt x="19177" y="171472"/>
                      <a:pt x="20148" y="177598"/>
                      <a:pt x="31188" y="182603"/>
                    </a:cubicBezTo>
                    <a:lnTo>
                      <a:pt x="31188" y="182603"/>
                    </a:lnTo>
                    <a:cubicBezTo>
                      <a:pt x="31397" y="182703"/>
                      <a:pt x="31590" y="182804"/>
                      <a:pt x="31782" y="182904"/>
                    </a:cubicBezTo>
                    <a:cubicBezTo>
                      <a:pt x="43441" y="187926"/>
                      <a:pt x="62490" y="189977"/>
                      <a:pt x="85406" y="188763"/>
                    </a:cubicBezTo>
                    <a:cubicBezTo>
                      <a:pt x="91056" y="188445"/>
                      <a:pt x="94646" y="188010"/>
                      <a:pt x="94805" y="187985"/>
                    </a:cubicBezTo>
                    <a:cubicBezTo>
                      <a:pt x="97902" y="187600"/>
                      <a:pt x="100898" y="188671"/>
                      <a:pt x="103024" y="190856"/>
                    </a:cubicBezTo>
                    <a:cubicBezTo>
                      <a:pt x="105158" y="193040"/>
                      <a:pt x="106163" y="196103"/>
                      <a:pt x="105711" y="199133"/>
                    </a:cubicBezTo>
                    <a:cubicBezTo>
                      <a:pt x="105711" y="199133"/>
                      <a:pt x="105711" y="199133"/>
                      <a:pt x="105711" y="199133"/>
                    </a:cubicBezTo>
                    <a:cubicBezTo>
                      <a:pt x="105711" y="199133"/>
                      <a:pt x="105711" y="199493"/>
                      <a:pt x="105728" y="199978"/>
                    </a:cubicBezTo>
                    <a:cubicBezTo>
                      <a:pt x="105928" y="207754"/>
                      <a:pt x="109954" y="212901"/>
                      <a:pt x="117696" y="215404"/>
                    </a:cubicBezTo>
                    <a:cubicBezTo>
                      <a:pt x="126124" y="218166"/>
                      <a:pt x="135448" y="211888"/>
                      <a:pt x="141792" y="206164"/>
                    </a:cubicBezTo>
                    <a:cubicBezTo>
                      <a:pt x="145860" y="202372"/>
                      <a:pt x="148555" y="198916"/>
                      <a:pt x="148588" y="198882"/>
                    </a:cubicBezTo>
                    <a:cubicBezTo>
                      <a:pt x="151141" y="195576"/>
                      <a:pt x="155510" y="194262"/>
                      <a:pt x="159494" y="195609"/>
                    </a:cubicBezTo>
                    <a:cubicBezTo>
                      <a:pt x="163453" y="196965"/>
                      <a:pt x="166114" y="200673"/>
                      <a:pt x="166123" y="204858"/>
                    </a:cubicBezTo>
                    <a:cubicBezTo>
                      <a:pt x="166123" y="205042"/>
                      <a:pt x="166139" y="208959"/>
                      <a:pt x="166608" y="215387"/>
                    </a:cubicBezTo>
                    <a:cubicBezTo>
                      <a:pt x="168441" y="240830"/>
                      <a:pt x="176785" y="302841"/>
                      <a:pt x="214524" y="329356"/>
                    </a:cubicBezTo>
                    <a:cubicBezTo>
                      <a:pt x="235841" y="344329"/>
                      <a:pt x="270307" y="352707"/>
                      <a:pt x="316951" y="354255"/>
                    </a:cubicBezTo>
                    <a:cubicBezTo>
                      <a:pt x="317629" y="354280"/>
                      <a:pt x="318307" y="354373"/>
                      <a:pt x="318951" y="354523"/>
                    </a:cubicBezTo>
                    <a:lnTo>
                      <a:pt x="320240" y="3545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6"/>
              <p:cNvSpPr/>
              <p:nvPr/>
            </p:nvSpPr>
            <p:spPr>
              <a:xfrm>
                <a:off x="718611" y="2132873"/>
                <a:ext cx="83493" cy="122523"/>
              </a:xfrm>
              <a:custGeom>
                <a:avLst/>
                <a:gdLst/>
                <a:ahLst/>
                <a:cxnLst/>
                <a:rect l="l" t="t" r="r" b="b"/>
                <a:pathLst>
                  <a:path w="83493" h="122523" extrusionOk="0">
                    <a:moveTo>
                      <a:pt x="9795" y="122524"/>
                    </a:moveTo>
                    <a:cubicBezTo>
                      <a:pt x="4463" y="122524"/>
                      <a:pt x="103" y="118306"/>
                      <a:pt x="2" y="112966"/>
                    </a:cubicBezTo>
                    <a:cubicBezTo>
                      <a:pt x="-40" y="110890"/>
                      <a:pt x="-148" y="61593"/>
                      <a:pt x="67244" y="2429"/>
                    </a:cubicBezTo>
                    <a:cubicBezTo>
                      <a:pt x="71311" y="-1137"/>
                      <a:pt x="77505" y="-727"/>
                      <a:pt x="81062" y="3332"/>
                    </a:cubicBezTo>
                    <a:cubicBezTo>
                      <a:pt x="84627" y="7392"/>
                      <a:pt x="84226" y="13585"/>
                      <a:pt x="80158" y="17151"/>
                    </a:cubicBezTo>
                    <a:cubicBezTo>
                      <a:pt x="20290" y="69703"/>
                      <a:pt x="19587" y="112271"/>
                      <a:pt x="19587" y="112690"/>
                    </a:cubicBezTo>
                    <a:cubicBezTo>
                      <a:pt x="19587" y="118071"/>
                      <a:pt x="15260" y="122482"/>
                      <a:pt x="9887" y="122524"/>
                    </a:cubicBezTo>
                    <a:lnTo>
                      <a:pt x="9795" y="1225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6"/>
              <p:cNvSpPr/>
              <p:nvPr/>
            </p:nvSpPr>
            <p:spPr>
              <a:xfrm>
                <a:off x="778932" y="2150083"/>
                <a:ext cx="87557" cy="112461"/>
              </a:xfrm>
              <a:custGeom>
                <a:avLst/>
                <a:gdLst/>
                <a:ahLst/>
                <a:cxnLst/>
                <a:rect l="l" t="t" r="r" b="b"/>
                <a:pathLst>
                  <a:path w="87557" h="112461" extrusionOk="0">
                    <a:moveTo>
                      <a:pt x="9802" y="112461"/>
                    </a:moveTo>
                    <a:cubicBezTo>
                      <a:pt x="9015" y="112461"/>
                      <a:pt x="8212" y="112369"/>
                      <a:pt x="7417" y="112160"/>
                    </a:cubicBezTo>
                    <a:cubicBezTo>
                      <a:pt x="2186" y="110854"/>
                      <a:pt x="-1003" y="105565"/>
                      <a:pt x="286" y="100325"/>
                    </a:cubicBezTo>
                    <a:cubicBezTo>
                      <a:pt x="805" y="98233"/>
                      <a:pt x="13644" y="48551"/>
                      <a:pt x="71645" y="2141"/>
                    </a:cubicBezTo>
                    <a:cubicBezTo>
                      <a:pt x="75880" y="-1232"/>
                      <a:pt x="82032" y="-545"/>
                      <a:pt x="85413" y="3673"/>
                    </a:cubicBezTo>
                    <a:cubicBezTo>
                      <a:pt x="88786" y="7891"/>
                      <a:pt x="88108" y="14060"/>
                      <a:pt x="83882" y="17441"/>
                    </a:cubicBezTo>
                    <a:cubicBezTo>
                      <a:pt x="31387" y="59431"/>
                      <a:pt x="19402" y="104610"/>
                      <a:pt x="19285" y="105062"/>
                    </a:cubicBezTo>
                    <a:cubicBezTo>
                      <a:pt x="18163" y="109490"/>
                      <a:pt x="14171" y="112453"/>
                      <a:pt x="9802" y="1124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6"/>
              <p:cNvSpPr/>
              <p:nvPr/>
            </p:nvSpPr>
            <p:spPr>
              <a:xfrm>
                <a:off x="778153" y="2215969"/>
                <a:ext cx="128273" cy="82933"/>
              </a:xfrm>
              <a:custGeom>
                <a:avLst/>
                <a:gdLst/>
                <a:ahLst/>
                <a:cxnLst/>
                <a:rect l="l" t="t" r="r" b="b"/>
                <a:pathLst>
                  <a:path w="128273" h="82933" extrusionOk="0">
                    <a:moveTo>
                      <a:pt x="34602" y="82925"/>
                    </a:moveTo>
                    <a:cubicBezTo>
                      <a:pt x="26810" y="82925"/>
                      <a:pt x="21043" y="80674"/>
                      <a:pt x="17469" y="78699"/>
                    </a:cubicBezTo>
                    <a:cubicBezTo>
                      <a:pt x="3718" y="71082"/>
                      <a:pt x="-3187" y="54293"/>
                      <a:pt x="1425" y="39646"/>
                    </a:cubicBezTo>
                    <a:lnTo>
                      <a:pt x="10272" y="11541"/>
                    </a:lnTo>
                    <a:cubicBezTo>
                      <a:pt x="11887" y="6385"/>
                      <a:pt x="17361" y="3523"/>
                      <a:pt x="22558" y="5146"/>
                    </a:cubicBezTo>
                    <a:cubicBezTo>
                      <a:pt x="27714" y="6779"/>
                      <a:pt x="30576" y="12269"/>
                      <a:pt x="28953" y="17433"/>
                    </a:cubicBezTo>
                    <a:lnTo>
                      <a:pt x="20106" y="45530"/>
                    </a:lnTo>
                    <a:cubicBezTo>
                      <a:pt x="18532" y="50543"/>
                      <a:pt x="20692" y="58109"/>
                      <a:pt x="26961" y="61574"/>
                    </a:cubicBezTo>
                    <a:cubicBezTo>
                      <a:pt x="36728" y="66998"/>
                      <a:pt x="56673" y="61524"/>
                      <a:pt x="83531" y="30088"/>
                    </a:cubicBezTo>
                    <a:cubicBezTo>
                      <a:pt x="83732" y="29862"/>
                      <a:pt x="83933" y="29636"/>
                      <a:pt x="84159" y="29418"/>
                    </a:cubicBezTo>
                    <a:lnTo>
                      <a:pt x="111669" y="2761"/>
                    </a:lnTo>
                    <a:cubicBezTo>
                      <a:pt x="115561" y="-1005"/>
                      <a:pt x="121755" y="-905"/>
                      <a:pt x="125513" y="2979"/>
                    </a:cubicBezTo>
                    <a:cubicBezTo>
                      <a:pt x="129279" y="6862"/>
                      <a:pt x="129179" y="13064"/>
                      <a:pt x="125295" y="16822"/>
                    </a:cubicBezTo>
                    <a:lnTo>
                      <a:pt x="98119" y="43170"/>
                    </a:lnTo>
                    <a:cubicBezTo>
                      <a:pt x="70709" y="75116"/>
                      <a:pt x="49148" y="82934"/>
                      <a:pt x="34602" y="829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6"/>
              <p:cNvSpPr/>
              <p:nvPr/>
            </p:nvSpPr>
            <p:spPr>
              <a:xfrm>
                <a:off x="805829" y="2196534"/>
                <a:ext cx="38946" cy="100033"/>
              </a:xfrm>
              <a:custGeom>
                <a:avLst/>
                <a:gdLst/>
                <a:ahLst/>
                <a:cxnLst/>
                <a:rect l="l" t="t" r="r" b="b"/>
                <a:pathLst>
                  <a:path w="38946" h="100033" extrusionOk="0">
                    <a:moveTo>
                      <a:pt x="9880" y="100034"/>
                    </a:moveTo>
                    <a:cubicBezTo>
                      <a:pt x="7629" y="100034"/>
                      <a:pt x="5377" y="99264"/>
                      <a:pt x="3528" y="97682"/>
                    </a:cubicBezTo>
                    <a:cubicBezTo>
                      <a:pt x="-582" y="94166"/>
                      <a:pt x="-1059" y="87990"/>
                      <a:pt x="2448" y="83872"/>
                    </a:cubicBezTo>
                    <a:cubicBezTo>
                      <a:pt x="24184" y="58428"/>
                      <a:pt x="24887" y="36366"/>
                      <a:pt x="4524" y="18304"/>
                    </a:cubicBezTo>
                    <a:cubicBezTo>
                      <a:pt x="2967" y="16932"/>
                      <a:pt x="-1745" y="12747"/>
                      <a:pt x="682" y="6344"/>
                    </a:cubicBezTo>
                    <a:cubicBezTo>
                      <a:pt x="2130" y="2544"/>
                      <a:pt x="5821" y="0"/>
                      <a:pt x="9889" y="0"/>
                    </a:cubicBezTo>
                    <a:cubicBezTo>
                      <a:pt x="12985" y="0"/>
                      <a:pt x="15756" y="1440"/>
                      <a:pt x="17547" y="3691"/>
                    </a:cubicBezTo>
                    <a:cubicBezTo>
                      <a:pt x="46154" y="29101"/>
                      <a:pt x="46079" y="62956"/>
                      <a:pt x="17329" y="96610"/>
                    </a:cubicBezTo>
                    <a:cubicBezTo>
                      <a:pt x="15396" y="98879"/>
                      <a:pt x="12651" y="100034"/>
                      <a:pt x="9880" y="100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6"/>
              <p:cNvSpPr/>
              <p:nvPr/>
            </p:nvSpPr>
            <p:spPr>
              <a:xfrm>
                <a:off x="1037395" y="2163532"/>
                <a:ext cx="196468" cy="19584"/>
              </a:xfrm>
              <a:custGeom>
                <a:avLst/>
                <a:gdLst/>
                <a:ahLst/>
                <a:cxnLst/>
                <a:rect l="l" t="t" r="r" b="b"/>
                <a:pathLst>
                  <a:path w="196468" h="19584" extrusionOk="0">
                    <a:moveTo>
                      <a:pt x="186676" y="19585"/>
                    </a:moveTo>
                    <a:lnTo>
                      <a:pt x="9792" y="19585"/>
                    </a:lnTo>
                    <a:cubicBezTo>
                      <a:pt x="4386" y="19585"/>
                      <a:pt x="0" y="15199"/>
                      <a:pt x="0" y="9792"/>
                    </a:cubicBezTo>
                    <a:cubicBezTo>
                      <a:pt x="0" y="4386"/>
                      <a:pt x="4386" y="0"/>
                      <a:pt x="9792" y="0"/>
                    </a:cubicBezTo>
                    <a:lnTo>
                      <a:pt x="186676" y="0"/>
                    </a:lnTo>
                    <a:cubicBezTo>
                      <a:pt x="192082" y="0"/>
                      <a:pt x="196468" y="4386"/>
                      <a:pt x="196468" y="9792"/>
                    </a:cubicBezTo>
                    <a:cubicBezTo>
                      <a:pt x="196468" y="15199"/>
                      <a:pt x="192082" y="19585"/>
                      <a:pt x="186676"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6"/>
              <p:cNvSpPr/>
              <p:nvPr/>
            </p:nvSpPr>
            <p:spPr>
              <a:xfrm>
                <a:off x="206271" y="2032212"/>
                <a:ext cx="640949" cy="377955"/>
              </a:xfrm>
              <a:custGeom>
                <a:avLst/>
                <a:gdLst/>
                <a:ahLst/>
                <a:cxnLst/>
                <a:rect l="l" t="t" r="r" b="b"/>
                <a:pathLst>
                  <a:path w="640949" h="377955" extrusionOk="0">
                    <a:moveTo>
                      <a:pt x="640950" y="373963"/>
                    </a:moveTo>
                    <a:lnTo>
                      <a:pt x="117255" y="377956"/>
                    </a:lnTo>
                    <a:lnTo>
                      <a:pt x="2064" y="51114"/>
                    </a:lnTo>
                    <a:cubicBezTo>
                      <a:pt x="-6104" y="27930"/>
                      <a:pt x="10978" y="3600"/>
                      <a:pt x="35551" y="3416"/>
                    </a:cubicBezTo>
                    <a:lnTo>
                      <a:pt x="483534" y="1"/>
                    </a:lnTo>
                    <a:cubicBezTo>
                      <a:pt x="498817" y="-116"/>
                      <a:pt x="512493" y="9484"/>
                      <a:pt x="517573" y="23896"/>
                    </a:cubicBezTo>
                    <a:lnTo>
                      <a:pt x="640941" y="37395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6"/>
              <p:cNvSpPr/>
              <p:nvPr/>
            </p:nvSpPr>
            <p:spPr>
              <a:xfrm>
                <a:off x="196455" y="2022429"/>
                <a:ext cx="660539" cy="397531"/>
              </a:xfrm>
              <a:custGeom>
                <a:avLst/>
                <a:gdLst/>
                <a:ahLst/>
                <a:cxnLst/>
                <a:rect l="l" t="t" r="r" b="b"/>
                <a:pathLst>
                  <a:path w="660539" h="397531" extrusionOk="0">
                    <a:moveTo>
                      <a:pt x="127064" y="397531"/>
                    </a:moveTo>
                    <a:cubicBezTo>
                      <a:pt x="122912" y="397531"/>
                      <a:pt x="119205" y="394911"/>
                      <a:pt x="117832" y="390994"/>
                    </a:cubicBezTo>
                    <a:lnTo>
                      <a:pt x="2649" y="64153"/>
                    </a:lnTo>
                    <a:cubicBezTo>
                      <a:pt x="-2314" y="50092"/>
                      <a:pt x="-238" y="35027"/>
                      <a:pt x="8324" y="22807"/>
                    </a:cubicBezTo>
                    <a:cubicBezTo>
                      <a:pt x="16903" y="10596"/>
                      <a:pt x="30378" y="3532"/>
                      <a:pt x="45293" y="3415"/>
                    </a:cubicBezTo>
                    <a:lnTo>
                      <a:pt x="493276" y="0"/>
                    </a:lnTo>
                    <a:lnTo>
                      <a:pt x="493619" y="0"/>
                    </a:lnTo>
                    <a:cubicBezTo>
                      <a:pt x="512944" y="0"/>
                      <a:pt x="530194" y="12194"/>
                      <a:pt x="536613" y="30440"/>
                    </a:cubicBezTo>
                    <a:lnTo>
                      <a:pt x="659981" y="380499"/>
                    </a:lnTo>
                    <a:cubicBezTo>
                      <a:pt x="661036" y="383478"/>
                      <a:pt x="660576" y="386784"/>
                      <a:pt x="658768" y="389379"/>
                    </a:cubicBezTo>
                    <a:cubicBezTo>
                      <a:pt x="656943" y="391965"/>
                      <a:pt x="653989" y="393514"/>
                      <a:pt x="650825" y="393539"/>
                    </a:cubicBezTo>
                    <a:lnTo>
                      <a:pt x="127131" y="397531"/>
                    </a:lnTo>
                    <a:lnTo>
                      <a:pt x="127055" y="397531"/>
                    </a:lnTo>
                    <a:close/>
                    <a:moveTo>
                      <a:pt x="493619" y="19585"/>
                    </a:moveTo>
                    <a:lnTo>
                      <a:pt x="493426" y="19585"/>
                    </a:lnTo>
                    <a:lnTo>
                      <a:pt x="45443" y="23000"/>
                    </a:lnTo>
                    <a:cubicBezTo>
                      <a:pt x="36931" y="23058"/>
                      <a:pt x="29240" y="27092"/>
                      <a:pt x="24352" y="34064"/>
                    </a:cubicBezTo>
                    <a:cubicBezTo>
                      <a:pt x="19456" y="41036"/>
                      <a:pt x="18275" y="49623"/>
                      <a:pt x="21104" y="57650"/>
                    </a:cubicBezTo>
                    <a:lnTo>
                      <a:pt x="133968" y="377904"/>
                    </a:lnTo>
                    <a:lnTo>
                      <a:pt x="636957" y="374071"/>
                    </a:lnTo>
                    <a:lnTo>
                      <a:pt x="518150" y="36952"/>
                    </a:lnTo>
                    <a:cubicBezTo>
                      <a:pt x="514484" y="26548"/>
                      <a:pt x="504641" y="19593"/>
                      <a:pt x="493619" y="19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6"/>
              <p:cNvSpPr/>
              <p:nvPr/>
            </p:nvSpPr>
            <p:spPr>
              <a:xfrm>
                <a:off x="485612" y="2212637"/>
                <a:ext cx="44735" cy="44743"/>
              </a:xfrm>
              <a:custGeom>
                <a:avLst/>
                <a:gdLst/>
                <a:ahLst/>
                <a:cxnLst/>
                <a:rect l="l" t="t" r="r" b="b"/>
                <a:pathLst>
                  <a:path w="44735" h="44743" extrusionOk="0">
                    <a:moveTo>
                      <a:pt x="22372" y="0"/>
                    </a:moveTo>
                    <a:cubicBezTo>
                      <a:pt x="10035" y="0"/>
                      <a:pt x="0" y="10035"/>
                      <a:pt x="0" y="22372"/>
                    </a:cubicBezTo>
                    <a:cubicBezTo>
                      <a:pt x="0" y="34709"/>
                      <a:pt x="10035" y="44744"/>
                      <a:pt x="22372" y="44744"/>
                    </a:cubicBezTo>
                    <a:cubicBezTo>
                      <a:pt x="34709" y="44744"/>
                      <a:pt x="44735" y="34709"/>
                      <a:pt x="44735" y="22372"/>
                    </a:cubicBezTo>
                    <a:cubicBezTo>
                      <a:pt x="44735" y="10035"/>
                      <a:pt x="34700" y="0"/>
                      <a:pt x="2237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6"/>
              <p:cNvSpPr/>
              <p:nvPr/>
            </p:nvSpPr>
            <p:spPr>
              <a:xfrm>
                <a:off x="323668" y="2405547"/>
                <a:ext cx="625486" cy="42845"/>
              </a:xfrm>
              <a:custGeom>
                <a:avLst/>
                <a:gdLst/>
                <a:ahLst/>
                <a:cxnLst/>
                <a:rect l="l" t="t" r="r" b="b"/>
                <a:pathLst>
                  <a:path w="625486" h="42845" extrusionOk="0">
                    <a:moveTo>
                      <a:pt x="606445" y="38375"/>
                    </a:moveTo>
                    <a:lnTo>
                      <a:pt x="19334" y="42845"/>
                    </a:lnTo>
                    <a:cubicBezTo>
                      <a:pt x="8738" y="42928"/>
                      <a:pt x="84" y="34400"/>
                      <a:pt x="1" y="23804"/>
                    </a:cubicBezTo>
                    <a:lnTo>
                      <a:pt x="1" y="23804"/>
                    </a:lnTo>
                    <a:cubicBezTo>
                      <a:pt x="-83" y="13208"/>
                      <a:pt x="8446" y="4554"/>
                      <a:pt x="19041" y="4470"/>
                    </a:cubicBezTo>
                    <a:lnTo>
                      <a:pt x="606152" y="1"/>
                    </a:lnTo>
                    <a:cubicBezTo>
                      <a:pt x="616748" y="-83"/>
                      <a:pt x="625411" y="8446"/>
                      <a:pt x="625486" y="19041"/>
                    </a:cubicBezTo>
                    <a:lnTo>
                      <a:pt x="625486" y="19041"/>
                    </a:lnTo>
                    <a:cubicBezTo>
                      <a:pt x="625570" y="29637"/>
                      <a:pt x="617041" y="38300"/>
                      <a:pt x="606445" y="383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6"/>
              <p:cNvSpPr/>
              <p:nvPr/>
            </p:nvSpPr>
            <p:spPr>
              <a:xfrm>
                <a:off x="313875" y="2395755"/>
                <a:ext cx="645063" cy="62437"/>
              </a:xfrm>
              <a:custGeom>
                <a:avLst/>
                <a:gdLst/>
                <a:ahLst/>
                <a:cxnLst/>
                <a:rect l="l" t="t" r="r" b="b"/>
                <a:pathLst>
                  <a:path w="645063" h="62437" extrusionOk="0">
                    <a:moveTo>
                      <a:pt x="28993" y="62437"/>
                    </a:moveTo>
                    <a:cubicBezTo>
                      <a:pt x="13116" y="62437"/>
                      <a:pt x="135" y="49582"/>
                      <a:pt x="1" y="33679"/>
                    </a:cubicBezTo>
                    <a:cubicBezTo>
                      <a:pt x="-58" y="25937"/>
                      <a:pt x="2897" y="18639"/>
                      <a:pt x="8329" y="13124"/>
                    </a:cubicBezTo>
                    <a:cubicBezTo>
                      <a:pt x="13760" y="7608"/>
                      <a:pt x="21017" y="4536"/>
                      <a:pt x="28759" y="4478"/>
                    </a:cubicBezTo>
                    <a:lnTo>
                      <a:pt x="615861" y="0"/>
                    </a:lnTo>
                    <a:lnTo>
                      <a:pt x="616096" y="0"/>
                    </a:lnTo>
                    <a:cubicBezTo>
                      <a:pt x="623746" y="0"/>
                      <a:pt x="630952" y="2954"/>
                      <a:pt x="636409" y="8328"/>
                    </a:cubicBezTo>
                    <a:cubicBezTo>
                      <a:pt x="641924" y="13760"/>
                      <a:pt x="644996" y="21008"/>
                      <a:pt x="645063" y="28750"/>
                    </a:cubicBezTo>
                    <a:cubicBezTo>
                      <a:pt x="645180" y="44727"/>
                      <a:pt x="632274" y="57826"/>
                      <a:pt x="616305" y="57951"/>
                    </a:cubicBezTo>
                    <a:lnTo>
                      <a:pt x="616305" y="57951"/>
                    </a:lnTo>
                    <a:lnTo>
                      <a:pt x="29202" y="62429"/>
                    </a:lnTo>
                    <a:lnTo>
                      <a:pt x="28985" y="62429"/>
                    </a:lnTo>
                    <a:close/>
                    <a:moveTo>
                      <a:pt x="616238" y="48167"/>
                    </a:moveTo>
                    <a:lnTo>
                      <a:pt x="616313" y="48167"/>
                    </a:lnTo>
                    <a:lnTo>
                      <a:pt x="616238" y="48167"/>
                    </a:lnTo>
                    <a:close/>
                    <a:moveTo>
                      <a:pt x="616104" y="19585"/>
                    </a:moveTo>
                    <a:lnTo>
                      <a:pt x="616029" y="19585"/>
                    </a:lnTo>
                    <a:lnTo>
                      <a:pt x="28918" y="24063"/>
                    </a:lnTo>
                    <a:cubicBezTo>
                      <a:pt x="26399" y="24079"/>
                      <a:pt x="24055" y="25075"/>
                      <a:pt x="22297" y="26866"/>
                    </a:cubicBezTo>
                    <a:cubicBezTo>
                      <a:pt x="20540" y="28658"/>
                      <a:pt x="19577" y="31018"/>
                      <a:pt x="19594" y="33529"/>
                    </a:cubicBezTo>
                    <a:cubicBezTo>
                      <a:pt x="19636" y="38693"/>
                      <a:pt x="23846" y="42861"/>
                      <a:pt x="29002" y="42861"/>
                    </a:cubicBezTo>
                    <a:lnTo>
                      <a:pt x="29068" y="42861"/>
                    </a:lnTo>
                    <a:lnTo>
                      <a:pt x="616163" y="38383"/>
                    </a:lnTo>
                    <a:cubicBezTo>
                      <a:pt x="621352" y="38341"/>
                      <a:pt x="625537" y="34089"/>
                      <a:pt x="625495" y="28909"/>
                    </a:cubicBezTo>
                    <a:cubicBezTo>
                      <a:pt x="625470" y="26406"/>
                      <a:pt x="624474" y="24054"/>
                      <a:pt x="622691" y="22288"/>
                    </a:cubicBezTo>
                    <a:cubicBezTo>
                      <a:pt x="620925" y="20547"/>
                      <a:pt x="618581" y="19585"/>
                      <a:pt x="616104"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6"/>
              <p:cNvSpPr/>
              <p:nvPr/>
            </p:nvSpPr>
            <p:spPr>
              <a:xfrm>
                <a:off x="388900" y="1988798"/>
                <a:ext cx="42443" cy="44344"/>
              </a:xfrm>
              <a:custGeom>
                <a:avLst/>
                <a:gdLst/>
                <a:ahLst/>
                <a:cxnLst/>
                <a:rect l="l" t="t" r="r" b="b"/>
                <a:pathLst>
                  <a:path w="42443" h="44344" extrusionOk="0">
                    <a:moveTo>
                      <a:pt x="20130" y="44344"/>
                    </a:moveTo>
                    <a:cubicBezTo>
                      <a:pt x="20632" y="43013"/>
                      <a:pt x="42443" y="295"/>
                      <a:pt x="42443" y="295"/>
                    </a:cubicBezTo>
                    <a:cubicBezTo>
                      <a:pt x="42443" y="295"/>
                      <a:pt x="2311" y="-1772"/>
                      <a:pt x="629" y="5040"/>
                    </a:cubicBezTo>
                    <a:cubicBezTo>
                      <a:pt x="-4175" y="24525"/>
                      <a:pt x="20130" y="44344"/>
                      <a:pt x="20130" y="443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6"/>
              <p:cNvSpPr/>
              <p:nvPr/>
            </p:nvSpPr>
            <p:spPr>
              <a:xfrm>
                <a:off x="379091" y="1978895"/>
                <a:ext cx="62042" cy="63972"/>
              </a:xfrm>
              <a:custGeom>
                <a:avLst/>
                <a:gdLst/>
                <a:ahLst/>
                <a:cxnLst/>
                <a:rect l="l" t="t" r="r" b="b"/>
                <a:pathLst>
                  <a:path w="62042" h="63972" extrusionOk="0">
                    <a:moveTo>
                      <a:pt x="29856" y="63973"/>
                    </a:moveTo>
                    <a:cubicBezTo>
                      <a:pt x="27654" y="63973"/>
                      <a:pt x="25478" y="63253"/>
                      <a:pt x="23746" y="61839"/>
                    </a:cubicBezTo>
                    <a:cubicBezTo>
                      <a:pt x="20766" y="59412"/>
                      <a:pt x="-5188" y="37399"/>
                      <a:pt x="930" y="12609"/>
                    </a:cubicBezTo>
                    <a:cubicBezTo>
                      <a:pt x="2294" y="7118"/>
                      <a:pt x="4630" y="-2080"/>
                      <a:pt x="52763" y="423"/>
                    </a:cubicBezTo>
                    <a:cubicBezTo>
                      <a:pt x="56077" y="590"/>
                      <a:pt x="59082" y="2423"/>
                      <a:pt x="60731" y="5302"/>
                    </a:cubicBezTo>
                    <a:cubicBezTo>
                      <a:pt x="62388" y="8181"/>
                      <a:pt x="62480" y="11696"/>
                      <a:pt x="60974" y="14651"/>
                    </a:cubicBezTo>
                    <a:cubicBezTo>
                      <a:pt x="52972" y="30319"/>
                      <a:pt x="39907" y="55988"/>
                      <a:pt x="38895" y="58173"/>
                    </a:cubicBezTo>
                    <a:cubicBezTo>
                      <a:pt x="37631" y="60926"/>
                      <a:pt x="35128" y="63019"/>
                      <a:pt x="32182" y="63705"/>
                    </a:cubicBezTo>
                    <a:cubicBezTo>
                      <a:pt x="31421" y="63881"/>
                      <a:pt x="30634" y="63973"/>
                      <a:pt x="29856" y="63973"/>
                    </a:cubicBezTo>
                    <a:close/>
                    <a:moveTo>
                      <a:pt x="19611" y="20895"/>
                    </a:moveTo>
                    <a:cubicBezTo>
                      <a:pt x="19887" y="26494"/>
                      <a:pt x="23444" y="32562"/>
                      <a:pt x="27353" y="37525"/>
                    </a:cubicBezTo>
                    <a:cubicBezTo>
                      <a:pt x="29537" y="33206"/>
                      <a:pt x="32475" y="27431"/>
                      <a:pt x="36409" y="19706"/>
                    </a:cubicBezTo>
                    <a:cubicBezTo>
                      <a:pt x="29387" y="19815"/>
                      <a:pt x="23227" y="20233"/>
                      <a:pt x="19611" y="209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6"/>
              <p:cNvSpPr/>
              <p:nvPr/>
            </p:nvSpPr>
            <p:spPr>
              <a:xfrm>
                <a:off x="824364" y="1706502"/>
                <a:ext cx="142953" cy="45254"/>
              </a:xfrm>
              <a:custGeom>
                <a:avLst/>
                <a:gdLst/>
                <a:ahLst/>
                <a:cxnLst/>
                <a:rect l="l" t="t" r="r" b="b"/>
                <a:pathLst>
                  <a:path w="142953" h="45254" extrusionOk="0">
                    <a:moveTo>
                      <a:pt x="63199" y="45254"/>
                    </a:moveTo>
                    <a:cubicBezTo>
                      <a:pt x="42066" y="45254"/>
                      <a:pt x="25126" y="40601"/>
                      <a:pt x="14404" y="33437"/>
                    </a:cubicBezTo>
                    <a:cubicBezTo>
                      <a:pt x="5114" y="27226"/>
                      <a:pt x="0" y="18832"/>
                      <a:pt x="0" y="9792"/>
                    </a:cubicBezTo>
                    <a:cubicBezTo>
                      <a:pt x="0" y="4386"/>
                      <a:pt x="4386" y="0"/>
                      <a:pt x="9792" y="0"/>
                    </a:cubicBezTo>
                    <a:cubicBezTo>
                      <a:pt x="15199" y="0"/>
                      <a:pt x="19585" y="4386"/>
                      <a:pt x="19585" y="9792"/>
                    </a:cubicBezTo>
                    <a:cubicBezTo>
                      <a:pt x="19585" y="12052"/>
                      <a:pt x="21669" y="14730"/>
                      <a:pt x="25293" y="17158"/>
                    </a:cubicBezTo>
                    <a:cubicBezTo>
                      <a:pt x="39069" y="26364"/>
                      <a:pt x="78164" y="32399"/>
                      <a:pt x="129419" y="11199"/>
                    </a:cubicBezTo>
                    <a:cubicBezTo>
                      <a:pt x="134416" y="9131"/>
                      <a:pt x="140141" y="11508"/>
                      <a:pt x="142208" y="16505"/>
                    </a:cubicBezTo>
                    <a:cubicBezTo>
                      <a:pt x="144275" y="21502"/>
                      <a:pt x="141898" y="27218"/>
                      <a:pt x="136902" y="29294"/>
                    </a:cubicBezTo>
                    <a:cubicBezTo>
                      <a:pt x="109500" y="40626"/>
                      <a:pt x="84274" y="45246"/>
                      <a:pt x="63207" y="452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6"/>
              <p:cNvSpPr/>
              <p:nvPr/>
            </p:nvSpPr>
            <p:spPr>
              <a:xfrm>
                <a:off x="1160810" y="1689804"/>
                <a:ext cx="112084" cy="37822"/>
              </a:xfrm>
              <a:custGeom>
                <a:avLst/>
                <a:gdLst/>
                <a:ahLst/>
                <a:cxnLst/>
                <a:rect l="l" t="t" r="r" b="b"/>
                <a:pathLst>
                  <a:path w="112084" h="37822" extrusionOk="0">
                    <a:moveTo>
                      <a:pt x="9804" y="37823"/>
                    </a:moveTo>
                    <a:cubicBezTo>
                      <a:pt x="6557" y="37823"/>
                      <a:pt x="3368" y="36199"/>
                      <a:pt x="1510" y="33244"/>
                    </a:cubicBezTo>
                    <a:cubicBezTo>
                      <a:pt x="-1378" y="28666"/>
                      <a:pt x="3" y="22623"/>
                      <a:pt x="4573" y="19744"/>
                    </a:cubicBezTo>
                    <a:cubicBezTo>
                      <a:pt x="36394" y="-293"/>
                      <a:pt x="71212" y="-5189"/>
                      <a:pt x="105234" y="5558"/>
                    </a:cubicBezTo>
                    <a:cubicBezTo>
                      <a:pt x="110398" y="7190"/>
                      <a:pt x="113252" y="12689"/>
                      <a:pt x="111629" y="17844"/>
                    </a:cubicBezTo>
                    <a:cubicBezTo>
                      <a:pt x="109988" y="22992"/>
                      <a:pt x="104489" y="25854"/>
                      <a:pt x="99342" y="24239"/>
                    </a:cubicBezTo>
                    <a:cubicBezTo>
                      <a:pt x="70969" y="15283"/>
                      <a:pt x="41801" y="19460"/>
                      <a:pt x="15010" y="36316"/>
                    </a:cubicBezTo>
                    <a:cubicBezTo>
                      <a:pt x="13386" y="37337"/>
                      <a:pt x="11587" y="37823"/>
                      <a:pt x="9804" y="378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6"/>
              <p:cNvSpPr/>
              <p:nvPr/>
            </p:nvSpPr>
            <p:spPr>
              <a:xfrm>
                <a:off x="1409005" y="1909155"/>
                <a:ext cx="29695" cy="101255"/>
              </a:xfrm>
              <a:custGeom>
                <a:avLst/>
                <a:gdLst/>
                <a:ahLst/>
                <a:cxnLst/>
                <a:rect l="l" t="t" r="r" b="b"/>
                <a:pathLst>
                  <a:path w="29695" h="101255" extrusionOk="0">
                    <a:moveTo>
                      <a:pt x="9792" y="101255"/>
                    </a:moveTo>
                    <a:cubicBezTo>
                      <a:pt x="4386" y="101255"/>
                      <a:pt x="0" y="96870"/>
                      <a:pt x="0" y="91463"/>
                    </a:cubicBezTo>
                    <a:cubicBezTo>
                      <a:pt x="0" y="88232"/>
                      <a:pt x="1557" y="85370"/>
                      <a:pt x="3959" y="83596"/>
                    </a:cubicBezTo>
                    <a:cubicBezTo>
                      <a:pt x="6612" y="76532"/>
                      <a:pt x="10111" y="50167"/>
                      <a:pt x="10111" y="9792"/>
                    </a:cubicBezTo>
                    <a:cubicBezTo>
                      <a:pt x="10111" y="4386"/>
                      <a:pt x="14496" y="0"/>
                      <a:pt x="19903" y="0"/>
                    </a:cubicBezTo>
                    <a:cubicBezTo>
                      <a:pt x="25310" y="0"/>
                      <a:pt x="29695" y="4386"/>
                      <a:pt x="29695" y="9792"/>
                    </a:cubicBezTo>
                    <a:cubicBezTo>
                      <a:pt x="29695" y="101255"/>
                      <a:pt x="16748" y="101255"/>
                      <a:pt x="9792" y="1012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6"/>
              <p:cNvSpPr/>
              <p:nvPr/>
            </p:nvSpPr>
            <p:spPr>
              <a:xfrm>
                <a:off x="1053389" y="1970512"/>
                <a:ext cx="35637" cy="50251"/>
              </a:xfrm>
              <a:custGeom>
                <a:avLst/>
                <a:gdLst/>
                <a:ahLst/>
                <a:cxnLst/>
                <a:rect l="l" t="t" r="r" b="b"/>
                <a:pathLst>
                  <a:path w="35637" h="50251" extrusionOk="0">
                    <a:moveTo>
                      <a:pt x="25829" y="50251"/>
                    </a:moveTo>
                    <a:cubicBezTo>
                      <a:pt x="24330" y="50251"/>
                      <a:pt x="22807" y="49908"/>
                      <a:pt x="21384" y="49180"/>
                    </a:cubicBezTo>
                    <a:cubicBezTo>
                      <a:pt x="20506" y="48728"/>
                      <a:pt x="0" y="37931"/>
                      <a:pt x="0" y="9792"/>
                    </a:cubicBezTo>
                    <a:cubicBezTo>
                      <a:pt x="0" y="4386"/>
                      <a:pt x="4386" y="0"/>
                      <a:pt x="9792" y="0"/>
                    </a:cubicBezTo>
                    <a:cubicBezTo>
                      <a:pt x="15199" y="0"/>
                      <a:pt x="19585" y="4386"/>
                      <a:pt x="19585" y="9792"/>
                    </a:cubicBezTo>
                    <a:cubicBezTo>
                      <a:pt x="19585" y="25820"/>
                      <a:pt x="30189" y="31687"/>
                      <a:pt x="30298" y="31737"/>
                    </a:cubicBezTo>
                    <a:cubicBezTo>
                      <a:pt x="35119" y="34198"/>
                      <a:pt x="37019" y="40099"/>
                      <a:pt x="34567" y="44911"/>
                    </a:cubicBezTo>
                    <a:cubicBezTo>
                      <a:pt x="32834" y="48301"/>
                      <a:pt x="29394" y="50251"/>
                      <a:pt x="25837" y="502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6"/>
              <p:cNvSpPr/>
              <p:nvPr/>
            </p:nvSpPr>
            <p:spPr>
              <a:xfrm>
                <a:off x="915571" y="2645506"/>
                <a:ext cx="141274" cy="82572"/>
              </a:xfrm>
              <a:custGeom>
                <a:avLst/>
                <a:gdLst/>
                <a:ahLst/>
                <a:cxnLst/>
                <a:rect l="l" t="t" r="r" b="b"/>
                <a:pathLst>
                  <a:path w="141274" h="82572" extrusionOk="0">
                    <a:moveTo>
                      <a:pt x="9772" y="82564"/>
                    </a:moveTo>
                    <a:cubicBezTo>
                      <a:pt x="5035" y="82564"/>
                      <a:pt x="875" y="79124"/>
                      <a:pt x="122" y="74295"/>
                    </a:cubicBezTo>
                    <a:cubicBezTo>
                      <a:pt x="-724" y="68955"/>
                      <a:pt x="2926" y="63942"/>
                      <a:pt x="8265" y="63105"/>
                    </a:cubicBezTo>
                    <a:cubicBezTo>
                      <a:pt x="60475" y="54886"/>
                      <a:pt x="78076" y="43553"/>
                      <a:pt x="125030" y="2434"/>
                    </a:cubicBezTo>
                    <a:cubicBezTo>
                      <a:pt x="129097" y="-1149"/>
                      <a:pt x="135282" y="-722"/>
                      <a:pt x="138848" y="3354"/>
                    </a:cubicBezTo>
                    <a:cubicBezTo>
                      <a:pt x="142413" y="7422"/>
                      <a:pt x="142003" y="13607"/>
                      <a:pt x="137927" y="17173"/>
                    </a:cubicBezTo>
                    <a:cubicBezTo>
                      <a:pt x="91158" y="58117"/>
                      <a:pt x="69598" y="73266"/>
                      <a:pt x="11304" y="82447"/>
                    </a:cubicBezTo>
                    <a:cubicBezTo>
                      <a:pt x="10793" y="82531"/>
                      <a:pt x="10282" y="82573"/>
                      <a:pt x="9763" y="825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6"/>
              <p:cNvSpPr/>
              <p:nvPr/>
            </p:nvSpPr>
            <p:spPr>
              <a:xfrm>
                <a:off x="941588" y="2687313"/>
                <a:ext cx="79662" cy="83978"/>
              </a:xfrm>
              <a:custGeom>
                <a:avLst/>
                <a:gdLst/>
                <a:ahLst/>
                <a:cxnLst/>
                <a:rect l="l" t="t" r="r" b="b"/>
                <a:pathLst>
                  <a:path w="79662" h="83978" extrusionOk="0">
                    <a:moveTo>
                      <a:pt x="9792" y="83978"/>
                    </a:moveTo>
                    <a:cubicBezTo>
                      <a:pt x="4386" y="83978"/>
                      <a:pt x="0" y="79592"/>
                      <a:pt x="0" y="74186"/>
                    </a:cubicBezTo>
                    <a:cubicBezTo>
                      <a:pt x="0" y="68779"/>
                      <a:pt x="4386" y="64393"/>
                      <a:pt x="9792" y="64393"/>
                    </a:cubicBezTo>
                    <a:cubicBezTo>
                      <a:pt x="20966" y="64393"/>
                      <a:pt x="45455" y="33710"/>
                      <a:pt x="61307" y="5061"/>
                    </a:cubicBezTo>
                    <a:cubicBezTo>
                      <a:pt x="63927" y="316"/>
                      <a:pt x="69886" y="-1392"/>
                      <a:pt x="74607" y="1228"/>
                    </a:cubicBezTo>
                    <a:cubicBezTo>
                      <a:pt x="79344" y="3848"/>
                      <a:pt x="81051" y="9807"/>
                      <a:pt x="78440" y="14527"/>
                    </a:cubicBezTo>
                    <a:cubicBezTo>
                      <a:pt x="69434" y="30823"/>
                      <a:pt x="37881" y="83970"/>
                      <a:pt x="9784" y="83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6"/>
              <p:cNvSpPr/>
              <p:nvPr/>
            </p:nvSpPr>
            <p:spPr>
              <a:xfrm>
                <a:off x="1160645" y="2425741"/>
                <a:ext cx="60224" cy="117796"/>
              </a:xfrm>
              <a:custGeom>
                <a:avLst/>
                <a:gdLst/>
                <a:ahLst/>
                <a:cxnLst/>
                <a:rect l="l" t="t" r="r" b="b"/>
                <a:pathLst>
                  <a:path w="60224" h="117796" extrusionOk="0">
                    <a:moveTo>
                      <a:pt x="50419" y="117796"/>
                    </a:moveTo>
                    <a:cubicBezTo>
                      <a:pt x="48511" y="117796"/>
                      <a:pt x="46586" y="117235"/>
                      <a:pt x="44896" y="116080"/>
                    </a:cubicBezTo>
                    <a:cubicBezTo>
                      <a:pt x="9877" y="92093"/>
                      <a:pt x="-7055" y="48471"/>
                      <a:pt x="2755" y="7518"/>
                    </a:cubicBezTo>
                    <a:cubicBezTo>
                      <a:pt x="4010" y="2254"/>
                      <a:pt x="9308" y="-985"/>
                      <a:pt x="14556" y="270"/>
                    </a:cubicBezTo>
                    <a:cubicBezTo>
                      <a:pt x="19820" y="1534"/>
                      <a:pt x="23051" y="6815"/>
                      <a:pt x="21804" y="12071"/>
                    </a:cubicBezTo>
                    <a:cubicBezTo>
                      <a:pt x="13869" y="45181"/>
                      <a:pt x="27596" y="80484"/>
                      <a:pt x="55960" y="99919"/>
                    </a:cubicBezTo>
                    <a:cubicBezTo>
                      <a:pt x="60429" y="102982"/>
                      <a:pt x="61568" y="109067"/>
                      <a:pt x="58505" y="113528"/>
                    </a:cubicBezTo>
                    <a:cubicBezTo>
                      <a:pt x="56605" y="116298"/>
                      <a:pt x="53541" y="117788"/>
                      <a:pt x="50419" y="1177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6"/>
              <p:cNvSpPr/>
              <p:nvPr/>
            </p:nvSpPr>
            <p:spPr>
              <a:xfrm>
                <a:off x="539713" y="2580874"/>
                <a:ext cx="90438" cy="84231"/>
              </a:xfrm>
              <a:custGeom>
                <a:avLst/>
                <a:gdLst/>
                <a:ahLst/>
                <a:cxnLst/>
                <a:rect l="l" t="t" r="r" b="b"/>
                <a:pathLst>
                  <a:path w="90438" h="84231" extrusionOk="0">
                    <a:moveTo>
                      <a:pt x="80658" y="84223"/>
                    </a:moveTo>
                    <a:cubicBezTo>
                      <a:pt x="77042" y="84223"/>
                      <a:pt x="73569" y="82215"/>
                      <a:pt x="71861" y="78750"/>
                    </a:cubicBezTo>
                    <a:cubicBezTo>
                      <a:pt x="63768" y="62295"/>
                      <a:pt x="36835" y="19585"/>
                      <a:pt x="9792" y="19585"/>
                    </a:cubicBezTo>
                    <a:cubicBezTo>
                      <a:pt x="4386" y="19585"/>
                      <a:pt x="0" y="15199"/>
                      <a:pt x="0" y="9792"/>
                    </a:cubicBezTo>
                    <a:cubicBezTo>
                      <a:pt x="0" y="4386"/>
                      <a:pt x="4386" y="0"/>
                      <a:pt x="9792" y="0"/>
                    </a:cubicBezTo>
                    <a:cubicBezTo>
                      <a:pt x="54553" y="0"/>
                      <a:pt x="88040" y="67258"/>
                      <a:pt x="89438" y="70129"/>
                    </a:cubicBezTo>
                    <a:cubicBezTo>
                      <a:pt x="91815" y="74975"/>
                      <a:pt x="89814" y="80842"/>
                      <a:pt x="84960" y="83227"/>
                    </a:cubicBezTo>
                    <a:cubicBezTo>
                      <a:pt x="83579" y="83905"/>
                      <a:pt x="82097" y="84232"/>
                      <a:pt x="80650" y="84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6"/>
              <p:cNvSpPr/>
              <p:nvPr/>
            </p:nvSpPr>
            <p:spPr>
              <a:xfrm>
                <a:off x="566689" y="2547781"/>
                <a:ext cx="63459" cy="104887"/>
              </a:xfrm>
              <a:custGeom>
                <a:avLst/>
                <a:gdLst/>
                <a:ahLst/>
                <a:cxnLst/>
                <a:rect l="l" t="t" r="r" b="b"/>
                <a:pathLst>
                  <a:path w="63459" h="104887" extrusionOk="0">
                    <a:moveTo>
                      <a:pt x="53666" y="104888"/>
                    </a:moveTo>
                    <a:cubicBezTo>
                      <a:pt x="49205" y="104888"/>
                      <a:pt x="45179" y="101825"/>
                      <a:pt x="44133" y="97288"/>
                    </a:cubicBezTo>
                    <a:cubicBezTo>
                      <a:pt x="34215" y="54243"/>
                      <a:pt x="17241" y="19585"/>
                      <a:pt x="9792" y="19585"/>
                    </a:cubicBezTo>
                    <a:cubicBezTo>
                      <a:pt x="4386" y="19585"/>
                      <a:pt x="0" y="15199"/>
                      <a:pt x="0" y="9792"/>
                    </a:cubicBezTo>
                    <a:cubicBezTo>
                      <a:pt x="0" y="4386"/>
                      <a:pt x="4386" y="0"/>
                      <a:pt x="9792" y="0"/>
                    </a:cubicBezTo>
                    <a:cubicBezTo>
                      <a:pt x="38718" y="0"/>
                      <a:pt x="56779" y="64965"/>
                      <a:pt x="63207" y="92894"/>
                    </a:cubicBezTo>
                    <a:cubicBezTo>
                      <a:pt x="64421" y="98167"/>
                      <a:pt x="61132" y="103423"/>
                      <a:pt x="55867" y="104628"/>
                    </a:cubicBezTo>
                    <a:cubicBezTo>
                      <a:pt x="55131" y="104796"/>
                      <a:pt x="54394" y="104880"/>
                      <a:pt x="53666" y="104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6"/>
              <p:cNvSpPr/>
              <p:nvPr/>
            </p:nvSpPr>
            <p:spPr>
              <a:xfrm>
                <a:off x="50229" y="1915229"/>
                <a:ext cx="124475" cy="93239"/>
              </a:xfrm>
              <a:custGeom>
                <a:avLst/>
                <a:gdLst/>
                <a:ahLst/>
                <a:cxnLst/>
                <a:rect l="l" t="t" r="r" b="b"/>
                <a:pathLst>
                  <a:path w="124475" h="93239" extrusionOk="0">
                    <a:moveTo>
                      <a:pt x="57145" y="93240"/>
                    </a:moveTo>
                    <a:cubicBezTo>
                      <a:pt x="40531" y="93240"/>
                      <a:pt x="22612" y="90009"/>
                      <a:pt x="5805" y="82518"/>
                    </a:cubicBezTo>
                    <a:cubicBezTo>
                      <a:pt x="867" y="80317"/>
                      <a:pt x="-1351" y="74525"/>
                      <a:pt x="851" y="69587"/>
                    </a:cubicBezTo>
                    <a:cubicBezTo>
                      <a:pt x="3052" y="64641"/>
                      <a:pt x="8835" y="62414"/>
                      <a:pt x="13782" y="64632"/>
                    </a:cubicBezTo>
                    <a:cubicBezTo>
                      <a:pt x="44825" y="78476"/>
                      <a:pt x="82864" y="75011"/>
                      <a:pt x="98959" y="63092"/>
                    </a:cubicBezTo>
                    <a:cubicBezTo>
                      <a:pt x="103269" y="59895"/>
                      <a:pt x="105245" y="56606"/>
                      <a:pt x="104835" y="53317"/>
                    </a:cubicBezTo>
                    <a:cubicBezTo>
                      <a:pt x="104374" y="49584"/>
                      <a:pt x="99612" y="36067"/>
                      <a:pt x="57764" y="18842"/>
                    </a:cubicBezTo>
                    <a:cubicBezTo>
                      <a:pt x="52759" y="16775"/>
                      <a:pt x="50374" y="11059"/>
                      <a:pt x="52433" y="6062"/>
                    </a:cubicBezTo>
                    <a:cubicBezTo>
                      <a:pt x="54508" y="1049"/>
                      <a:pt x="60266" y="-1303"/>
                      <a:pt x="65213" y="730"/>
                    </a:cubicBezTo>
                    <a:cubicBezTo>
                      <a:pt x="102148" y="15946"/>
                      <a:pt x="122026" y="32820"/>
                      <a:pt x="124269" y="50906"/>
                    </a:cubicBezTo>
                    <a:cubicBezTo>
                      <a:pt x="125566" y="61427"/>
                      <a:pt x="120720" y="71336"/>
                      <a:pt x="110610" y="78827"/>
                    </a:cubicBezTo>
                    <a:cubicBezTo>
                      <a:pt x="98725" y="87624"/>
                      <a:pt x="79065" y="93240"/>
                      <a:pt x="57145" y="932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6"/>
              <p:cNvSpPr/>
              <p:nvPr/>
            </p:nvSpPr>
            <p:spPr>
              <a:xfrm>
                <a:off x="25744" y="1986575"/>
                <a:ext cx="124462" cy="93236"/>
              </a:xfrm>
              <a:custGeom>
                <a:avLst/>
                <a:gdLst/>
                <a:ahLst/>
                <a:cxnLst/>
                <a:rect l="l" t="t" r="r" b="b"/>
                <a:pathLst>
                  <a:path w="124462" h="93236" extrusionOk="0">
                    <a:moveTo>
                      <a:pt x="57140" y="93228"/>
                    </a:moveTo>
                    <a:cubicBezTo>
                      <a:pt x="40526" y="93228"/>
                      <a:pt x="22615" y="90006"/>
                      <a:pt x="5801" y="82506"/>
                    </a:cubicBezTo>
                    <a:cubicBezTo>
                      <a:pt x="871" y="80305"/>
                      <a:pt x="-1355" y="74513"/>
                      <a:pt x="854" y="69575"/>
                    </a:cubicBezTo>
                    <a:cubicBezTo>
                      <a:pt x="3064" y="64646"/>
                      <a:pt x="8814" y="62403"/>
                      <a:pt x="13785" y="64629"/>
                    </a:cubicBezTo>
                    <a:cubicBezTo>
                      <a:pt x="44778" y="78455"/>
                      <a:pt x="82851" y="75016"/>
                      <a:pt x="98938" y="63097"/>
                    </a:cubicBezTo>
                    <a:cubicBezTo>
                      <a:pt x="103248" y="59900"/>
                      <a:pt x="105232" y="56611"/>
                      <a:pt x="104822" y="53313"/>
                    </a:cubicBezTo>
                    <a:cubicBezTo>
                      <a:pt x="104361" y="49580"/>
                      <a:pt x="99599" y="36064"/>
                      <a:pt x="57751" y="18839"/>
                    </a:cubicBezTo>
                    <a:cubicBezTo>
                      <a:pt x="52746" y="16772"/>
                      <a:pt x="50361" y="11055"/>
                      <a:pt x="52420" y="6058"/>
                    </a:cubicBezTo>
                    <a:cubicBezTo>
                      <a:pt x="54487" y="1045"/>
                      <a:pt x="60253" y="-1298"/>
                      <a:pt x="65200" y="727"/>
                    </a:cubicBezTo>
                    <a:cubicBezTo>
                      <a:pt x="102143" y="15943"/>
                      <a:pt x="122013" y="32824"/>
                      <a:pt x="124256" y="50911"/>
                    </a:cubicBezTo>
                    <a:cubicBezTo>
                      <a:pt x="125553" y="61432"/>
                      <a:pt x="120707" y="71341"/>
                      <a:pt x="110588" y="78832"/>
                    </a:cubicBezTo>
                    <a:cubicBezTo>
                      <a:pt x="98712" y="87629"/>
                      <a:pt x="79052" y="93236"/>
                      <a:pt x="57140" y="932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6"/>
              <p:cNvSpPr/>
              <p:nvPr/>
            </p:nvSpPr>
            <p:spPr>
              <a:xfrm>
                <a:off x="62610" y="2013064"/>
                <a:ext cx="82096" cy="64444"/>
              </a:xfrm>
              <a:custGeom>
                <a:avLst/>
                <a:gdLst/>
                <a:ahLst/>
                <a:cxnLst/>
                <a:rect l="l" t="t" r="r" b="b"/>
                <a:pathLst>
                  <a:path w="82096" h="64444" extrusionOk="0">
                    <a:moveTo>
                      <a:pt x="25354" y="64428"/>
                    </a:moveTo>
                    <a:cubicBezTo>
                      <a:pt x="23287" y="64428"/>
                      <a:pt x="21203" y="63775"/>
                      <a:pt x="19437" y="62428"/>
                    </a:cubicBezTo>
                    <a:cubicBezTo>
                      <a:pt x="2178" y="49296"/>
                      <a:pt x="-4090" y="33185"/>
                      <a:pt x="2664" y="19324"/>
                    </a:cubicBezTo>
                    <a:cubicBezTo>
                      <a:pt x="11569" y="1028"/>
                      <a:pt x="39867" y="-4897"/>
                      <a:pt x="74785" y="4226"/>
                    </a:cubicBezTo>
                    <a:cubicBezTo>
                      <a:pt x="80016" y="5590"/>
                      <a:pt x="83146" y="10938"/>
                      <a:pt x="81773" y="16177"/>
                    </a:cubicBezTo>
                    <a:cubicBezTo>
                      <a:pt x="80401" y="21400"/>
                      <a:pt x="75069" y="24555"/>
                      <a:pt x="69822" y="23166"/>
                    </a:cubicBezTo>
                    <a:cubicBezTo>
                      <a:pt x="39264" y="15198"/>
                      <a:pt x="23236" y="21835"/>
                      <a:pt x="20265" y="27903"/>
                    </a:cubicBezTo>
                    <a:cubicBezTo>
                      <a:pt x="17997" y="32574"/>
                      <a:pt x="22324" y="40023"/>
                      <a:pt x="31296" y="46860"/>
                    </a:cubicBezTo>
                    <a:cubicBezTo>
                      <a:pt x="35607" y="50133"/>
                      <a:pt x="36435" y="56276"/>
                      <a:pt x="33154" y="60578"/>
                    </a:cubicBezTo>
                    <a:cubicBezTo>
                      <a:pt x="31238" y="63114"/>
                      <a:pt x="28308" y="64445"/>
                      <a:pt x="25362" y="64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6"/>
              <p:cNvSpPr/>
              <p:nvPr/>
            </p:nvSpPr>
            <p:spPr>
              <a:xfrm>
                <a:off x="989017" y="1271601"/>
                <a:ext cx="110015" cy="91503"/>
              </a:xfrm>
              <a:custGeom>
                <a:avLst/>
                <a:gdLst/>
                <a:ahLst/>
                <a:cxnLst/>
                <a:rect l="l" t="t" r="r" b="b"/>
                <a:pathLst>
                  <a:path w="110015" h="91503" extrusionOk="0">
                    <a:moveTo>
                      <a:pt x="52" y="80264"/>
                    </a:moveTo>
                    <a:cubicBezTo>
                      <a:pt x="-911" y="89989"/>
                      <a:pt x="11853" y="95488"/>
                      <a:pt x="18197" y="88056"/>
                    </a:cubicBezTo>
                    <a:cubicBezTo>
                      <a:pt x="33739" y="69852"/>
                      <a:pt x="60505" y="41789"/>
                      <a:pt x="83053" y="34875"/>
                    </a:cubicBezTo>
                    <a:cubicBezTo>
                      <a:pt x="117134" y="24422"/>
                      <a:pt x="115527" y="3858"/>
                      <a:pt x="96921" y="284"/>
                    </a:cubicBezTo>
                    <a:cubicBezTo>
                      <a:pt x="78307" y="-3290"/>
                      <a:pt x="24842" y="27519"/>
                      <a:pt x="8103" y="56737"/>
                    </a:cubicBezTo>
                    <a:cubicBezTo>
                      <a:pt x="2973" y="65684"/>
                      <a:pt x="721" y="73602"/>
                      <a:pt x="60" y="802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6"/>
              <p:cNvSpPr/>
              <p:nvPr/>
            </p:nvSpPr>
            <p:spPr>
              <a:xfrm>
                <a:off x="979224" y="1261814"/>
                <a:ext cx="129602" cy="111066"/>
              </a:xfrm>
              <a:custGeom>
                <a:avLst/>
                <a:gdLst/>
                <a:ahLst/>
                <a:cxnLst/>
                <a:rect l="l" t="t" r="r" b="b"/>
                <a:pathLst>
                  <a:path w="129602" h="111066" extrusionOk="0">
                    <a:moveTo>
                      <a:pt x="20449" y="111058"/>
                    </a:moveTo>
                    <a:cubicBezTo>
                      <a:pt x="17754" y="111058"/>
                      <a:pt x="15008" y="110514"/>
                      <a:pt x="12389" y="109401"/>
                    </a:cubicBezTo>
                    <a:cubicBezTo>
                      <a:pt x="4178" y="105911"/>
                      <a:pt x="-752" y="97751"/>
                      <a:pt x="94" y="89088"/>
                    </a:cubicBezTo>
                    <a:lnTo>
                      <a:pt x="94" y="89071"/>
                    </a:lnTo>
                    <a:cubicBezTo>
                      <a:pt x="998" y="80057"/>
                      <a:pt x="4128" y="70826"/>
                      <a:pt x="9392" y="61644"/>
                    </a:cubicBezTo>
                    <a:cubicBezTo>
                      <a:pt x="27195" y="30576"/>
                      <a:pt x="83731" y="-4358"/>
                      <a:pt x="108547" y="446"/>
                    </a:cubicBezTo>
                    <a:cubicBezTo>
                      <a:pt x="120767" y="2789"/>
                      <a:pt x="129011" y="10966"/>
                      <a:pt x="129572" y="21278"/>
                    </a:cubicBezTo>
                    <a:cubicBezTo>
                      <a:pt x="130317" y="35046"/>
                      <a:pt x="117662" y="47282"/>
                      <a:pt x="95717" y="54020"/>
                    </a:cubicBezTo>
                    <a:cubicBezTo>
                      <a:pt x="80702" y="58623"/>
                      <a:pt x="58723" y="76910"/>
                      <a:pt x="35430" y="104195"/>
                    </a:cubicBezTo>
                    <a:cubicBezTo>
                      <a:pt x="31622" y="108665"/>
                      <a:pt x="26140" y="111067"/>
                      <a:pt x="20449" y="111067"/>
                    </a:cubicBezTo>
                    <a:close/>
                    <a:moveTo>
                      <a:pt x="19587" y="91013"/>
                    </a:moveTo>
                    <a:cubicBezTo>
                      <a:pt x="19587" y="91072"/>
                      <a:pt x="19587" y="91097"/>
                      <a:pt x="19587" y="91097"/>
                    </a:cubicBezTo>
                    <a:cubicBezTo>
                      <a:pt x="19704" y="91273"/>
                      <a:pt x="20348" y="91549"/>
                      <a:pt x="20591" y="91490"/>
                    </a:cubicBezTo>
                    <a:cubicBezTo>
                      <a:pt x="38954" y="69922"/>
                      <a:pt x="65946" y="42670"/>
                      <a:pt x="89983" y="35297"/>
                    </a:cubicBezTo>
                    <a:cubicBezTo>
                      <a:pt x="105551" y="30526"/>
                      <a:pt x="110121" y="24132"/>
                      <a:pt x="110029" y="22341"/>
                    </a:cubicBezTo>
                    <a:cubicBezTo>
                      <a:pt x="110003" y="21981"/>
                      <a:pt x="108664" y="20416"/>
                      <a:pt x="104873" y="19687"/>
                    </a:cubicBezTo>
                    <a:cubicBezTo>
                      <a:pt x="92477" y="17302"/>
                      <a:pt x="42093" y="44001"/>
                      <a:pt x="26400" y="71387"/>
                    </a:cubicBezTo>
                    <a:cubicBezTo>
                      <a:pt x="22508" y="78174"/>
                      <a:pt x="20223" y="84769"/>
                      <a:pt x="19603" y="910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6"/>
              <p:cNvSpPr/>
              <p:nvPr/>
            </p:nvSpPr>
            <p:spPr>
              <a:xfrm>
                <a:off x="1147591" y="1286706"/>
                <a:ext cx="23008" cy="21629"/>
              </a:xfrm>
              <a:custGeom>
                <a:avLst/>
                <a:gdLst/>
                <a:ahLst/>
                <a:cxnLst/>
                <a:rect l="l" t="t" r="r" b="b"/>
                <a:pathLst>
                  <a:path w="23008" h="21629" extrusionOk="0">
                    <a:moveTo>
                      <a:pt x="17809" y="19779"/>
                    </a:moveTo>
                    <a:cubicBezTo>
                      <a:pt x="23123" y="16431"/>
                      <a:pt x="24605" y="9702"/>
                      <a:pt x="21131" y="4755"/>
                    </a:cubicBezTo>
                    <a:cubicBezTo>
                      <a:pt x="17650" y="-191"/>
                      <a:pt x="10519" y="-1489"/>
                      <a:pt x="5204" y="1859"/>
                    </a:cubicBezTo>
                    <a:cubicBezTo>
                      <a:pt x="-111" y="5207"/>
                      <a:pt x="-1600" y="11936"/>
                      <a:pt x="1881" y="16874"/>
                    </a:cubicBezTo>
                    <a:cubicBezTo>
                      <a:pt x="5363" y="21821"/>
                      <a:pt x="12494" y="23118"/>
                      <a:pt x="17809" y="19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6"/>
              <p:cNvSpPr/>
              <p:nvPr/>
            </p:nvSpPr>
            <p:spPr>
              <a:xfrm>
                <a:off x="1137801" y="1276962"/>
                <a:ext cx="42597" cy="41148"/>
              </a:xfrm>
              <a:custGeom>
                <a:avLst/>
                <a:gdLst/>
                <a:ahLst/>
                <a:cxnLst/>
                <a:rect l="l" t="t" r="r" b="b"/>
                <a:pathLst>
                  <a:path w="42597" h="41148" extrusionOk="0">
                    <a:moveTo>
                      <a:pt x="21213" y="41132"/>
                    </a:moveTo>
                    <a:cubicBezTo>
                      <a:pt x="14408" y="41132"/>
                      <a:pt x="7721" y="38018"/>
                      <a:pt x="3670" y="32260"/>
                    </a:cubicBezTo>
                    <a:cubicBezTo>
                      <a:pt x="473" y="27723"/>
                      <a:pt x="-691" y="22241"/>
                      <a:pt x="398" y="16810"/>
                    </a:cubicBezTo>
                    <a:cubicBezTo>
                      <a:pt x="1502" y="11311"/>
                      <a:pt x="4917" y="6398"/>
                      <a:pt x="9780" y="3334"/>
                    </a:cubicBezTo>
                    <a:cubicBezTo>
                      <a:pt x="19405" y="-2759"/>
                      <a:pt x="32503" y="-264"/>
                      <a:pt x="38931" y="8884"/>
                    </a:cubicBezTo>
                    <a:cubicBezTo>
                      <a:pt x="42128" y="13428"/>
                      <a:pt x="43292" y="18919"/>
                      <a:pt x="42195" y="24351"/>
                    </a:cubicBezTo>
                    <a:cubicBezTo>
                      <a:pt x="41091" y="29841"/>
                      <a:pt x="37676" y="34754"/>
                      <a:pt x="32821" y="37817"/>
                    </a:cubicBezTo>
                    <a:lnTo>
                      <a:pt x="32821" y="37817"/>
                    </a:lnTo>
                    <a:cubicBezTo>
                      <a:pt x="29248" y="40069"/>
                      <a:pt x="25213" y="41148"/>
                      <a:pt x="21213" y="41148"/>
                    </a:cubicBezTo>
                    <a:close/>
                    <a:moveTo>
                      <a:pt x="21372" y="19563"/>
                    </a:moveTo>
                    <a:cubicBezTo>
                      <a:pt x="20978" y="19563"/>
                      <a:pt x="20585" y="19672"/>
                      <a:pt x="20225" y="19890"/>
                    </a:cubicBezTo>
                    <a:cubicBezTo>
                      <a:pt x="19740" y="20199"/>
                      <a:pt x="19631" y="20526"/>
                      <a:pt x="19597" y="20643"/>
                    </a:cubicBezTo>
                    <a:cubicBezTo>
                      <a:pt x="20116" y="21589"/>
                      <a:pt x="21414" y="21856"/>
                      <a:pt x="22393" y="21229"/>
                    </a:cubicBezTo>
                    <a:lnTo>
                      <a:pt x="22393" y="21229"/>
                    </a:lnTo>
                    <a:cubicBezTo>
                      <a:pt x="22878" y="20919"/>
                      <a:pt x="22979" y="20601"/>
                      <a:pt x="23004" y="20475"/>
                    </a:cubicBezTo>
                    <a:cubicBezTo>
                      <a:pt x="22686" y="19873"/>
                      <a:pt x="22041" y="19546"/>
                      <a:pt x="21372" y="195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6"/>
              <p:cNvSpPr/>
              <p:nvPr/>
            </p:nvSpPr>
            <p:spPr>
              <a:xfrm>
                <a:off x="-1" y="1802058"/>
                <a:ext cx="103276" cy="35160"/>
              </a:xfrm>
              <a:custGeom>
                <a:avLst/>
                <a:gdLst/>
                <a:ahLst/>
                <a:cxnLst/>
                <a:rect l="l" t="t" r="r" b="b"/>
                <a:pathLst>
                  <a:path w="103276" h="35160" extrusionOk="0">
                    <a:moveTo>
                      <a:pt x="9794" y="35160"/>
                    </a:moveTo>
                    <a:cubicBezTo>
                      <a:pt x="7350" y="35160"/>
                      <a:pt x="4914" y="34257"/>
                      <a:pt x="3014" y="32440"/>
                    </a:cubicBezTo>
                    <a:cubicBezTo>
                      <a:pt x="-886" y="28699"/>
                      <a:pt x="-1020" y="22506"/>
                      <a:pt x="2721" y="18597"/>
                    </a:cubicBezTo>
                    <a:cubicBezTo>
                      <a:pt x="21595" y="-1080"/>
                      <a:pt x="69670" y="-4637"/>
                      <a:pt x="96913" y="5540"/>
                    </a:cubicBezTo>
                    <a:cubicBezTo>
                      <a:pt x="101976" y="7432"/>
                      <a:pt x="104546" y="13073"/>
                      <a:pt x="102654" y="18137"/>
                    </a:cubicBezTo>
                    <a:cubicBezTo>
                      <a:pt x="100754" y="23209"/>
                      <a:pt x="95122" y="25753"/>
                      <a:pt x="90058" y="23878"/>
                    </a:cubicBezTo>
                    <a:cubicBezTo>
                      <a:pt x="67602" y="15483"/>
                      <a:pt x="28592" y="19886"/>
                      <a:pt x="16858" y="32147"/>
                    </a:cubicBezTo>
                    <a:cubicBezTo>
                      <a:pt x="14941" y="34148"/>
                      <a:pt x="12371" y="35160"/>
                      <a:pt x="9794" y="351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6"/>
              <p:cNvSpPr/>
              <p:nvPr/>
            </p:nvSpPr>
            <p:spPr>
              <a:xfrm>
                <a:off x="10664" y="1765002"/>
                <a:ext cx="72927" cy="24892"/>
              </a:xfrm>
              <a:custGeom>
                <a:avLst/>
                <a:gdLst/>
                <a:ahLst/>
                <a:cxnLst/>
                <a:rect l="l" t="t" r="r" b="b"/>
                <a:pathLst>
                  <a:path w="72927" h="24892" extrusionOk="0">
                    <a:moveTo>
                      <a:pt x="63130" y="24878"/>
                    </a:moveTo>
                    <a:cubicBezTo>
                      <a:pt x="62026" y="24878"/>
                      <a:pt x="60912" y="24694"/>
                      <a:pt x="59816" y="24301"/>
                    </a:cubicBezTo>
                    <a:cubicBezTo>
                      <a:pt x="42868" y="18199"/>
                      <a:pt x="25819" y="18032"/>
                      <a:pt x="14168" y="23849"/>
                    </a:cubicBezTo>
                    <a:cubicBezTo>
                      <a:pt x="9356" y="26284"/>
                      <a:pt x="3447" y="24309"/>
                      <a:pt x="1036" y="19463"/>
                    </a:cubicBezTo>
                    <a:cubicBezTo>
                      <a:pt x="-1382" y="14625"/>
                      <a:pt x="576" y="8750"/>
                      <a:pt x="5422" y="6331"/>
                    </a:cubicBezTo>
                    <a:cubicBezTo>
                      <a:pt x="28949" y="-5428"/>
                      <a:pt x="55949" y="2088"/>
                      <a:pt x="66445" y="5879"/>
                    </a:cubicBezTo>
                    <a:cubicBezTo>
                      <a:pt x="71542" y="7704"/>
                      <a:pt x="74178" y="13311"/>
                      <a:pt x="72345" y="18400"/>
                    </a:cubicBezTo>
                    <a:cubicBezTo>
                      <a:pt x="70914" y="22392"/>
                      <a:pt x="67148" y="24878"/>
                      <a:pt x="63139" y="248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4" name="Google Shape;834;p47"/>
          <p:cNvGrpSpPr/>
          <p:nvPr/>
        </p:nvGrpSpPr>
        <p:grpSpPr>
          <a:xfrm>
            <a:off x="2887893" y="3744892"/>
            <a:ext cx="900000" cy="1080000"/>
            <a:chOff x="1674319" y="0"/>
            <a:chExt cx="6199591" cy="6857934"/>
          </a:xfrm>
        </p:grpSpPr>
        <p:sp>
          <p:nvSpPr>
            <p:cNvPr id="835" name="Google Shape;835;p47"/>
            <p:cNvSpPr/>
            <p:nvPr/>
          </p:nvSpPr>
          <p:spPr>
            <a:xfrm>
              <a:off x="1674319" y="6371259"/>
              <a:ext cx="6199591" cy="486675"/>
            </a:xfrm>
            <a:custGeom>
              <a:avLst/>
              <a:gdLst/>
              <a:ahLst/>
              <a:cxnLst/>
              <a:rect l="l" t="t" r="r" b="b"/>
              <a:pathLst>
                <a:path w="6199591" h="486675" extrusionOk="0">
                  <a:moveTo>
                    <a:pt x="6199592" y="243338"/>
                  </a:moveTo>
                  <a:cubicBezTo>
                    <a:pt x="6199592" y="377729"/>
                    <a:pt x="4811766" y="486675"/>
                    <a:pt x="3099796" y="486675"/>
                  </a:cubicBezTo>
                  <a:cubicBezTo>
                    <a:pt x="1387826" y="486675"/>
                    <a:pt x="0" y="377729"/>
                    <a:pt x="0" y="243338"/>
                  </a:cubicBezTo>
                  <a:cubicBezTo>
                    <a:pt x="0" y="108946"/>
                    <a:pt x="1387826" y="0"/>
                    <a:pt x="3099796" y="0"/>
                  </a:cubicBezTo>
                  <a:cubicBezTo>
                    <a:pt x="4811766" y="0"/>
                    <a:pt x="6199592" y="108946"/>
                    <a:pt x="6199592" y="243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47"/>
            <p:cNvSpPr/>
            <p:nvPr/>
          </p:nvSpPr>
          <p:spPr>
            <a:xfrm>
              <a:off x="2506589" y="4999275"/>
              <a:ext cx="4262024" cy="696560"/>
            </a:xfrm>
            <a:custGeom>
              <a:avLst/>
              <a:gdLst/>
              <a:ahLst/>
              <a:cxnLst/>
              <a:rect l="l" t="t" r="r" b="b"/>
              <a:pathLst>
                <a:path w="4262024" h="696560" extrusionOk="0">
                  <a:moveTo>
                    <a:pt x="4262024" y="0"/>
                  </a:moveTo>
                  <a:lnTo>
                    <a:pt x="4262024" y="696561"/>
                  </a:lnTo>
                  <a:lnTo>
                    <a:pt x="348355" y="696561"/>
                  </a:lnTo>
                  <a:cubicBezTo>
                    <a:pt x="155912" y="696561"/>
                    <a:pt x="0" y="540635"/>
                    <a:pt x="0" y="348378"/>
                  </a:cubicBezTo>
                  <a:cubicBezTo>
                    <a:pt x="0" y="252152"/>
                    <a:pt x="38935" y="165109"/>
                    <a:pt x="102006" y="102015"/>
                  </a:cubicBezTo>
                  <a:cubicBezTo>
                    <a:pt x="165094" y="38930"/>
                    <a:pt x="252121" y="0"/>
                    <a:pt x="348346" y="0"/>
                  </a:cubicBezTo>
                  <a:lnTo>
                    <a:pt x="426201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47"/>
            <p:cNvSpPr/>
            <p:nvPr/>
          </p:nvSpPr>
          <p:spPr>
            <a:xfrm>
              <a:off x="2483180" y="4975856"/>
              <a:ext cx="4308840" cy="743398"/>
            </a:xfrm>
            <a:custGeom>
              <a:avLst/>
              <a:gdLst/>
              <a:ahLst/>
              <a:cxnLst/>
              <a:rect l="l" t="t" r="r" b="b"/>
              <a:pathLst>
                <a:path w="4308840" h="743398" extrusionOk="0">
                  <a:moveTo>
                    <a:pt x="4285425" y="743399"/>
                  </a:moveTo>
                  <a:lnTo>
                    <a:pt x="371763" y="743399"/>
                  </a:lnTo>
                  <a:cubicBezTo>
                    <a:pt x="166770" y="743399"/>
                    <a:pt x="0" y="576703"/>
                    <a:pt x="0" y="371797"/>
                  </a:cubicBezTo>
                  <a:cubicBezTo>
                    <a:pt x="0" y="272464"/>
                    <a:pt x="38657" y="179091"/>
                    <a:pt x="108866" y="108884"/>
                  </a:cubicBezTo>
                  <a:cubicBezTo>
                    <a:pt x="179075" y="38669"/>
                    <a:pt x="272447" y="0"/>
                    <a:pt x="371763" y="0"/>
                  </a:cubicBezTo>
                  <a:lnTo>
                    <a:pt x="4285425" y="0"/>
                  </a:lnTo>
                  <a:cubicBezTo>
                    <a:pt x="4298359" y="0"/>
                    <a:pt x="4308841" y="10483"/>
                    <a:pt x="4308841" y="23419"/>
                  </a:cubicBezTo>
                  <a:lnTo>
                    <a:pt x="4308841" y="719980"/>
                  </a:lnTo>
                  <a:cubicBezTo>
                    <a:pt x="4308841" y="732915"/>
                    <a:pt x="4298359" y="743399"/>
                    <a:pt x="4285425" y="743399"/>
                  </a:cubicBezTo>
                  <a:close/>
                  <a:moveTo>
                    <a:pt x="371763" y="46837"/>
                  </a:moveTo>
                  <a:cubicBezTo>
                    <a:pt x="284965" y="46837"/>
                    <a:pt x="203350" y="80641"/>
                    <a:pt x="141979" y="142001"/>
                  </a:cubicBezTo>
                  <a:cubicBezTo>
                    <a:pt x="80625" y="203361"/>
                    <a:pt x="46833" y="284975"/>
                    <a:pt x="46833" y="371797"/>
                  </a:cubicBezTo>
                  <a:cubicBezTo>
                    <a:pt x="46833" y="550872"/>
                    <a:pt x="192598" y="696561"/>
                    <a:pt x="371763" y="696561"/>
                  </a:cubicBezTo>
                  <a:lnTo>
                    <a:pt x="4262008" y="696561"/>
                  </a:lnTo>
                  <a:lnTo>
                    <a:pt x="4262008" y="46837"/>
                  </a:lnTo>
                  <a:lnTo>
                    <a:pt x="371763" y="468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47"/>
            <p:cNvSpPr/>
            <p:nvPr/>
          </p:nvSpPr>
          <p:spPr>
            <a:xfrm>
              <a:off x="4759176" y="5158594"/>
              <a:ext cx="2009436" cy="377921"/>
            </a:xfrm>
            <a:custGeom>
              <a:avLst/>
              <a:gdLst/>
              <a:ahLst/>
              <a:cxnLst/>
              <a:rect l="l" t="t" r="r" b="b"/>
              <a:pathLst>
                <a:path w="2009436" h="377921" extrusionOk="0">
                  <a:moveTo>
                    <a:pt x="2009436" y="0"/>
                  </a:moveTo>
                  <a:lnTo>
                    <a:pt x="2009436" y="377922"/>
                  </a:lnTo>
                  <a:lnTo>
                    <a:pt x="188845" y="377922"/>
                  </a:lnTo>
                  <a:cubicBezTo>
                    <a:pt x="84648" y="377922"/>
                    <a:pt x="0" y="293274"/>
                    <a:pt x="0" y="189059"/>
                  </a:cubicBezTo>
                  <a:cubicBezTo>
                    <a:pt x="0" y="136751"/>
                    <a:pt x="21160" y="89636"/>
                    <a:pt x="55296" y="55301"/>
                  </a:cubicBezTo>
                  <a:cubicBezTo>
                    <a:pt x="89636" y="21162"/>
                    <a:pt x="136747" y="0"/>
                    <a:pt x="188845" y="0"/>
                  </a:cubicBezTo>
                  <a:lnTo>
                    <a:pt x="200943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47"/>
            <p:cNvSpPr/>
            <p:nvPr/>
          </p:nvSpPr>
          <p:spPr>
            <a:xfrm>
              <a:off x="4735760" y="5135167"/>
              <a:ext cx="2056261" cy="424767"/>
            </a:xfrm>
            <a:custGeom>
              <a:avLst/>
              <a:gdLst/>
              <a:ahLst/>
              <a:cxnLst/>
              <a:rect l="l" t="t" r="r" b="b"/>
              <a:pathLst>
                <a:path w="2056261" h="424767" extrusionOk="0">
                  <a:moveTo>
                    <a:pt x="2032845" y="424767"/>
                  </a:moveTo>
                  <a:lnTo>
                    <a:pt x="212262" y="424767"/>
                  </a:lnTo>
                  <a:cubicBezTo>
                    <a:pt x="95220" y="424767"/>
                    <a:pt x="0" y="329531"/>
                    <a:pt x="0" y="212478"/>
                  </a:cubicBezTo>
                  <a:cubicBezTo>
                    <a:pt x="0" y="155885"/>
                    <a:pt x="22043" y="102514"/>
                    <a:pt x="62090" y="62218"/>
                  </a:cubicBezTo>
                  <a:cubicBezTo>
                    <a:pt x="102497" y="22053"/>
                    <a:pt x="155789" y="0"/>
                    <a:pt x="212262" y="0"/>
                  </a:cubicBezTo>
                  <a:lnTo>
                    <a:pt x="2032845" y="0"/>
                  </a:lnTo>
                  <a:cubicBezTo>
                    <a:pt x="2045779" y="0"/>
                    <a:pt x="2056261" y="10483"/>
                    <a:pt x="2056261" y="23419"/>
                  </a:cubicBezTo>
                  <a:lnTo>
                    <a:pt x="2056261" y="401349"/>
                  </a:lnTo>
                  <a:cubicBezTo>
                    <a:pt x="2056261" y="414285"/>
                    <a:pt x="2045779" y="424767"/>
                    <a:pt x="2032845" y="424767"/>
                  </a:cubicBezTo>
                  <a:close/>
                  <a:moveTo>
                    <a:pt x="212262" y="46837"/>
                  </a:moveTo>
                  <a:cubicBezTo>
                    <a:pt x="168250" y="46837"/>
                    <a:pt x="126682" y="64066"/>
                    <a:pt x="95203" y="95335"/>
                  </a:cubicBezTo>
                  <a:cubicBezTo>
                    <a:pt x="64052" y="126693"/>
                    <a:pt x="46833" y="168330"/>
                    <a:pt x="46833" y="212478"/>
                  </a:cubicBezTo>
                  <a:cubicBezTo>
                    <a:pt x="46833" y="303708"/>
                    <a:pt x="121048" y="377930"/>
                    <a:pt x="212262" y="377930"/>
                  </a:cubicBezTo>
                  <a:lnTo>
                    <a:pt x="2009428" y="377930"/>
                  </a:lnTo>
                  <a:lnTo>
                    <a:pt x="2009428" y="46837"/>
                  </a:lnTo>
                  <a:lnTo>
                    <a:pt x="212262" y="468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47"/>
            <p:cNvSpPr/>
            <p:nvPr/>
          </p:nvSpPr>
          <p:spPr>
            <a:xfrm>
              <a:off x="2831527" y="4975856"/>
              <a:ext cx="46833" cy="743398"/>
            </a:xfrm>
            <a:custGeom>
              <a:avLst/>
              <a:gdLst/>
              <a:ahLst/>
              <a:cxnLst/>
              <a:rect l="l" t="t" r="r" b="b"/>
              <a:pathLst>
                <a:path w="46833" h="743398" extrusionOk="0">
                  <a:moveTo>
                    <a:pt x="23417" y="743399"/>
                  </a:moveTo>
                  <a:cubicBezTo>
                    <a:pt x="10482" y="743399"/>
                    <a:pt x="0" y="732915"/>
                    <a:pt x="0" y="719980"/>
                  </a:cubicBezTo>
                  <a:lnTo>
                    <a:pt x="0" y="23419"/>
                  </a:lnTo>
                  <a:cubicBezTo>
                    <a:pt x="0" y="10483"/>
                    <a:pt x="10482" y="0"/>
                    <a:pt x="23417" y="0"/>
                  </a:cubicBezTo>
                  <a:cubicBezTo>
                    <a:pt x="36351" y="0"/>
                    <a:pt x="46833" y="10483"/>
                    <a:pt x="46833" y="23419"/>
                  </a:cubicBezTo>
                  <a:lnTo>
                    <a:pt x="46833" y="719980"/>
                  </a:lnTo>
                  <a:cubicBezTo>
                    <a:pt x="46833" y="732915"/>
                    <a:pt x="36351" y="743399"/>
                    <a:pt x="23417" y="743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47"/>
            <p:cNvSpPr/>
            <p:nvPr/>
          </p:nvSpPr>
          <p:spPr>
            <a:xfrm>
              <a:off x="2942240" y="4975856"/>
              <a:ext cx="46833" cy="743398"/>
            </a:xfrm>
            <a:custGeom>
              <a:avLst/>
              <a:gdLst/>
              <a:ahLst/>
              <a:cxnLst/>
              <a:rect l="l" t="t" r="r" b="b"/>
              <a:pathLst>
                <a:path w="46833" h="743398" extrusionOk="0">
                  <a:moveTo>
                    <a:pt x="23417" y="743399"/>
                  </a:moveTo>
                  <a:cubicBezTo>
                    <a:pt x="10482" y="743399"/>
                    <a:pt x="0" y="732915"/>
                    <a:pt x="0" y="719980"/>
                  </a:cubicBezTo>
                  <a:lnTo>
                    <a:pt x="0" y="23419"/>
                  </a:lnTo>
                  <a:cubicBezTo>
                    <a:pt x="0" y="10483"/>
                    <a:pt x="10482" y="0"/>
                    <a:pt x="23417" y="0"/>
                  </a:cubicBezTo>
                  <a:cubicBezTo>
                    <a:pt x="36351" y="0"/>
                    <a:pt x="46833" y="10483"/>
                    <a:pt x="46833" y="23419"/>
                  </a:cubicBezTo>
                  <a:lnTo>
                    <a:pt x="46833" y="719980"/>
                  </a:lnTo>
                  <a:cubicBezTo>
                    <a:pt x="46833" y="732915"/>
                    <a:pt x="36351" y="743399"/>
                    <a:pt x="23417" y="743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47"/>
            <p:cNvSpPr/>
            <p:nvPr/>
          </p:nvSpPr>
          <p:spPr>
            <a:xfrm>
              <a:off x="4415916" y="4975856"/>
              <a:ext cx="46833" cy="743398"/>
            </a:xfrm>
            <a:custGeom>
              <a:avLst/>
              <a:gdLst/>
              <a:ahLst/>
              <a:cxnLst/>
              <a:rect l="l" t="t" r="r" b="b"/>
              <a:pathLst>
                <a:path w="46833" h="743398" extrusionOk="0">
                  <a:moveTo>
                    <a:pt x="23417" y="743399"/>
                  </a:moveTo>
                  <a:cubicBezTo>
                    <a:pt x="10482" y="743399"/>
                    <a:pt x="0" y="732915"/>
                    <a:pt x="0" y="719980"/>
                  </a:cubicBezTo>
                  <a:lnTo>
                    <a:pt x="0" y="23419"/>
                  </a:lnTo>
                  <a:cubicBezTo>
                    <a:pt x="0" y="10483"/>
                    <a:pt x="10482" y="0"/>
                    <a:pt x="23417" y="0"/>
                  </a:cubicBezTo>
                  <a:cubicBezTo>
                    <a:pt x="36351" y="0"/>
                    <a:pt x="46833" y="10483"/>
                    <a:pt x="46833" y="23419"/>
                  </a:cubicBezTo>
                  <a:lnTo>
                    <a:pt x="46833" y="719980"/>
                  </a:lnTo>
                  <a:cubicBezTo>
                    <a:pt x="46833" y="732915"/>
                    <a:pt x="36351" y="743399"/>
                    <a:pt x="23417" y="743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47"/>
            <p:cNvSpPr/>
            <p:nvPr/>
          </p:nvSpPr>
          <p:spPr>
            <a:xfrm>
              <a:off x="4526630" y="4975856"/>
              <a:ext cx="46833" cy="743398"/>
            </a:xfrm>
            <a:custGeom>
              <a:avLst/>
              <a:gdLst/>
              <a:ahLst/>
              <a:cxnLst/>
              <a:rect l="l" t="t" r="r" b="b"/>
              <a:pathLst>
                <a:path w="46833" h="743398" extrusionOk="0">
                  <a:moveTo>
                    <a:pt x="23417" y="743399"/>
                  </a:moveTo>
                  <a:cubicBezTo>
                    <a:pt x="10482" y="743399"/>
                    <a:pt x="0" y="732915"/>
                    <a:pt x="0" y="719980"/>
                  </a:cubicBezTo>
                  <a:lnTo>
                    <a:pt x="0" y="23419"/>
                  </a:lnTo>
                  <a:cubicBezTo>
                    <a:pt x="0" y="10483"/>
                    <a:pt x="10482" y="0"/>
                    <a:pt x="23417" y="0"/>
                  </a:cubicBezTo>
                  <a:cubicBezTo>
                    <a:pt x="36351" y="0"/>
                    <a:pt x="46833" y="10483"/>
                    <a:pt x="46833" y="23419"/>
                  </a:cubicBezTo>
                  <a:lnTo>
                    <a:pt x="46833" y="719980"/>
                  </a:lnTo>
                  <a:cubicBezTo>
                    <a:pt x="46833" y="732915"/>
                    <a:pt x="36351" y="743399"/>
                    <a:pt x="23417" y="743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47"/>
            <p:cNvSpPr/>
            <p:nvPr/>
          </p:nvSpPr>
          <p:spPr>
            <a:xfrm>
              <a:off x="2092449" y="6219413"/>
              <a:ext cx="5506627" cy="437630"/>
            </a:xfrm>
            <a:custGeom>
              <a:avLst/>
              <a:gdLst/>
              <a:ahLst/>
              <a:cxnLst/>
              <a:rect l="l" t="t" r="r" b="b"/>
              <a:pathLst>
                <a:path w="5506627" h="437630" extrusionOk="0">
                  <a:moveTo>
                    <a:pt x="5287833" y="437630"/>
                  </a:moveTo>
                  <a:lnTo>
                    <a:pt x="218795" y="437630"/>
                  </a:lnTo>
                  <a:cubicBezTo>
                    <a:pt x="97959" y="437630"/>
                    <a:pt x="0" y="339662"/>
                    <a:pt x="0" y="218815"/>
                  </a:cubicBezTo>
                  <a:lnTo>
                    <a:pt x="0" y="218815"/>
                  </a:lnTo>
                  <a:cubicBezTo>
                    <a:pt x="0" y="97968"/>
                    <a:pt x="97959" y="0"/>
                    <a:pt x="218795" y="0"/>
                  </a:cubicBezTo>
                  <a:lnTo>
                    <a:pt x="5287833" y="0"/>
                  </a:lnTo>
                  <a:cubicBezTo>
                    <a:pt x="5408669" y="0"/>
                    <a:pt x="5506628" y="97968"/>
                    <a:pt x="5506628" y="218815"/>
                  </a:cubicBezTo>
                  <a:lnTo>
                    <a:pt x="5506628" y="218815"/>
                  </a:lnTo>
                  <a:cubicBezTo>
                    <a:pt x="5506628" y="339662"/>
                    <a:pt x="5408669" y="437630"/>
                    <a:pt x="5287833" y="4376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47"/>
            <p:cNvSpPr/>
            <p:nvPr/>
          </p:nvSpPr>
          <p:spPr>
            <a:xfrm>
              <a:off x="2069040" y="6196003"/>
              <a:ext cx="5553444" cy="484458"/>
            </a:xfrm>
            <a:custGeom>
              <a:avLst/>
              <a:gdLst/>
              <a:ahLst/>
              <a:cxnLst/>
              <a:rect l="l" t="t" r="r" b="b"/>
              <a:pathLst>
                <a:path w="5553444" h="484458" extrusionOk="0">
                  <a:moveTo>
                    <a:pt x="5311241" y="484459"/>
                  </a:moveTo>
                  <a:lnTo>
                    <a:pt x="242203" y="484459"/>
                  </a:lnTo>
                  <a:cubicBezTo>
                    <a:pt x="108645" y="484459"/>
                    <a:pt x="0" y="375796"/>
                    <a:pt x="0" y="242233"/>
                  </a:cubicBezTo>
                  <a:cubicBezTo>
                    <a:pt x="0" y="108671"/>
                    <a:pt x="108645" y="0"/>
                    <a:pt x="242203" y="0"/>
                  </a:cubicBezTo>
                  <a:lnTo>
                    <a:pt x="5311241" y="0"/>
                  </a:lnTo>
                  <a:cubicBezTo>
                    <a:pt x="5444799" y="0"/>
                    <a:pt x="5553445" y="108663"/>
                    <a:pt x="5553445" y="242233"/>
                  </a:cubicBezTo>
                  <a:cubicBezTo>
                    <a:pt x="5553445" y="375804"/>
                    <a:pt x="5444799" y="484459"/>
                    <a:pt x="5311241" y="484459"/>
                  </a:cubicBezTo>
                  <a:close/>
                  <a:moveTo>
                    <a:pt x="242203" y="46829"/>
                  </a:moveTo>
                  <a:cubicBezTo>
                    <a:pt x="134474" y="46829"/>
                    <a:pt x="46833" y="134494"/>
                    <a:pt x="46833" y="242233"/>
                  </a:cubicBezTo>
                  <a:cubicBezTo>
                    <a:pt x="46833" y="349973"/>
                    <a:pt x="134474" y="437622"/>
                    <a:pt x="242203" y="437622"/>
                  </a:cubicBezTo>
                  <a:lnTo>
                    <a:pt x="5311241" y="437622"/>
                  </a:lnTo>
                  <a:cubicBezTo>
                    <a:pt x="5418971" y="437622"/>
                    <a:pt x="5506611" y="349973"/>
                    <a:pt x="5506611" y="242233"/>
                  </a:cubicBezTo>
                  <a:cubicBezTo>
                    <a:pt x="5506611" y="134494"/>
                    <a:pt x="5418971" y="46829"/>
                    <a:pt x="5311241" y="46829"/>
                  </a:cubicBezTo>
                  <a:lnTo>
                    <a:pt x="242203" y="468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47"/>
            <p:cNvSpPr/>
            <p:nvPr/>
          </p:nvSpPr>
          <p:spPr>
            <a:xfrm>
              <a:off x="2692973" y="6195994"/>
              <a:ext cx="46833" cy="484467"/>
            </a:xfrm>
            <a:custGeom>
              <a:avLst/>
              <a:gdLst/>
              <a:ahLst/>
              <a:cxnLst/>
              <a:rect l="l" t="t" r="r" b="b"/>
              <a:pathLst>
                <a:path w="46833" h="484467" extrusionOk="0">
                  <a:moveTo>
                    <a:pt x="23417" y="484467"/>
                  </a:moveTo>
                  <a:cubicBezTo>
                    <a:pt x="10482" y="484467"/>
                    <a:pt x="0" y="473985"/>
                    <a:pt x="0" y="461049"/>
                  </a:cubicBezTo>
                  <a:lnTo>
                    <a:pt x="0" y="23419"/>
                  </a:lnTo>
                  <a:cubicBezTo>
                    <a:pt x="0" y="10483"/>
                    <a:pt x="10482" y="0"/>
                    <a:pt x="23417" y="0"/>
                  </a:cubicBezTo>
                  <a:cubicBezTo>
                    <a:pt x="36351" y="0"/>
                    <a:pt x="46833" y="10483"/>
                    <a:pt x="46833" y="23419"/>
                  </a:cubicBezTo>
                  <a:lnTo>
                    <a:pt x="46833" y="461049"/>
                  </a:lnTo>
                  <a:cubicBezTo>
                    <a:pt x="46833" y="473985"/>
                    <a:pt x="36351" y="484467"/>
                    <a:pt x="23417" y="4844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47"/>
            <p:cNvSpPr/>
            <p:nvPr/>
          </p:nvSpPr>
          <p:spPr>
            <a:xfrm>
              <a:off x="2809574" y="6195994"/>
              <a:ext cx="46833" cy="484467"/>
            </a:xfrm>
            <a:custGeom>
              <a:avLst/>
              <a:gdLst/>
              <a:ahLst/>
              <a:cxnLst/>
              <a:rect l="l" t="t" r="r" b="b"/>
              <a:pathLst>
                <a:path w="46833" h="484467" extrusionOk="0">
                  <a:moveTo>
                    <a:pt x="23417" y="484467"/>
                  </a:moveTo>
                  <a:cubicBezTo>
                    <a:pt x="10482" y="484467"/>
                    <a:pt x="0" y="473985"/>
                    <a:pt x="0" y="461049"/>
                  </a:cubicBezTo>
                  <a:lnTo>
                    <a:pt x="0" y="23419"/>
                  </a:lnTo>
                  <a:cubicBezTo>
                    <a:pt x="0" y="10483"/>
                    <a:pt x="10482" y="0"/>
                    <a:pt x="23417" y="0"/>
                  </a:cubicBezTo>
                  <a:cubicBezTo>
                    <a:pt x="36351" y="0"/>
                    <a:pt x="46833" y="10483"/>
                    <a:pt x="46833" y="23419"/>
                  </a:cubicBezTo>
                  <a:lnTo>
                    <a:pt x="46833" y="461049"/>
                  </a:lnTo>
                  <a:cubicBezTo>
                    <a:pt x="46833" y="473985"/>
                    <a:pt x="36351" y="484467"/>
                    <a:pt x="23417" y="4844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47"/>
            <p:cNvSpPr/>
            <p:nvPr/>
          </p:nvSpPr>
          <p:spPr>
            <a:xfrm>
              <a:off x="6784499" y="6195994"/>
              <a:ext cx="46833" cy="484467"/>
            </a:xfrm>
            <a:custGeom>
              <a:avLst/>
              <a:gdLst/>
              <a:ahLst/>
              <a:cxnLst/>
              <a:rect l="l" t="t" r="r" b="b"/>
              <a:pathLst>
                <a:path w="46833" h="484467" extrusionOk="0">
                  <a:moveTo>
                    <a:pt x="23417" y="484467"/>
                  </a:moveTo>
                  <a:cubicBezTo>
                    <a:pt x="10482" y="484467"/>
                    <a:pt x="0" y="473985"/>
                    <a:pt x="0" y="461049"/>
                  </a:cubicBezTo>
                  <a:lnTo>
                    <a:pt x="0" y="23419"/>
                  </a:lnTo>
                  <a:cubicBezTo>
                    <a:pt x="0" y="10483"/>
                    <a:pt x="10482" y="0"/>
                    <a:pt x="23417" y="0"/>
                  </a:cubicBezTo>
                  <a:cubicBezTo>
                    <a:pt x="36351" y="0"/>
                    <a:pt x="46833" y="10483"/>
                    <a:pt x="46833" y="23419"/>
                  </a:cubicBezTo>
                  <a:lnTo>
                    <a:pt x="46833" y="461049"/>
                  </a:lnTo>
                  <a:cubicBezTo>
                    <a:pt x="46833" y="473985"/>
                    <a:pt x="36351" y="484467"/>
                    <a:pt x="23417" y="4844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47"/>
            <p:cNvSpPr/>
            <p:nvPr/>
          </p:nvSpPr>
          <p:spPr>
            <a:xfrm>
              <a:off x="6901100" y="6195994"/>
              <a:ext cx="46833" cy="484467"/>
            </a:xfrm>
            <a:custGeom>
              <a:avLst/>
              <a:gdLst/>
              <a:ahLst/>
              <a:cxnLst/>
              <a:rect l="l" t="t" r="r" b="b"/>
              <a:pathLst>
                <a:path w="46833" h="484467" extrusionOk="0">
                  <a:moveTo>
                    <a:pt x="23417" y="484467"/>
                  </a:moveTo>
                  <a:cubicBezTo>
                    <a:pt x="10482" y="484467"/>
                    <a:pt x="0" y="473985"/>
                    <a:pt x="0" y="461049"/>
                  </a:cubicBezTo>
                  <a:lnTo>
                    <a:pt x="0" y="23419"/>
                  </a:lnTo>
                  <a:cubicBezTo>
                    <a:pt x="0" y="10483"/>
                    <a:pt x="10482" y="0"/>
                    <a:pt x="23417" y="0"/>
                  </a:cubicBezTo>
                  <a:cubicBezTo>
                    <a:pt x="36351" y="0"/>
                    <a:pt x="46833" y="10483"/>
                    <a:pt x="46833" y="23419"/>
                  </a:cubicBezTo>
                  <a:lnTo>
                    <a:pt x="46833" y="461049"/>
                  </a:lnTo>
                  <a:cubicBezTo>
                    <a:pt x="46833" y="473985"/>
                    <a:pt x="36351" y="484467"/>
                    <a:pt x="23417" y="4844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47"/>
            <p:cNvSpPr/>
            <p:nvPr/>
          </p:nvSpPr>
          <p:spPr>
            <a:xfrm>
              <a:off x="5029808" y="5238221"/>
              <a:ext cx="1762212" cy="46837"/>
            </a:xfrm>
            <a:custGeom>
              <a:avLst/>
              <a:gdLst/>
              <a:ahLst/>
              <a:cxnLst/>
              <a:rect l="l" t="t" r="r" b="b"/>
              <a:pathLst>
                <a:path w="1762212" h="46837" extrusionOk="0">
                  <a:moveTo>
                    <a:pt x="1738797" y="46838"/>
                  </a:moveTo>
                  <a:lnTo>
                    <a:pt x="23417" y="46838"/>
                  </a:lnTo>
                  <a:cubicBezTo>
                    <a:pt x="10482" y="46838"/>
                    <a:pt x="0" y="36355"/>
                    <a:pt x="0" y="23419"/>
                  </a:cubicBezTo>
                  <a:cubicBezTo>
                    <a:pt x="0" y="10483"/>
                    <a:pt x="10482" y="0"/>
                    <a:pt x="23417" y="0"/>
                  </a:cubicBezTo>
                  <a:lnTo>
                    <a:pt x="1738797" y="0"/>
                  </a:lnTo>
                  <a:cubicBezTo>
                    <a:pt x="1751731" y="0"/>
                    <a:pt x="1762213" y="10483"/>
                    <a:pt x="1762213" y="23419"/>
                  </a:cubicBezTo>
                  <a:cubicBezTo>
                    <a:pt x="1762213" y="36355"/>
                    <a:pt x="1751731" y="46838"/>
                    <a:pt x="1738797" y="468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47"/>
            <p:cNvSpPr/>
            <p:nvPr/>
          </p:nvSpPr>
          <p:spPr>
            <a:xfrm>
              <a:off x="5029808" y="5375594"/>
              <a:ext cx="1762212" cy="46837"/>
            </a:xfrm>
            <a:custGeom>
              <a:avLst/>
              <a:gdLst/>
              <a:ahLst/>
              <a:cxnLst/>
              <a:rect l="l" t="t" r="r" b="b"/>
              <a:pathLst>
                <a:path w="1762212" h="46837" extrusionOk="0">
                  <a:moveTo>
                    <a:pt x="1738797" y="46838"/>
                  </a:moveTo>
                  <a:lnTo>
                    <a:pt x="23417" y="46838"/>
                  </a:lnTo>
                  <a:cubicBezTo>
                    <a:pt x="10482" y="46838"/>
                    <a:pt x="0" y="36355"/>
                    <a:pt x="0" y="23419"/>
                  </a:cubicBezTo>
                  <a:cubicBezTo>
                    <a:pt x="0" y="10483"/>
                    <a:pt x="10482" y="0"/>
                    <a:pt x="23417" y="0"/>
                  </a:cubicBezTo>
                  <a:lnTo>
                    <a:pt x="1738797" y="0"/>
                  </a:lnTo>
                  <a:cubicBezTo>
                    <a:pt x="1751731" y="0"/>
                    <a:pt x="1762213" y="10483"/>
                    <a:pt x="1762213" y="23419"/>
                  </a:cubicBezTo>
                  <a:cubicBezTo>
                    <a:pt x="1762213" y="36355"/>
                    <a:pt x="1751731" y="46838"/>
                    <a:pt x="1738797" y="468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47"/>
            <p:cNvSpPr/>
            <p:nvPr/>
          </p:nvSpPr>
          <p:spPr>
            <a:xfrm>
              <a:off x="1995553" y="5698420"/>
              <a:ext cx="5506496" cy="521075"/>
            </a:xfrm>
            <a:custGeom>
              <a:avLst/>
              <a:gdLst/>
              <a:ahLst/>
              <a:cxnLst/>
              <a:rect l="l" t="t" r="r" b="b"/>
              <a:pathLst>
                <a:path w="5506496" h="521075" extrusionOk="0">
                  <a:moveTo>
                    <a:pt x="5506489" y="260542"/>
                  </a:moveTo>
                  <a:cubicBezTo>
                    <a:pt x="5506489" y="332417"/>
                    <a:pt x="5477349" y="397497"/>
                    <a:pt x="5430221" y="444613"/>
                  </a:cubicBezTo>
                  <a:cubicBezTo>
                    <a:pt x="5383110" y="491933"/>
                    <a:pt x="5317831" y="521076"/>
                    <a:pt x="5245963" y="521076"/>
                  </a:cubicBezTo>
                  <a:lnTo>
                    <a:pt x="0" y="521076"/>
                  </a:lnTo>
                  <a:lnTo>
                    <a:pt x="0" y="0"/>
                  </a:lnTo>
                  <a:lnTo>
                    <a:pt x="5245979" y="0"/>
                  </a:lnTo>
                  <a:cubicBezTo>
                    <a:pt x="5389913" y="0"/>
                    <a:pt x="5506497" y="116595"/>
                    <a:pt x="5506497" y="26053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47"/>
            <p:cNvSpPr/>
            <p:nvPr/>
          </p:nvSpPr>
          <p:spPr>
            <a:xfrm>
              <a:off x="1972136" y="5675009"/>
              <a:ext cx="5553321" cy="567913"/>
            </a:xfrm>
            <a:custGeom>
              <a:avLst/>
              <a:gdLst/>
              <a:ahLst/>
              <a:cxnLst/>
              <a:rect l="l" t="t" r="r" b="b"/>
              <a:pathLst>
                <a:path w="5553321" h="567913" extrusionOk="0">
                  <a:moveTo>
                    <a:pt x="5269387" y="567913"/>
                  </a:moveTo>
                  <a:lnTo>
                    <a:pt x="23417" y="567913"/>
                  </a:lnTo>
                  <a:cubicBezTo>
                    <a:pt x="10482" y="567913"/>
                    <a:pt x="0" y="557431"/>
                    <a:pt x="0" y="544494"/>
                  </a:cubicBezTo>
                  <a:lnTo>
                    <a:pt x="0" y="23419"/>
                  </a:lnTo>
                  <a:cubicBezTo>
                    <a:pt x="0" y="10483"/>
                    <a:pt x="10482" y="0"/>
                    <a:pt x="23417" y="0"/>
                  </a:cubicBezTo>
                  <a:lnTo>
                    <a:pt x="5269387" y="0"/>
                  </a:lnTo>
                  <a:cubicBezTo>
                    <a:pt x="5425945" y="0"/>
                    <a:pt x="5553322" y="127381"/>
                    <a:pt x="5553322" y="283953"/>
                  </a:cubicBezTo>
                  <a:cubicBezTo>
                    <a:pt x="5553322" y="359737"/>
                    <a:pt x="5523798" y="430990"/>
                    <a:pt x="5470195" y="484590"/>
                  </a:cubicBezTo>
                  <a:cubicBezTo>
                    <a:pt x="5416706" y="538313"/>
                    <a:pt x="5345377" y="567913"/>
                    <a:pt x="5269387" y="567913"/>
                  </a:cubicBezTo>
                  <a:close/>
                  <a:moveTo>
                    <a:pt x="46825" y="521076"/>
                  </a:moveTo>
                  <a:lnTo>
                    <a:pt x="5269387" y="521076"/>
                  </a:lnTo>
                  <a:cubicBezTo>
                    <a:pt x="5332827" y="521076"/>
                    <a:pt x="5392374" y="496365"/>
                    <a:pt x="5437048" y="451506"/>
                  </a:cubicBezTo>
                  <a:cubicBezTo>
                    <a:pt x="5481846" y="406713"/>
                    <a:pt x="5506489" y="347226"/>
                    <a:pt x="5506489" y="283953"/>
                  </a:cubicBezTo>
                  <a:cubicBezTo>
                    <a:pt x="5506489" y="153203"/>
                    <a:pt x="5400133" y="46838"/>
                    <a:pt x="5269387" y="46838"/>
                  </a:cubicBezTo>
                  <a:lnTo>
                    <a:pt x="46833" y="46838"/>
                  </a:lnTo>
                  <a:lnTo>
                    <a:pt x="46833" y="5210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47"/>
            <p:cNvSpPr/>
            <p:nvPr/>
          </p:nvSpPr>
          <p:spPr>
            <a:xfrm>
              <a:off x="1995553" y="5790459"/>
              <a:ext cx="1279605" cy="334207"/>
            </a:xfrm>
            <a:custGeom>
              <a:avLst/>
              <a:gdLst/>
              <a:ahLst/>
              <a:cxnLst/>
              <a:rect l="l" t="t" r="r" b="b"/>
              <a:pathLst>
                <a:path w="1279605" h="334207" extrusionOk="0">
                  <a:moveTo>
                    <a:pt x="1279606" y="167104"/>
                  </a:moveTo>
                  <a:cubicBezTo>
                    <a:pt x="1279606" y="213222"/>
                    <a:pt x="1261037" y="255153"/>
                    <a:pt x="1230696" y="285293"/>
                  </a:cubicBezTo>
                  <a:cubicBezTo>
                    <a:pt x="1200558" y="315442"/>
                    <a:pt x="1158835" y="334208"/>
                    <a:pt x="1112517" y="334208"/>
                  </a:cubicBezTo>
                  <a:lnTo>
                    <a:pt x="0" y="334208"/>
                  </a:lnTo>
                  <a:lnTo>
                    <a:pt x="0" y="0"/>
                  </a:lnTo>
                  <a:lnTo>
                    <a:pt x="1112517" y="0"/>
                  </a:lnTo>
                  <a:cubicBezTo>
                    <a:pt x="1204941" y="0"/>
                    <a:pt x="1279606" y="74868"/>
                    <a:pt x="1279606" y="167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47"/>
            <p:cNvSpPr/>
            <p:nvPr/>
          </p:nvSpPr>
          <p:spPr>
            <a:xfrm>
              <a:off x="1972136" y="5767040"/>
              <a:ext cx="1326438" cy="381045"/>
            </a:xfrm>
            <a:custGeom>
              <a:avLst/>
              <a:gdLst/>
              <a:ahLst/>
              <a:cxnLst/>
              <a:rect l="l" t="t" r="r" b="b"/>
              <a:pathLst>
                <a:path w="1326438" h="381045" extrusionOk="0">
                  <a:moveTo>
                    <a:pt x="1135934" y="381045"/>
                  </a:moveTo>
                  <a:lnTo>
                    <a:pt x="23417" y="381045"/>
                  </a:lnTo>
                  <a:cubicBezTo>
                    <a:pt x="10482" y="381045"/>
                    <a:pt x="0" y="370563"/>
                    <a:pt x="0" y="357627"/>
                  </a:cubicBezTo>
                  <a:lnTo>
                    <a:pt x="0" y="23419"/>
                  </a:lnTo>
                  <a:cubicBezTo>
                    <a:pt x="0" y="10483"/>
                    <a:pt x="10482" y="0"/>
                    <a:pt x="23417" y="0"/>
                  </a:cubicBezTo>
                  <a:lnTo>
                    <a:pt x="1135934" y="0"/>
                  </a:lnTo>
                  <a:cubicBezTo>
                    <a:pt x="1240973" y="0"/>
                    <a:pt x="1326439" y="85465"/>
                    <a:pt x="1326439" y="190514"/>
                  </a:cubicBezTo>
                  <a:cubicBezTo>
                    <a:pt x="1326439" y="241678"/>
                    <a:pt x="1306612" y="289554"/>
                    <a:pt x="1270604" y="325320"/>
                  </a:cubicBezTo>
                  <a:cubicBezTo>
                    <a:pt x="1234694" y="361233"/>
                    <a:pt x="1186839" y="381037"/>
                    <a:pt x="1135926" y="381037"/>
                  </a:cubicBezTo>
                  <a:close/>
                  <a:moveTo>
                    <a:pt x="46833" y="334208"/>
                  </a:moveTo>
                  <a:lnTo>
                    <a:pt x="1135934" y="334208"/>
                  </a:lnTo>
                  <a:cubicBezTo>
                    <a:pt x="1174329" y="334208"/>
                    <a:pt x="1210427" y="319268"/>
                    <a:pt x="1237555" y="292154"/>
                  </a:cubicBezTo>
                  <a:cubicBezTo>
                    <a:pt x="1264700" y="265186"/>
                    <a:pt x="1279614" y="229110"/>
                    <a:pt x="1279614" y="190514"/>
                  </a:cubicBezTo>
                  <a:cubicBezTo>
                    <a:pt x="1279614" y="111288"/>
                    <a:pt x="1215169" y="46837"/>
                    <a:pt x="1135934" y="46837"/>
                  </a:cubicBezTo>
                  <a:lnTo>
                    <a:pt x="46833" y="46837"/>
                  </a:lnTo>
                  <a:lnTo>
                    <a:pt x="46833" y="3342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47"/>
            <p:cNvSpPr/>
            <p:nvPr/>
          </p:nvSpPr>
          <p:spPr>
            <a:xfrm>
              <a:off x="3466342" y="5675017"/>
              <a:ext cx="46833" cy="567815"/>
            </a:xfrm>
            <a:custGeom>
              <a:avLst/>
              <a:gdLst/>
              <a:ahLst/>
              <a:cxnLst/>
              <a:rect l="l" t="t" r="r" b="b"/>
              <a:pathLst>
                <a:path w="46833" h="567815" extrusionOk="0">
                  <a:moveTo>
                    <a:pt x="23417" y="567815"/>
                  </a:moveTo>
                  <a:cubicBezTo>
                    <a:pt x="10482" y="567815"/>
                    <a:pt x="0" y="557332"/>
                    <a:pt x="0" y="544396"/>
                  </a:cubicBezTo>
                  <a:lnTo>
                    <a:pt x="0" y="23419"/>
                  </a:lnTo>
                  <a:cubicBezTo>
                    <a:pt x="0" y="10483"/>
                    <a:pt x="10482" y="0"/>
                    <a:pt x="23417" y="0"/>
                  </a:cubicBezTo>
                  <a:cubicBezTo>
                    <a:pt x="36351" y="0"/>
                    <a:pt x="46833" y="10483"/>
                    <a:pt x="46833" y="23419"/>
                  </a:cubicBezTo>
                  <a:lnTo>
                    <a:pt x="46833" y="544396"/>
                  </a:lnTo>
                  <a:cubicBezTo>
                    <a:pt x="46833" y="557332"/>
                    <a:pt x="36351" y="567815"/>
                    <a:pt x="23417" y="5678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47"/>
            <p:cNvSpPr/>
            <p:nvPr/>
          </p:nvSpPr>
          <p:spPr>
            <a:xfrm>
              <a:off x="3576124" y="5675017"/>
              <a:ext cx="46833" cy="567815"/>
            </a:xfrm>
            <a:custGeom>
              <a:avLst/>
              <a:gdLst/>
              <a:ahLst/>
              <a:cxnLst/>
              <a:rect l="l" t="t" r="r" b="b"/>
              <a:pathLst>
                <a:path w="46833" h="567815" extrusionOk="0">
                  <a:moveTo>
                    <a:pt x="23417" y="567815"/>
                  </a:moveTo>
                  <a:cubicBezTo>
                    <a:pt x="10482" y="567815"/>
                    <a:pt x="0" y="557332"/>
                    <a:pt x="0" y="544396"/>
                  </a:cubicBezTo>
                  <a:lnTo>
                    <a:pt x="0" y="23419"/>
                  </a:lnTo>
                  <a:cubicBezTo>
                    <a:pt x="0" y="10483"/>
                    <a:pt x="10482" y="0"/>
                    <a:pt x="23417" y="0"/>
                  </a:cubicBezTo>
                  <a:cubicBezTo>
                    <a:pt x="36351" y="0"/>
                    <a:pt x="46833" y="10483"/>
                    <a:pt x="46833" y="23419"/>
                  </a:cubicBezTo>
                  <a:lnTo>
                    <a:pt x="46833" y="544396"/>
                  </a:lnTo>
                  <a:cubicBezTo>
                    <a:pt x="46833" y="557332"/>
                    <a:pt x="36351" y="567815"/>
                    <a:pt x="23417" y="5678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47"/>
            <p:cNvSpPr/>
            <p:nvPr/>
          </p:nvSpPr>
          <p:spPr>
            <a:xfrm>
              <a:off x="6988658" y="5675017"/>
              <a:ext cx="46833" cy="567815"/>
            </a:xfrm>
            <a:custGeom>
              <a:avLst/>
              <a:gdLst/>
              <a:ahLst/>
              <a:cxnLst/>
              <a:rect l="l" t="t" r="r" b="b"/>
              <a:pathLst>
                <a:path w="46833" h="567815" extrusionOk="0">
                  <a:moveTo>
                    <a:pt x="23417" y="567815"/>
                  </a:moveTo>
                  <a:cubicBezTo>
                    <a:pt x="10482" y="567815"/>
                    <a:pt x="0" y="557332"/>
                    <a:pt x="0" y="544396"/>
                  </a:cubicBezTo>
                  <a:lnTo>
                    <a:pt x="0" y="23419"/>
                  </a:lnTo>
                  <a:cubicBezTo>
                    <a:pt x="0" y="10483"/>
                    <a:pt x="10482" y="0"/>
                    <a:pt x="23417" y="0"/>
                  </a:cubicBezTo>
                  <a:cubicBezTo>
                    <a:pt x="36352" y="0"/>
                    <a:pt x="46833" y="10483"/>
                    <a:pt x="46833" y="23419"/>
                  </a:cubicBezTo>
                  <a:lnTo>
                    <a:pt x="46833" y="544396"/>
                  </a:lnTo>
                  <a:cubicBezTo>
                    <a:pt x="46833" y="557332"/>
                    <a:pt x="36352" y="567815"/>
                    <a:pt x="23417" y="5678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47"/>
            <p:cNvSpPr/>
            <p:nvPr/>
          </p:nvSpPr>
          <p:spPr>
            <a:xfrm>
              <a:off x="7098448" y="5675017"/>
              <a:ext cx="46833" cy="567815"/>
            </a:xfrm>
            <a:custGeom>
              <a:avLst/>
              <a:gdLst/>
              <a:ahLst/>
              <a:cxnLst/>
              <a:rect l="l" t="t" r="r" b="b"/>
              <a:pathLst>
                <a:path w="46833" h="567815" extrusionOk="0">
                  <a:moveTo>
                    <a:pt x="23417" y="567815"/>
                  </a:moveTo>
                  <a:cubicBezTo>
                    <a:pt x="10482" y="567815"/>
                    <a:pt x="0" y="557332"/>
                    <a:pt x="0" y="544396"/>
                  </a:cubicBezTo>
                  <a:lnTo>
                    <a:pt x="0" y="23419"/>
                  </a:lnTo>
                  <a:cubicBezTo>
                    <a:pt x="0" y="10483"/>
                    <a:pt x="10482" y="0"/>
                    <a:pt x="23417" y="0"/>
                  </a:cubicBezTo>
                  <a:cubicBezTo>
                    <a:pt x="36351" y="0"/>
                    <a:pt x="46833" y="10483"/>
                    <a:pt x="46833" y="23419"/>
                  </a:cubicBezTo>
                  <a:lnTo>
                    <a:pt x="46833" y="544396"/>
                  </a:lnTo>
                  <a:cubicBezTo>
                    <a:pt x="46833" y="557332"/>
                    <a:pt x="36351" y="567815"/>
                    <a:pt x="23417" y="5678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47"/>
            <p:cNvSpPr/>
            <p:nvPr/>
          </p:nvSpPr>
          <p:spPr>
            <a:xfrm>
              <a:off x="1973837" y="5869776"/>
              <a:ext cx="1015236" cy="46837"/>
            </a:xfrm>
            <a:custGeom>
              <a:avLst/>
              <a:gdLst/>
              <a:ahLst/>
              <a:cxnLst/>
              <a:rect l="l" t="t" r="r" b="b"/>
              <a:pathLst>
                <a:path w="1015236" h="46837" extrusionOk="0">
                  <a:moveTo>
                    <a:pt x="991820" y="46837"/>
                  </a:moveTo>
                  <a:lnTo>
                    <a:pt x="23417" y="46837"/>
                  </a:lnTo>
                  <a:cubicBezTo>
                    <a:pt x="10482" y="46837"/>
                    <a:pt x="0" y="36355"/>
                    <a:pt x="0" y="23418"/>
                  </a:cubicBezTo>
                  <a:cubicBezTo>
                    <a:pt x="0" y="10483"/>
                    <a:pt x="10482" y="0"/>
                    <a:pt x="23417" y="0"/>
                  </a:cubicBezTo>
                  <a:lnTo>
                    <a:pt x="991820" y="0"/>
                  </a:lnTo>
                  <a:cubicBezTo>
                    <a:pt x="1004755" y="0"/>
                    <a:pt x="1015237" y="10483"/>
                    <a:pt x="1015237" y="23418"/>
                  </a:cubicBezTo>
                  <a:cubicBezTo>
                    <a:pt x="1015237" y="36355"/>
                    <a:pt x="1004755" y="46837"/>
                    <a:pt x="991820" y="46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47"/>
            <p:cNvSpPr/>
            <p:nvPr/>
          </p:nvSpPr>
          <p:spPr>
            <a:xfrm>
              <a:off x="1973837" y="6007140"/>
              <a:ext cx="1015236" cy="46837"/>
            </a:xfrm>
            <a:custGeom>
              <a:avLst/>
              <a:gdLst/>
              <a:ahLst/>
              <a:cxnLst/>
              <a:rect l="l" t="t" r="r" b="b"/>
              <a:pathLst>
                <a:path w="1015236" h="46837" extrusionOk="0">
                  <a:moveTo>
                    <a:pt x="991820" y="46838"/>
                  </a:moveTo>
                  <a:lnTo>
                    <a:pt x="23417" y="46838"/>
                  </a:lnTo>
                  <a:cubicBezTo>
                    <a:pt x="10482" y="46838"/>
                    <a:pt x="0" y="36355"/>
                    <a:pt x="0" y="23419"/>
                  </a:cubicBezTo>
                  <a:cubicBezTo>
                    <a:pt x="0" y="10483"/>
                    <a:pt x="10482" y="0"/>
                    <a:pt x="23417" y="0"/>
                  </a:cubicBezTo>
                  <a:lnTo>
                    <a:pt x="991820" y="0"/>
                  </a:lnTo>
                  <a:cubicBezTo>
                    <a:pt x="1004755" y="0"/>
                    <a:pt x="1015237" y="10483"/>
                    <a:pt x="1015237" y="23419"/>
                  </a:cubicBezTo>
                  <a:cubicBezTo>
                    <a:pt x="1015237" y="36355"/>
                    <a:pt x="1004755" y="46838"/>
                    <a:pt x="991820" y="468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47"/>
            <p:cNvSpPr/>
            <p:nvPr/>
          </p:nvSpPr>
          <p:spPr>
            <a:xfrm>
              <a:off x="2676335" y="3693546"/>
              <a:ext cx="3893065" cy="1305704"/>
            </a:xfrm>
            <a:custGeom>
              <a:avLst/>
              <a:gdLst/>
              <a:ahLst/>
              <a:cxnLst/>
              <a:rect l="l" t="t" r="r" b="b"/>
              <a:pathLst>
                <a:path w="3893065" h="1305704" extrusionOk="0">
                  <a:moveTo>
                    <a:pt x="3859527" y="531111"/>
                  </a:moveTo>
                  <a:cubicBezTo>
                    <a:pt x="3759328" y="267977"/>
                    <a:pt x="2272603" y="326867"/>
                    <a:pt x="2272603" y="326867"/>
                  </a:cubicBezTo>
                  <a:lnTo>
                    <a:pt x="2196458" y="223502"/>
                  </a:lnTo>
                  <a:cubicBezTo>
                    <a:pt x="2179738" y="149247"/>
                    <a:pt x="2157147" y="107889"/>
                    <a:pt x="2126118" y="113425"/>
                  </a:cubicBezTo>
                  <a:cubicBezTo>
                    <a:pt x="2007940" y="135584"/>
                    <a:pt x="283966" y="-67057"/>
                    <a:pt x="210307" y="23380"/>
                  </a:cubicBezTo>
                  <a:cubicBezTo>
                    <a:pt x="103902" y="154146"/>
                    <a:pt x="4480" y="611130"/>
                    <a:pt x="1299" y="668435"/>
                  </a:cubicBezTo>
                  <a:cubicBezTo>
                    <a:pt x="1095" y="670029"/>
                    <a:pt x="1095" y="671631"/>
                    <a:pt x="899" y="673030"/>
                  </a:cubicBezTo>
                  <a:cubicBezTo>
                    <a:pt x="-17865" y="1017418"/>
                    <a:pt x="259610" y="1305704"/>
                    <a:pt x="604367" y="1305704"/>
                  </a:cubicBezTo>
                  <a:lnTo>
                    <a:pt x="1794083" y="1305704"/>
                  </a:lnTo>
                  <a:cubicBezTo>
                    <a:pt x="2063726" y="1305704"/>
                    <a:pt x="3540451" y="1305083"/>
                    <a:pt x="3540451" y="1305083"/>
                  </a:cubicBezTo>
                  <a:cubicBezTo>
                    <a:pt x="3743858" y="1227623"/>
                    <a:pt x="3893065" y="917831"/>
                    <a:pt x="3893065" y="712394"/>
                  </a:cubicBezTo>
                  <a:cubicBezTo>
                    <a:pt x="3893065" y="652105"/>
                    <a:pt x="3882281" y="590811"/>
                    <a:pt x="3859527" y="53111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47"/>
            <p:cNvSpPr/>
            <p:nvPr/>
          </p:nvSpPr>
          <p:spPr>
            <a:xfrm>
              <a:off x="2652913" y="3670240"/>
              <a:ext cx="3939903" cy="1352421"/>
            </a:xfrm>
            <a:custGeom>
              <a:avLst/>
              <a:gdLst/>
              <a:ahLst/>
              <a:cxnLst/>
              <a:rect l="l" t="t" r="r" b="b"/>
              <a:pathLst>
                <a:path w="3939903" h="1352421" extrusionOk="0">
                  <a:moveTo>
                    <a:pt x="1817505" y="1352421"/>
                  </a:moveTo>
                  <a:lnTo>
                    <a:pt x="627788" y="1352421"/>
                  </a:lnTo>
                  <a:cubicBezTo>
                    <a:pt x="455630" y="1352421"/>
                    <a:pt x="288992" y="1280709"/>
                    <a:pt x="170617" y="1155684"/>
                  </a:cubicBezTo>
                  <a:cubicBezTo>
                    <a:pt x="51841" y="1030258"/>
                    <a:pt x="-8401" y="866678"/>
                    <a:pt x="945" y="695060"/>
                  </a:cubicBezTo>
                  <a:cubicBezTo>
                    <a:pt x="945" y="694979"/>
                    <a:pt x="1125" y="692812"/>
                    <a:pt x="1125" y="692730"/>
                  </a:cubicBezTo>
                  <a:cubicBezTo>
                    <a:pt x="1198" y="691708"/>
                    <a:pt x="1272" y="690661"/>
                    <a:pt x="1402" y="689598"/>
                  </a:cubicBezTo>
                  <a:cubicBezTo>
                    <a:pt x="5278" y="632850"/>
                    <a:pt x="102697" y="170649"/>
                    <a:pt x="215561" y="31902"/>
                  </a:cubicBezTo>
                  <a:cubicBezTo>
                    <a:pt x="262174" y="-25377"/>
                    <a:pt x="660607" y="-1770"/>
                    <a:pt x="1536113" y="72771"/>
                  </a:cubicBezTo>
                  <a:cubicBezTo>
                    <a:pt x="1828714" y="97694"/>
                    <a:pt x="2105200" y="121235"/>
                    <a:pt x="2145231" y="113704"/>
                  </a:cubicBezTo>
                  <a:cubicBezTo>
                    <a:pt x="2208981" y="102436"/>
                    <a:pt x="2232250" y="195629"/>
                    <a:pt x="2241636" y="236857"/>
                  </a:cubicBezTo>
                  <a:lnTo>
                    <a:pt x="2307512" y="326297"/>
                  </a:lnTo>
                  <a:cubicBezTo>
                    <a:pt x="2510240" y="318790"/>
                    <a:pt x="3804007" y="281242"/>
                    <a:pt x="3904819" y="546077"/>
                  </a:cubicBezTo>
                  <a:cubicBezTo>
                    <a:pt x="3928105" y="607142"/>
                    <a:pt x="3939903" y="670938"/>
                    <a:pt x="3939903" y="735683"/>
                  </a:cubicBezTo>
                  <a:cubicBezTo>
                    <a:pt x="3939903" y="955136"/>
                    <a:pt x="3779291" y="1271396"/>
                    <a:pt x="3572204" y="1350254"/>
                  </a:cubicBezTo>
                  <a:cubicBezTo>
                    <a:pt x="3569530" y="1351268"/>
                    <a:pt x="3566718" y="1351792"/>
                    <a:pt x="3563881" y="1351792"/>
                  </a:cubicBezTo>
                  <a:cubicBezTo>
                    <a:pt x="3563881" y="1351792"/>
                    <a:pt x="2087139" y="1352413"/>
                    <a:pt x="1817497" y="1352413"/>
                  </a:cubicBezTo>
                  <a:close/>
                  <a:moveTo>
                    <a:pt x="3563872" y="1328381"/>
                  </a:moveTo>
                  <a:lnTo>
                    <a:pt x="3564052" y="1328381"/>
                  </a:lnTo>
                  <a:lnTo>
                    <a:pt x="3563872" y="1328381"/>
                  </a:lnTo>
                  <a:close/>
                  <a:moveTo>
                    <a:pt x="409517" y="46057"/>
                  </a:moveTo>
                  <a:cubicBezTo>
                    <a:pt x="323904" y="46057"/>
                    <a:pt x="266008" y="50808"/>
                    <a:pt x="251005" y="62386"/>
                  </a:cubicBezTo>
                  <a:cubicBezTo>
                    <a:pt x="152735" y="183355"/>
                    <a:pt x="51531" y="631566"/>
                    <a:pt x="48113" y="693041"/>
                  </a:cubicBezTo>
                  <a:cubicBezTo>
                    <a:pt x="48080" y="693670"/>
                    <a:pt x="48023" y="694300"/>
                    <a:pt x="47933" y="694921"/>
                  </a:cubicBezTo>
                  <a:cubicBezTo>
                    <a:pt x="47802" y="697015"/>
                    <a:pt x="47696" y="698225"/>
                    <a:pt x="47549" y="699369"/>
                  </a:cubicBezTo>
                  <a:cubicBezTo>
                    <a:pt x="39062" y="856253"/>
                    <a:pt x="94799" y="1007493"/>
                    <a:pt x="204613" y="1123475"/>
                  </a:cubicBezTo>
                  <a:cubicBezTo>
                    <a:pt x="315818" y="1240912"/>
                    <a:pt x="466096" y="1305583"/>
                    <a:pt x="627796" y="1305583"/>
                  </a:cubicBezTo>
                  <a:lnTo>
                    <a:pt x="1817513" y="1305583"/>
                  </a:lnTo>
                  <a:cubicBezTo>
                    <a:pt x="2078579" y="1305583"/>
                    <a:pt x="3471171" y="1304995"/>
                    <a:pt x="3559474" y="1304962"/>
                  </a:cubicBezTo>
                  <a:cubicBezTo>
                    <a:pt x="3747673" y="1230053"/>
                    <a:pt x="3893095" y="938807"/>
                    <a:pt x="3893095" y="735692"/>
                  </a:cubicBezTo>
                  <a:cubicBezTo>
                    <a:pt x="3893095" y="676662"/>
                    <a:pt x="3882318" y="618483"/>
                    <a:pt x="3861085" y="562757"/>
                  </a:cubicBezTo>
                  <a:lnTo>
                    <a:pt x="3861085" y="562757"/>
                  </a:lnTo>
                  <a:cubicBezTo>
                    <a:pt x="3783812" y="359806"/>
                    <a:pt x="2705782" y="357402"/>
                    <a:pt x="2296981" y="373576"/>
                  </a:cubicBezTo>
                  <a:cubicBezTo>
                    <a:pt x="2289320" y="373911"/>
                    <a:pt x="2281814" y="370329"/>
                    <a:pt x="2277186" y="364066"/>
                  </a:cubicBezTo>
                  <a:lnTo>
                    <a:pt x="2201050" y="260701"/>
                  </a:lnTo>
                  <a:cubicBezTo>
                    <a:pt x="2199128" y="258093"/>
                    <a:pt x="2197779" y="255124"/>
                    <a:pt x="2197060" y="251960"/>
                  </a:cubicBezTo>
                  <a:cubicBezTo>
                    <a:pt x="2179971" y="176078"/>
                    <a:pt x="2161387" y="158318"/>
                    <a:pt x="2153685" y="159790"/>
                  </a:cubicBezTo>
                  <a:cubicBezTo>
                    <a:pt x="2109599" y="168065"/>
                    <a:pt x="1899585" y="150746"/>
                    <a:pt x="1532164" y="119461"/>
                  </a:cubicBezTo>
                  <a:cubicBezTo>
                    <a:pt x="1188486" y="90187"/>
                    <a:pt x="670435" y="46073"/>
                    <a:pt x="409533" y="460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47"/>
            <p:cNvSpPr/>
            <p:nvPr/>
          </p:nvSpPr>
          <p:spPr>
            <a:xfrm>
              <a:off x="2833088" y="3693553"/>
              <a:ext cx="3736393" cy="1259856"/>
            </a:xfrm>
            <a:custGeom>
              <a:avLst/>
              <a:gdLst/>
              <a:ahLst/>
              <a:cxnLst/>
              <a:rect l="l" t="t" r="r" b="b"/>
              <a:pathLst>
                <a:path w="3736393" h="1259856" extrusionOk="0">
                  <a:moveTo>
                    <a:pt x="3736394" y="712444"/>
                  </a:moveTo>
                  <a:cubicBezTo>
                    <a:pt x="3736394" y="889107"/>
                    <a:pt x="3625876" y="1143328"/>
                    <a:pt x="3465329" y="1259857"/>
                  </a:cubicBezTo>
                  <a:cubicBezTo>
                    <a:pt x="3564424" y="1130964"/>
                    <a:pt x="3626612" y="954677"/>
                    <a:pt x="3626612" y="822039"/>
                  </a:cubicBezTo>
                  <a:cubicBezTo>
                    <a:pt x="3626612" y="761718"/>
                    <a:pt x="3615754" y="700456"/>
                    <a:pt x="3593090" y="640879"/>
                  </a:cubicBezTo>
                  <a:cubicBezTo>
                    <a:pt x="3492866" y="377663"/>
                    <a:pt x="2006068" y="436488"/>
                    <a:pt x="2006068" y="436488"/>
                  </a:cubicBezTo>
                  <a:lnTo>
                    <a:pt x="1930013" y="333263"/>
                  </a:lnTo>
                  <a:cubicBezTo>
                    <a:pt x="1913342" y="258885"/>
                    <a:pt x="1890669" y="217674"/>
                    <a:pt x="1859583" y="223103"/>
                  </a:cubicBezTo>
                  <a:cubicBezTo>
                    <a:pt x="1752050" y="243333"/>
                    <a:pt x="310401" y="76785"/>
                    <a:pt x="0" y="115756"/>
                  </a:cubicBezTo>
                  <a:cubicBezTo>
                    <a:pt x="17244" y="77913"/>
                    <a:pt x="35403" y="45876"/>
                    <a:pt x="53579" y="23397"/>
                  </a:cubicBezTo>
                  <a:cubicBezTo>
                    <a:pt x="127189" y="-67088"/>
                    <a:pt x="1851145" y="135618"/>
                    <a:pt x="1969348" y="113319"/>
                  </a:cubicBezTo>
                  <a:cubicBezTo>
                    <a:pt x="2000442" y="107890"/>
                    <a:pt x="2022919" y="149290"/>
                    <a:pt x="2039778" y="223479"/>
                  </a:cubicBezTo>
                  <a:lnTo>
                    <a:pt x="2115833" y="326893"/>
                  </a:lnTo>
                  <a:cubicBezTo>
                    <a:pt x="2115833" y="326893"/>
                    <a:pt x="3602631" y="267880"/>
                    <a:pt x="3702855" y="531096"/>
                  </a:cubicBezTo>
                  <a:cubicBezTo>
                    <a:pt x="3725519" y="590861"/>
                    <a:pt x="3736385" y="652122"/>
                    <a:pt x="3736385" y="71244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47"/>
            <p:cNvSpPr/>
            <p:nvPr/>
          </p:nvSpPr>
          <p:spPr>
            <a:xfrm>
              <a:off x="2652913" y="3670240"/>
              <a:ext cx="3939903" cy="1352421"/>
            </a:xfrm>
            <a:custGeom>
              <a:avLst/>
              <a:gdLst/>
              <a:ahLst/>
              <a:cxnLst/>
              <a:rect l="l" t="t" r="r" b="b"/>
              <a:pathLst>
                <a:path w="3939903" h="1352421" extrusionOk="0">
                  <a:moveTo>
                    <a:pt x="1817505" y="1352421"/>
                  </a:moveTo>
                  <a:lnTo>
                    <a:pt x="627788" y="1352421"/>
                  </a:lnTo>
                  <a:cubicBezTo>
                    <a:pt x="455630" y="1352421"/>
                    <a:pt x="288992" y="1280709"/>
                    <a:pt x="170617" y="1155684"/>
                  </a:cubicBezTo>
                  <a:cubicBezTo>
                    <a:pt x="51841" y="1030258"/>
                    <a:pt x="-8401" y="866678"/>
                    <a:pt x="945" y="695060"/>
                  </a:cubicBezTo>
                  <a:cubicBezTo>
                    <a:pt x="945" y="694979"/>
                    <a:pt x="1125" y="692812"/>
                    <a:pt x="1125" y="692730"/>
                  </a:cubicBezTo>
                  <a:cubicBezTo>
                    <a:pt x="1198" y="691708"/>
                    <a:pt x="1272" y="690661"/>
                    <a:pt x="1402" y="689598"/>
                  </a:cubicBezTo>
                  <a:cubicBezTo>
                    <a:pt x="5278" y="632850"/>
                    <a:pt x="102697" y="170649"/>
                    <a:pt x="215561" y="31902"/>
                  </a:cubicBezTo>
                  <a:cubicBezTo>
                    <a:pt x="262174" y="-25377"/>
                    <a:pt x="660607" y="-1770"/>
                    <a:pt x="1536113" y="72771"/>
                  </a:cubicBezTo>
                  <a:cubicBezTo>
                    <a:pt x="1828714" y="97694"/>
                    <a:pt x="2105200" y="121235"/>
                    <a:pt x="2145231" y="113704"/>
                  </a:cubicBezTo>
                  <a:cubicBezTo>
                    <a:pt x="2208981" y="102436"/>
                    <a:pt x="2232250" y="195629"/>
                    <a:pt x="2241636" y="236857"/>
                  </a:cubicBezTo>
                  <a:lnTo>
                    <a:pt x="2307512" y="326297"/>
                  </a:lnTo>
                  <a:cubicBezTo>
                    <a:pt x="2510240" y="318790"/>
                    <a:pt x="3804007" y="281242"/>
                    <a:pt x="3904819" y="546077"/>
                  </a:cubicBezTo>
                  <a:cubicBezTo>
                    <a:pt x="3928105" y="607142"/>
                    <a:pt x="3939903" y="670938"/>
                    <a:pt x="3939903" y="735683"/>
                  </a:cubicBezTo>
                  <a:cubicBezTo>
                    <a:pt x="3939903" y="955136"/>
                    <a:pt x="3779291" y="1271396"/>
                    <a:pt x="3572204" y="1350254"/>
                  </a:cubicBezTo>
                  <a:cubicBezTo>
                    <a:pt x="3569530" y="1351268"/>
                    <a:pt x="3566718" y="1351792"/>
                    <a:pt x="3563881" y="1351792"/>
                  </a:cubicBezTo>
                  <a:cubicBezTo>
                    <a:pt x="3563881" y="1351792"/>
                    <a:pt x="2087139" y="1352413"/>
                    <a:pt x="1817497" y="1352413"/>
                  </a:cubicBezTo>
                  <a:close/>
                  <a:moveTo>
                    <a:pt x="3563872" y="1328381"/>
                  </a:moveTo>
                  <a:lnTo>
                    <a:pt x="3564052" y="1328381"/>
                  </a:lnTo>
                  <a:lnTo>
                    <a:pt x="3563872" y="1328381"/>
                  </a:lnTo>
                  <a:close/>
                  <a:moveTo>
                    <a:pt x="409517" y="46057"/>
                  </a:moveTo>
                  <a:cubicBezTo>
                    <a:pt x="323904" y="46057"/>
                    <a:pt x="266008" y="50808"/>
                    <a:pt x="251005" y="62386"/>
                  </a:cubicBezTo>
                  <a:cubicBezTo>
                    <a:pt x="152735" y="183355"/>
                    <a:pt x="51531" y="631566"/>
                    <a:pt x="48113" y="693041"/>
                  </a:cubicBezTo>
                  <a:cubicBezTo>
                    <a:pt x="48080" y="693670"/>
                    <a:pt x="48023" y="694300"/>
                    <a:pt x="47933" y="694921"/>
                  </a:cubicBezTo>
                  <a:cubicBezTo>
                    <a:pt x="47802" y="697015"/>
                    <a:pt x="47696" y="698225"/>
                    <a:pt x="47549" y="699369"/>
                  </a:cubicBezTo>
                  <a:cubicBezTo>
                    <a:pt x="39062" y="856253"/>
                    <a:pt x="94799" y="1007493"/>
                    <a:pt x="204613" y="1123475"/>
                  </a:cubicBezTo>
                  <a:cubicBezTo>
                    <a:pt x="315818" y="1240912"/>
                    <a:pt x="466096" y="1305583"/>
                    <a:pt x="627796" y="1305583"/>
                  </a:cubicBezTo>
                  <a:lnTo>
                    <a:pt x="1817513" y="1305583"/>
                  </a:lnTo>
                  <a:cubicBezTo>
                    <a:pt x="2078579" y="1305583"/>
                    <a:pt x="3471171" y="1304995"/>
                    <a:pt x="3559474" y="1304962"/>
                  </a:cubicBezTo>
                  <a:cubicBezTo>
                    <a:pt x="3747673" y="1230053"/>
                    <a:pt x="3893095" y="938807"/>
                    <a:pt x="3893095" y="735692"/>
                  </a:cubicBezTo>
                  <a:cubicBezTo>
                    <a:pt x="3893095" y="676662"/>
                    <a:pt x="3882318" y="618483"/>
                    <a:pt x="3861085" y="562757"/>
                  </a:cubicBezTo>
                  <a:lnTo>
                    <a:pt x="3861085" y="562757"/>
                  </a:lnTo>
                  <a:cubicBezTo>
                    <a:pt x="3783812" y="359806"/>
                    <a:pt x="2705782" y="357402"/>
                    <a:pt x="2296981" y="373576"/>
                  </a:cubicBezTo>
                  <a:cubicBezTo>
                    <a:pt x="2289320" y="373911"/>
                    <a:pt x="2281814" y="370329"/>
                    <a:pt x="2277186" y="364066"/>
                  </a:cubicBezTo>
                  <a:lnTo>
                    <a:pt x="2201050" y="260701"/>
                  </a:lnTo>
                  <a:cubicBezTo>
                    <a:pt x="2199128" y="258093"/>
                    <a:pt x="2197779" y="255124"/>
                    <a:pt x="2197060" y="251960"/>
                  </a:cubicBezTo>
                  <a:cubicBezTo>
                    <a:pt x="2179971" y="176078"/>
                    <a:pt x="2161387" y="158318"/>
                    <a:pt x="2153685" y="159790"/>
                  </a:cubicBezTo>
                  <a:cubicBezTo>
                    <a:pt x="2109599" y="168065"/>
                    <a:pt x="1899585" y="150746"/>
                    <a:pt x="1532164" y="119461"/>
                  </a:cubicBezTo>
                  <a:cubicBezTo>
                    <a:pt x="1188486" y="90187"/>
                    <a:pt x="670435" y="46073"/>
                    <a:pt x="409533"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47"/>
            <p:cNvSpPr/>
            <p:nvPr/>
          </p:nvSpPr>
          <p:spPr>
            <a:xfrm>
              <a:off x="2689445" y="282954"/>
              <a:ext cx="3948602" cy="2635860"/>
            </a:xfrm>
            <a:custGeom>
              <a:avLst/>
              <a:gdLst/>
              <a:ahLst/>
              <a:cxnLst/>
              <a:rect l="l" t="t" r="r" b="b"/>
              <a:pathLst>
                <a:path w="3948602" h="2635860" extrusionOk="0">
                  <a:moveTo>
                    <a:pt x="908640" y="27589"/>
                  </a:moveTo>
                  <a:lnTo>
                    <a:pt x="5032" y="1873043"/>
                  </a:lnTo>
                  <a:cubicBezTo>
                    <a:pt x="-7494" y="1898620"/>
                    <a:pt x="4231" y="1929456"/>
                    <a:pt x="30591" y="1940249"/>
                  </a:cubicBezTo>
                  <a:lnTo>
                    <a:pt x="1720020" y="2632190"/>
                  </a:lnTo>
                  <a:cubicBezTo>
                    <a:pt x="1732129" y="2637145"/>
                    <a:pt x="1745709" y="2637080"/>
                    <a:pt x="1757769" y="2632010"/>
                  </a:cubicBezTo>
                  <a:lnTo>
                    <a:pt x="3223350" y="2015158"/>
                  </a:lnTo>
                  <a:cubicBezTo>
                    <a:pt x="3235958" y="2009851"/>
                    <a:pt x="3245786" y="1999540"/>
                    <a:pt x="3250487" y="1986694"/>
                  </a:cubicBezTo>
                  <a:lnTo>
                    <a:pt x="3945503" y="85932"/>
                  </a:lnTo>
                  <a:cubicBezTo>
                    <a:pt x="3959910" y="46527"/>
                    <a:pt x="3921580" y="8308"/>
                    <a:pt x="3882220" y="22838"/>
                  </a:cubicBezTo>
                  <a:lnTo>
                    <a:pt x="2472866" y="543260"/>
                  </a:lnTo>
                  <a:cubicBezTo>
                    <a:pt x="2461886" y="547316"/>
                    <a:pt x="2449818" y="547324"/>
                    <a:pt x="2438829" y="543284"/>
                  </a:cubicBezTo>
                  <a:lnTo>
                    <a:pt x="969838" y="3034"/>
                  </a:lnTo>
                  <a:cubicBezTo>
                    <a:pt x="946160" y="-5675"/>
                    <a:pt x="919735" y="4931"/>
                    <a:pt x="908640" y="275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47"/>
            <p:cNvSpPr/>
            <p:nvPr/>
          </p:nvSpPr>
          <p:spPr>
            <a:xfrm>
              <a:off x="2666063" y="259508"/>
              <a:ext cx="3995390" cy="2682693"/>
            </a:xfrm>
            <a:custGeom>
              <a:avLst/>
              <a:gdLst/>
              <a:ahLst/>
              <a:cxnLst/>
              <a:rect l="l" t="t" r="r" b="b"/>
              <a:pathLst>
                <a:path w="3995390" h="2682693" extrusionOk="0">
                  <a:moveTo>
                    <a:pt x="1762060" y="2682685"/>
                  </a:moveTo>
                  <a:cubicBezTo>
                    <a:pt x="1752673" y="2682685"/>
                    <a:pt x="1743287" y="2680894"/>
                    <a:pt x="1734530" y="2677305"/>
                  </a:cubicBezTo>
                  <a:lnTo>
                    <a:pt x="45093" y="1985364"/>
                  </a:lnTo>
                  <a:cubicBezTo>
                    <a:pt x="26566" y="1977767"/>
                    <a:pt x="11857" y="1962689"/>
                    <a:pt x="4736" y="1943964"/>
                  </a:cubicBezTo>
                  <a:cubicBezTo>
                    <a:pt x="-2402" y="1925247"/>
                    <a:pt x="-1429" y="1904183"/>
                    <a:pt x="7369" y="1886186"/>
                  </a:cubicBezTo>
                  <a:lnTo>
                    <a:pt x="910992" y="40740"/>
                  </a:lnTo>
                  <a:cubicBezTo>
                    <a:pt x="927435" y="7157"/>
                    <a:pt x="966329" y="-8362"/>
                    <a:pt x="1001306" y="4500"/>
                  </a:cubicBezTo>
                  <a:lnTo>
                    <a:pt x="2470305" y="544742"/>
                  </a:lnTo>
                  <a:cubicBezTo>
                    <a:pt x="2476053" y="546868"/>
                    <a:pt x="2482357" y="546876"/>
                    <a:pt x="2488138" y="544734"/>
                  </a:cubicBezTo>
                  <a:lnTo>
                    <a:pt x="3897499" y="24313"/>
                  </a:lnTo>
                  <a:cubicBezTo>
                    <a:pt x="3924391" y="14419"/>
                    <a:pt x="3953678" y="20813"/>
                    <a:pt x="3973930" y="41018"/>
                  </a:cubicBezTo>
                  <a:cubicBezTo>
                    <a:pt x="3994215" y="61240"/>
                    <a:pt x="4000715" y="90521"/>
                    <a:pt x="3990871" y="117432"/>
                  </a:cubicBezTo>
                  <a:lnTo>
                    <a:pt x="3295846" y="2018186"/>
                  </a:lnTo>
                  <a:cubicBezTo>
                    <a:pt x="3288929" y="2037091"/>
                    <a:pt x="3274335" y="2052398"/>
                    <a:pt x="3255824" y="2060199"/>
                  </a:cubicBezTo>
                  <a:lnTo>
                    <a:pt x="1790243" y="2677051"/>
                  </a:lnTo>
                  <a:cubicBezTo>
                    <a:pt x="1781298" y="2680813"/>
                    <a:pt x="1771675" y="2682693"/>
                    <a:pt x="1762051" y="2682693"/>
                  </a:cubicBezTo>
                  <a:close/>
                  <a:moveTo>
                    <a:pt x="976189" y="46848"/>
                  </a:moveTo>
                  <a:cubicBezTo>
                    <a:pt x="966607" y="46848"/>
                    <a:pt x="957515" y="52229"/>
                    <a:pt x="953067" y="61321"/>
                  </a:cubicBezTo>
                  <a:lnTo>
                    <a:pt x="953067" y="61321"/>
                  </a:lnTo>
                  <a:cubicBezTo>
                    <a:pt x="953067" y="61321"/>
                    <a:pt x="49443" y="1906783"/>
                    <a:pt x="49443" y="1906783"/>
                  </a:cubicBezTo>
                  <a:cubicBezTo>
                    <a:pt x="46263" y="1913268"/>
                    <a:pt x="45927" y="1920562"/>
                    <a:pt x="48495" y="1927316"/>
                  </a:cubicBezTo>
                  <a:cubicBezTo>
                    <a:pt x="51070" y="1934070"/>
                    <a:pt x="56156" y="1939287"/>
                    <a:pt x="62836" y="1942026"/>
                  </a:cubicBezTo>
                  <a:lnTo>
                    <a:pt x="1752273" y="2633967"/>
                  </a:lnTo>
                  <a:cubicBezTo>
                    <a:pt x="1758568" y="2636543"/>
                    <a:pt x="1765812" y="2636510"/>
                    <a:pt x="1772067" y="2633877"/>
                  </a:cubicBezTo>
                  <a:lnTo>
                    <a:pt x="3237648" y="2017017"/>
                  </a:lnTo>
                  <a:cubicBezTo>
                    <a:pt x="3244230" y="2014253"/>
                    <a:pt x="3249430" y="2008815"/>
                    <a:pt x="3251883" y="2002086"/>
                  </a:cubicBezTo>
                  <a:lnTo>
                    <a:pt x="3946908" y="101331"/>
                  </a:lnTo>
                  <a:cubicBezTo>
                    <a:pt x="3950456" y="91625"/>
                    <a:pt x="3948208" y="81478"/>
                    <a:pt x="3940890" y="74184"/>
                  </a:cubicBezTo>
                  <a:cubicBezTo>
                    <a:pt x="3933556" y="66865"/>
                    <a:pt x="3923369" y="64690"/>
                    <a:pt x="3913721" y="68247"/>
                  </a:cubicBezTo>
                  <a:lnTo>
                    <a:pt x="2504359" y="588677"/>
                  </a:lnTo>
                  <a:cubicBezTo>
                    <a:pt x="2488187" y="594654"/>
                    <a:pt x="2470354" y="594671"/>
                    <a:pt x="2454141" y="588693"/>
                  </a:cubicBezTo>
                  <a:lnTo>
                    <a:pt x="985142" y="48459"/>
                  </a:lnTo>
                  <a:cubicBezTo>
                    <a:pt x="982199" y="47372"/>
                    <a:pt x="979157" y="46848"/>
                    <a:pt x="976197" y="46848"/>
                  </a:cubicBezTo>
                  <a:close/>
                  <a:moveTo>
                    <a:pt x="932030" y="51027"/>
                  </a:moveTo>
                  <a:lnTo>
                    <a:pt x="932210" y="51027"/>
                  </a:lnTo>
                  <a:lnTo>
                    <a:pt x="932030" y="510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47"/>
            <p:cNvSpPr/>
            <p:nvPr/>
          </p:nvSpPr>
          <p:spPr>
            <a:xfrm>
              <a:off x="2871889" y="190047"/>
              <a:ext cx="3631929" cy="2653883"/>
            </a:xfrm>
            <a:custGeom>
              <a:avLst/>
              <a:gdLst/>
              <a:ahLst/>
              <a:cxnLst/>
              <a:rect l="l" t="t" r="r" b="b"/>
              <a:pathLst>
                <a:path w="3631929" h="2653883" extrusionOk="0">
                  <a:moveTo>
                    <a:pt x="888665" y="65589"/>
                  </a:moveTo>
                  <a:lnTo>
                    <a:pt x="5032" y="1911042"/>
                  </a:lnTo>
                  <a:cubicBezTo>
                    <a:pt x="-7494" y="1936620"/>
                    <a:pt x="4231" y="1967455"/>
                    <a:pt x="30591" y="1978249"/>
                  </a:cubicBezTo>
                  <a:lnTo>
                    <a:pt x="1420395" y="2650213"/>
                  </a:lnTo>
                  <a:cubicBezTo>
                    <a:pt x="1432504" y="2655169"/>
                    <a:pt x="1446085" y="2655103"/>
                    <a:pt x="1458145" y="2650034"/>
                  </a:cubicBezTo>
                  <a:lnTo>
                    <a:pt x="2903751" y="1993229"/>
                  </a:lnTo>
                  <a:cubicBezTo>
                    <a:pt x="2916359" y="1987922"/>
                    <a:pt x="2926195" y="1977611"/>
                    <a:pt x="2930888" y="1964757"/>
                  </a:cubicBezTo>
                  <a:lnTo>
                    <a:pt x="3629003" y="191260"/>
                  </a:lnTo>
                  <a:cubicBezTo>
                    <a:pt x="3643410" y="151855"/>
                    <a:pt x="3601981" y="-13630"/>
                    <a:pt x="3562621" y="901"/>
                  </a:cubicBezTo>
                  <a:lnTo>
                    <a:pt x="3467221" y="16764"/>
                  </a:lnTo>
                  <a:cubicBezTo>
                    <a:pt x="3011464" y="92540"/>
                    <a:pt x="2573123" y="249930"/>
                    <a:pt x="2173242" y="481370"/>
                  </a:cubicBezTo>
                  <a:lnTo>
                    <a:pt x="2173242" y="481370"/>
                  </a:lnTo>
                  <a:cubicBezTo>
                    <a:pt x="2162261" y="485426"/>
                    <a:pt x="2150193" y="485434"/>
                    <a:pt x="2139205" y="481394"/>
                  </a:cubicBezTo>
                  <a:lnTo>
                    <a:pt x="2139205" y="481394"/>
                  </a:lnTo>
                  <a:cubicBezTo>
                    <a:pt x="1834478" y="256144"/>
                    <a:pt x="1477718" y="111666"/>
                    <a:pt x="1102137" y="61410"/>
                  </a:cubicBezTo>
                  <a:lnTo>
                    <a:pt x="949864" y="41033"/>
                  </a:lnTo>
                  <a:cubicBezTo>
                    <a:pt x="926186" y="32325"/>
                    <a:pt x="899760" y="42930"/>
                    <a:pt x="888665" y="655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47"/>
            <p:cNvSpPr/>
            <p:nvPr/>
          </p:nvSpPr>
          <p:spPr>
            <a:xfrm>
              <a:off x="2848499" y="166699"/>
              <a:ext cx="3678424" cy="2700577"/>
            </a:xfrm>
            <a:custGeom>
              <a:avLst/>
              <a:gdLst/>
              <a:ahLst/>
              <a:cxnLst/>
              <a:rect l="l" t="t" r="r" b="b"/>
              <a:pathLst>
                <a:path w="3678424" h="2700577" extrusionOk="0">
                  <a:moveTo>
                    <a:pt x="1462255" y="2700578"/>
                  </a:moveTo>
                  <a:cubicBezTo>
                    <a:pt x="1452885" y="2700578"/>
                    <a:pt x="1443597" y="2698787"/>
                    <a:pt x="1434906" y="2695230"/>
                  </a:cubicBezTo>
                  <a:lnTo>
                    <a:pt x="43777" y="2022685"/>
                  </a:lnTo>
                  <a:cubicBezTo>
                    <a:pt x="26566" y="2015677"/>
                    <a:pt x="11857" y="2000582"/>
                    <a:pt x="4736" y="1981865"/>
                  </a:cubicBezTo>
                  <a:cubicBezTo>
                    <a:pt x="-2402" y="1963140"/>
                    <a:pt x="-1429" y="1942093"/>
                    <a:pt x="7369" y="1924095"/>
                  </a:cubicBezTo>
                  <a:lnTo>
                    <a:pt x="890953" y="78821"/>
                  </a:lnTo>
                  <a:cubicBezTo>
                    <a:pt x="890969" y="78764"/>
                    <a:pt x="891010" y="78699"/>
                    <a:pt x="891026" y="78650"/>
                  </a:cubicBezTo>
                  <a:cubicBezTo>
                    <a:pt x="907035" y="45942"/>
                    <a:pt x="944351" y="30275"/>
                    <a:pt x="978667" y="41486"/>
                  </a:cubicBezTo>
                  <a:lnTo>
                    <a:pt x="1128634" y="61552"/>
                  </a:lnTo>
                  <a:cubicBezTo>
                    <a:pt x="1505793" y="112020"/>
                    <a:pt x="1866976" y="257937"/>
                    <a:pt x="2173371" y="483596"/>
                  </a:cubicBezTo>
                  <a:cubicBezTo>
                    <a:pt x="2177819" y="484692"/>
                    <a:pt x="2182536" y="484610"/>
                    <a:pt x="2186911" y="483286"/>
                  </a:cubicBezTo>
                  <a:cubicBezTo>
                    <a:pt x="2590078" y="250267"/>
                    <a:pt x="3027381" y="93409"/>
                    <a:pt x="3486769" y="17028"/>
                  </a:cubicBezTo>
                  <a:lnTo>
                    <a:pt x="3580574" y="1435"/>
                  </a:lnTo>
                  <a:cubicBezTo>
                    <a:pt x="3589028" y="-961"/>
                    <a:pt x="3605691" y="-2400"/>
                    <a:pt x="3622689" y="14551"/>
                  </a:cubicBezTo>
                  <a:cubicBezTo>
                    <a:pt x="3661273" y="53007"/>
                    <a:pt x="3689203" y="182113"/>
                    <a:pt x="3674387" y="222654"/>
                  </a:cubicBezTo>
                  <a:lnTo>
                    <a:pt x="2976051" y="1996698"/>
                  </a:lnTo>
                  <a:cubicBezTo>
                    <a:pt x="2969371" y="2015039"/>
                    <a:pt x="2954777" y="2030363"/>
                    <a:pt x="2936225" y="2038172"/>
                  </a:cubicBezTo>
                  <a:lnTo>
                    <a:pt x="1491207" y="2694698"/>
                  </a:lnTo>
                  <a:cubicBezTo>
                    <a:pt x="1481894" y="2698631"/>
                    <a:pt x="1472034" y="2700578"/>
                    <a:pt x="1462247" y="2700578"/>
                  </a:cubicBezTo>
                  <a:close/>
                  <a:moveTo>
                    <a:pt x="933133" y="99149"/>
                  </a:moveTo>
                  <a:lnTo>
                    <a:pt x="49525" y="1944505"/>
                  </a:lnTo>
                  <a:cubicBezTo>
                    <a:pt x="46271" y="1951161"/>
                    <a:pt x="45936" y="1958455"/>
                    <a:pt x="48503" y="1965217"/>
                  </a:cubicBezTo>
                  <a:cubicBezTo>
                    <a:pt x="51078" y="1971971"/>
                    <a:pt x="56164" y="1977188"/>
                    <a:pt x="62844" y="1979927"/>
                  </a:cubicBezTo>
                  <a:lnTo>
                    <a:pt x="1453973" y="2652473"/>
                  </a:lnTo>
                  <a:cubicBezTo>
                    <a:pt x="1459001" y="2654492"/>
                    <a:pt x="1466196" y="2654427"/>
                    <a:pt x="1472451" y="2651794"/>
                  </a:cubicBezTo>
                  <a:lnTo>
                    <a:pt x="2917469" y="1995251"/>
                  </a:lnTo>
                  <a:cubicBezTo>
                    <a:pt x="2924656" y="1992217"/>
                    <a:pt x="2929831" y="1986780"/>
                    <a:pt x="2932268" y="1980083"/>
                  </a:cubicBezTo>
                  <a:lnTo>
                    <a:pt x="3630620" y="206022"/>
                  </a:lnTo>
                  <a:cubicBezTo>
                    <a:pt x="3640554" y="178817"/>
                    <a:pt x="3610720" y="64773"/>
                    <a:pt x="3589584" y="47397"/>
                  </a:cubicBezTo>
                  <a:lnTo>
                    <a:pt x="3494454" y="63212"/>
                  </a:lnTo>
                  <a:cubicBezTo>
                    <a:pt x="3039883" y="138799"/>
                    <a:pt x="2607166" y="294161"/>
                    <a:pt x="2208348" y="524988"/>
                  </a:cubicBezTo>
                  <a:cubicBezTo>
                    <a:pt x="2207196" y="525659"/>
                    <a:pt x="2205986" y="526223"/>
                    <a:pt x="2204727" y="526689"/>
                  </a:cubicBezTo>
                  <a:cubicBezTo>
                    <a:pt x="2188554" y="532666"/>
                    <a:pt x="2170722" y="532683"/>
                    <a:pt x="2154508" y="526705"/>
                  </a:cubicBezTo>
                  <a:cubicBezTo>
                    <a:pt x="2152423" y="525937"/>
                    <a:pt x="2150469" y="524882"/>
                    <a:pt x="2148671" y="523565"/>
                  </a:cubicBezTo>
                  <a:cubicBezTo>
                    <a:pt x="1847942" y="301267"/>
                    <a:pt x="1493071" y="157549"/>
                    <a:pt x="1122412" y="107956"/>
                  </a:cubicBezTo>
                  <a:lnTo>
                    <a:pt x="970139" y="87579"/>
                  </a:lnTo>
                  <a:cubicBezTo>
                    <a:pt x="968438" y="87358"/>
                    <a:pt x="966770" y="86941"/>
                    <a:pt x="965160" y="86352"/>
                  </a:cubicBezTo>
                  <a:cubicBezTo>
                    <a:pt x="952830" y="81798"/>
                    <a:pt x="938979" y="87276"/>
                    <a:pt x="933125" y="991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47"/>
            <p:cNvSpPr/>
            <p:nvPr/>
          </p:nvSpPr>
          <p:spPr>
            <a:xfrm>
              <a:off x="4694861" y="652523"/>
              <a:ext cx="184773" cy="135815"/>
            </a:xfrm>
            <a:custGeom>
              <a:avLst/>
              <a:gdLst/>
              <a:ahLst/>
              <a:cxnLst/>
              <a:rect l="l" t="t" r="r" b="b"/>
              <a:pathLst>
                <a:path w="184773" h="135815" extrusionOk="0">
                  <a:moveTo>
                    <a:pt x="161343" y="135816"/>
                  </a:moveTo>
                  <a:cubicBezTo>
                    <a:pt x="156494" y="135816"/>
                    <a:pt x="151613" y="134319"/>
                    <a:pt x="147402" y="131204"/>
                  </a:cubicBezTo>
                  <a:cubicBezTo>
                    <a:pt x="102000" y="97523"/>
                    <a:pt x="53286" y="68037"/>
                    <a:pt x="11588" y="43637"/>
                  </a:cubicBezTo>
                  <a:cubicBezTo>
                    <a:pt x="427" y="37104"/>
                    <a:pt x="-3317" y="22761"/>
                    <a:pt x="3207" y="11600"/>
                  </a:cubicBezTo>
                  <a:cubicBezTo>
                    <a:pt x="9740" y="422"/>
                    <a:pt x="24081" y="-3323"/>
                    <a:pt x="35258" y="3218"/>
                  </a:cubicBezTo>
                  <a:cubicBezTo>
                    <a:pt x="78011" y="28248"/>
                    <a:pt x="128098" y="58560"/>
                    <a:pt x="175316" y="93590"/>
                  </a:cubicBezTo>
                  <a:cubicBezTo>
                    <a:pt x="185691" y="101293"/>
                    <a:pt x="187866" y="115962"/>
                    <a:pt x="180164" y="126347"/>
                  </a:cubicBezTo>
                  <a:cubicBezTo>
                    <a:pt x="175569" y="132537"/>
                    <a:pt x="168497" y="135816"/>
                    <a:pt x="161343" y="1358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47"/>
            <p:cNvSpPr/>
            <p:nvPr/>
          </p:nvSpPr>
          <p:spPr>
            <a:xfrm>
              <a:off x="4342506" y="481201"/>
              <a:ext cx="328056" cy="178015"/>
            </a:xfrm>
            <a:custGeom>
              <a:avLst/>
              <a:gdLst/>
              <a:ahLst/>
              <a:cxnLst/>
              <a:rect l="l" t="t" r="r" b="b"/>
              <a:pathLst>
                <a:path w="328056" h="178015" extrusionOk="0">
                  <a:moveTo>
                    <a:pt x="304624" y="178015"/>
                  </a:moveTo>
                  <a:cubicBezTo>
                    <a:pt x="300838" y="178015"/>
                    <a:pt x="296996" y="177100"/>
                    <a:pt x="293447" y="175162"/>
                  </a:cubicBezTo>
                  <a:cubicBezTo>
                    <a:pt x="196731" y="122478"/>
                    <a:pt x="105665" y="79998"/>
                    <a:pt x="15040" y="45295"/>
                  </a:cubicBezTo>
                  <a:cubicBezTo>
                    <a:pt x="2964" y="40667"/>
                    <a:pt x="-3070" y="27126"/>
                    <a:pt x="1557" y="15041"/>
                  </a:cubicBezTo>
                  <a:cubicBezTo>
                    <a:pt x="6169" y="2972"/>
                    <a:pt x="19668" y="-3063"/>
                    <a:pt x="31793" y="1549"/>
                  </a:cubicBezTo>
                  <a:cubicBezTo>
                    <a:pt x="124380" y="37012"/>
                    <a:pt x="217286" y="80350"/>
                    <a:pt x="315833" y="134032"/>
                  </a:cubicBezTo>
                  <a:cubicBezTo>
                    <a:pt x="327190" y="140213"/>
                    <a:pt x="331385" y="154441"/>
                    <a:pt x="325204" y="165799"/>
                  </a:cubicBezTo>
                  <a:cubicBezTo>
                    <a:pt x="320960" y="173592"/>
                    <a:pt x="312907" y="178007"/>
                    <a:pt x="304624" y="1780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47"/>
            <p:cNvSpPr/>
            <p:nvPr/>
          </p:nvSpPr>
          <p:spPr>
            <a:xfrm>
              <a:off x="3810862" y="375836"/>
              <a:ext cx="485266" cy="119358"/>
            </a:xfrm>
            <a:custGeom>
              <a:avLst/>
              <a:gdLst/>
              <a:ahLst/>
              <a:cxnLst/>
              <a:rect l="l" t="t" r="r" b="b"/>
              <a:pathLst>
                <a:path w="485266" h="119358" extrusionOk="0">
                  <a:moveTo>
                    <a:pt x="461840" y="119359"/>
                  </a:moveTo>
                  <a:cubicBezTo>
                    <a:pt x="459477" y="119359"/>
                    <a:pt x="457065" y="118991"/>
                    <a:pt x="454670" y="118222"/>
                  </a:cubicBezTo>
                  <a:cubicBezTo>
                    <a:pt x="307498" y="70919"/>
                    <a:pt x="162395" y="46895"/>
                    <a:pt x="23400" y="46837"/>
                  </a:cubicBezTo>
                  <a:cubicBezTo>
                    <a:pt x="10466" y="46829"/>
                    <a:pt x="0" y="36346"/>
                    <a:pt x="0" y="23411"/>
                  </a:cubicBezTo>
                  <a:cubicBezTo>
                    <a:pt x="0" y="10475"/>
                    <a:pt x="10482" y="0"/>
                    <a:pt x="23417" y="0"/>
                  </a:cubicBezTo>
                  <a:lnTo>
                    <a:pt x="23433" y="0"/>
                  </a:lnTo>
                  <a:cubicBezTo>
                    <a:pt x="167277" y="74"/>
                    <a:pt x="317187" y="24842"/>
                    <a:pt x="469011" y="73642"/>
                  </a:cubicBezTo>
                  <a:cubicBezTo>
                    <a:pt x="481324" y="77591"/>
                    <a:pt x="488094" y="90780"/>
                    <a:pt x="484137" y="103095"/>
                  </a:cubicBezTo>
                  <a:cubicBezTo>
                    <a:pt x="480932" y="113030"/>
                    <a:pt x="471733" y="119359"/>
                    <a:pt x="461840" y="1193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47"/>
            <p:cNvSpPr/>
            <p:nvPr/>
          </p:nvSpPr>
          <p:spPr>
            <a:xfrm>
              <a:off x="4477636" y="718436"/>
              <a:ext cx="348222" cy="230456"/>
            </a:xfrm>
            <a:custGeom>
              <a:avLst/>
              <a:gdLst/>
              <a:ahLst/>
              <a:cxnLst/>
              <a:rect l="l" t="t" r="r" b="b"/>
              <a:pathLst>
                <a:path w="348222" h="230456" extrusionOk="0">
                  <a:moveTo>
                    <a:pt x="324792" y="230457"/>
                  </a:moveTo>
                  <a:cubicBezTo>
                    <a:pt x="319944" y="230457"/>
                    <a:pt x="315063" y="228960"/>
                    <a:pt x="310869" y="225845"/>
                  </a:cubicBezTo>
                  <a:cubicBezTo>
                    <a:pt x="218543" y="157379"/>
                    <a:pt x="118352" y="96347"/>
                    <a:pt x="13067" y="44439"/>
                  </a:cubicBezTo>
                  <a:cubicBezTo>
                    <a:pt x="1465" y="38724"/>
                    <a:pt x="-3301" y="24684"/>
                    <a:pt x="2422" y="13081"/>
                  </a:cubicBezTo>
                  <a:cubicBezTo>
                    <a:pt x="8129" y="1470"/>
                    <a:pt x="22159" y="-3314"/>
                    <a:pt x="33778" y="2434"/>
                  </a:cubicBezTo>
                  <a:cubicBezTo>
                    <a:pt x="141564" y="55576"/>
                    <a:pt x="244167" y="118089"/>
                    <a:pt x="338749" y="188231"/>
                  </a:cubicBezTo>
                  <a:cubicBezTo>
                    <a:pt x="349141" y="195934"/>
                    <a:pt x="351316" y="210595"/>
                    <a:pt x="343614" y="220988"/>
                  </a:cubicBezTo>
                  <a:cubicBezTo>
                    <a:pt x="339019" y="227178"/>
                    <a:pt x="331963" y="230457"/>
                    <a:pt x="324792" y="2304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47"/>
            <p:cNvSpPr/>
            <p:nvPr/>
          </p:nvSpPr>
          <p:spPr>
            <a:xfrm>
              <a:off x="4028964" y="564802"/>
              <a:ext cx="394573" cy="154219"/>
            </a:xfrm>
            <a:custGeom>
              <a:avLst/>
              <a:gdLst/>
              <a:ahLst/>
              <a:cxnLst/>
              <a:rect l="l" t="t" r="r" b="b"/>
              <a:pathLst>
                <a:path w="394573" h="154219" extrusionOk="0">
                  <a:moveTo>
                    <a:pt x="371131" y="154220"/>
                  </a:moveTo>
                  <a:cubicBezTo>
                    <a:pt x="368098" y="154220"/>
                    <a:pt x="364983" y="153615"/>
                    <a:pt x="362007" y="152356"/>
                  </a:cubicBezTo>
                  <a:cubicBezTo>
                    <a:pt x="247033" y="103572"/>
                    <a:pt x="131634" y="67929"/>
                    <a:pt x="19024" y="46440"/>
                  </a:cubicBezTo>
                  <a:cubicBezTo>
                    <a:pt x="6326" y="44003"/>
                    <a:pt x="-2014" y="31746"/>
                    <a:pt x="423" y="19039"/>
                  </a:cubicBezTo>
                  <a:cubicBezTo>
                    <a:pt x="2859" y="6348"/>
                    <a:pt x="15091" y="-2009"/>
                    <a:pt x="27805" y="420"/>
                  </a:cubicBezTo>
                  <a:cubicBezTo>
                    <a:pt x="143678" y="22547"/>
                    <a:pt x="262273" y="59155"/>
                    <a:pt x="380305" y="109230"/>
                  </a:cubicBezTo>
                  <a:cubicBezTo>
                    <a:pt x="392218" y="114284"/>
                    <a:pt x="397753" y="128029"/>
                    <a:pt x="392708" y="139935"/>
                  </a:cubicBezTo>
                  <a:cubicBezTo>
                    <a:pt x="388923" y="148856"/>
                    <a:pt x="380272" y="154212"/>
                    <a:pt x="371139" y="154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47"/>
            <p:cNvSpPr/>
            <p:nvPr/>
          </p:nvSpPr>
          <p:spPr>
            <a:xfrm>
              <a:off x="3757079" y="536390"/>
              <a:ext cx="228480" cy="60599"/>
            </a:xfrm>
            <a:custGeom>
              <a:avLst/>
              <a:gdLst/>
              <a:ahLst/>
              <a:cxnLst/>
              <a:rect l="l" t="t" r="r" b="b"/>
              <a:pathLst>
                <a:path w="228480" h="60599" extrusionOk="0">
                  <a:moveTo>
                    <a:pt x="205091" y="60599"/>
                  </a:moveTo>
                  <a:cubicBezTo>
                    <a:pt x="204045" y="60599"/>
                    <a:pt x="202990" y="60534"/>
                    <a:pt x="201927" y="60387"/>
                  </a:cubicBezTo>
                  <a:cubicBezTo>
                    <a:pt x="133419" y="51163"/>
                    <a:pt x="76692" y="46870"/>
                    <a:pt x="23400" y="46838"/>
                  </a:cubicBezTo>
                  <a:cubicBezTo>
                    <a:pt x="10482" y="46829"/>
                    <a:pt x="0" y="36347"/>
                    <a:pt x="0" y="23411"/>
                  </a:cubicBezTo>
                  <a:cubicBezTo>
                    <a:pt x="0" y="10475"/>
                    <a:pt x="10482" y="0"/>
                    <a:pt x="23417" y="0"/>
                  </a:cubicBezTo>
                  <a:lnTo>
                    <a:pt x="23433" y="0"/>
                  </a:lnTo>
                  <a:cubicBezTo>
                    <a:pt x="78843" y="25"/>
                    <a:pt x="137548" y="4465"/>
                    <a:pt x="208182" y="13966"/>
                  </a:cubicBezTo>
                  <a:cubicBezTo>
                    <a:pt x="220986" y="15683"/>
                    <a:pt x="229988" y="27475"/>
                    <a:pt x="228271" y="40296"/>
                  </a:cubicBezTo>
                  <a:cubicBezTo>
                    <a:pt x="226677" y="52063"/>
                    <a:pt x="216636" y="60591"/>
                    <a:pt x="205091" y="60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47"/>
            <p:cNvSpPr/>
            <p:nvPr/>
          </p:nvSpPr>
          <p:spPr>
            <a:xfrm>
              <a:off x="4531928" y="928902"/>
              <a:ext cx="213476" cy="154116"/>
            </a:xfrm>
            <a:custGeom>
              <a:avLst/>
              <a:gdLst/>
              <a:ahLst/>
              <a:cxnLst/>
              <a:rect l="l" t="t" r="r" b="b"/>
              <a:pathLst>
                <a:path w="213476" h="154116" extrusionOk="0">
                  <a:moveTo>
                    <a:pt x="190038" y="154117"/>
                  </a:moveTo>
                  <a:cubicBezTo>
                    <a:pt x="185280" y="154117"/>
                    <a:pt x="180505" y="152678"/>
                    <a:pt x="176351" y="149693"/>
                  </a:cubicBezTo>
                  <a:cubicBezTo>
                    <a:pt x="124449" y="112243"/>
                    <a:pt x="69080" y="76607"/>
                    <a:pt x="11765" y="43744"/>
                  </a:cubicBezTo>
                  <a:cubicBezTo>
                    <a:pt x="547" y="37317"/>
                    <a:pt x="-3328" y="22999"/>
                    <a:pt x="3115" y="11781"/>
                  </a:cubicBezTo>
                  <a:cubicBezTo>
                    <a:pt x="9516" y="562"/>
                    <a:pt x="23808" y="-3330"/>
                    <a:pt x="35075" y="3105"/>
                  </a:cubicBezTo>
                  <a:cubicBezTo>
                    <a:pt x="93797" y="36769"/>
                    <a:pt x="150547" y="73304"/>
                    <a:pt x="203758" y="111703"/>
                  </a:cubicBezTo>
                  <a:cubicBezTo>
                    <a:pt x="214240" y="119267"/>
                    <a:pt x="216619" y="133903"/>
                    <a:pt x="209048" y="144394"/>
                  </a:cubicBezTo>
                  <a:cubicBezTo>
                    <a:pt x="204477" y="150731"/>
                    <a:pt x="197307" y="154109"/>
                    <a:pt x="190038" y="1541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47"/>
            <p:cNvSpPr/>
            <p:nvPr/>
          </p:nvSpPr>
          <p:spPr>
            <a:xfrm>
              <a:off x="4083004" y="741797"/>
              <a:ext cx="407005" cy="185990"/>
            </a:xfrm>
            <a:custGeom>
              <a:avLst/>
              <a:gdLst/>
              <a:ahLst/>
              <a:cxnLst/>
              <a:rect l="l" t="t" r="r" b="b"/>
              <a:pathLst>
                <a:path w="407005" h="185990" extrusionOk="0">
                  <a:moveTo>
                    <a:pt x="383571" y="185991"/>
                  </a:moveTo>
                  <a:cubicBezTo>
                    <a:pt x="380006" y="185991"/>
                    <a:pt x="376384" y="185165"/>
                    <a:pt x="372983" y="183439"/>
                  </a:cubicBezTo>
                  <a:cubicBezTo>
                    <a:pt x="254861" y="123429"/>
                    <a:pt x="135244" y="77221"/>
                    <a:pt x="17433" y="46067"/>
                  </a:cubicBezTo>
                  <a:cubicBezTo>
                    <a:pt x="4924" y="42763"/>
                    <a:pt x="-2525" y="29950"/>
                    <a:pt x="786" y="17447"/>
                  </a:cubicBezTo>
                  <a:cubicBezTo>
                    <a:pt x="4081" y="4945"/>
                    <a:pt x="16738" y="-2537"/>
                    <a:pt x="29395" y="791"/>
                  </a:cubicBezTo>
                  <a:cubicBezTo>
                    <a:pt x="150386" y="32779"/>
                    <a:pt x="273135" y="80181"/>
                    <a:pt x="394200" y="141688"/>
                  </a:cubicBezTo>
                  <a:cubicBezTo>
                    <a:pt x="405728" y="147543"/>
                    <a:pt x="410315" y="161640"/>
                    <a:pt x="404461" y="173161"/>
                  </a:cubicBezTo>
                  <a:cubicBezTo>
                    <a:pt x="400324" y="181297"/>
                    <a:pt x="392115" y="185982"/>
                    <a:pt x="383571" y="185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47"/>
            <p:cNvSpPr/>
            <p:nvPr/>
          </p:nvSpPr>
          <p:spPr>
            <a:xfrm>
              <a:off x="3702511" y="688956"/>
              <a:ext cx="336110" cy="78531"/>
            </a:xfrm>
            <a:custGeom>
              <a:avLst/>
              <a:gdLst/>
              <a:ahLst/>
              <a:cxnLst/>
              <a:rect l="l" t="t" r="r" b="b"/>
              <a:pathLst>
                <a:path w="336110" h="78531" extrusionOk="0">
                  <a:moveTo>
                    <a:pt x="312706" y="78531"/>
                  </a:moveTo>
                  <a:cubicBezTo>
                    <a:pt x="311185" y="78531"/>
                    <a:pt x="309632" y="78376"/>
                    <a:pt x="308078" y="78065"/>
                  </a:cubicBezTo>
                  <a:cubicBezTo>
                    <a:pt x="203571" y="57059"/>
                    <a:pt x="110452" y="46846"/>
                    <a:pt x="23417" y="46838"/>
                  </a:cubicBezTo>
                  <a:cubicBezTo>
                    <a:pt x="10482" y="46838"/>
                    <a:pt x="0" y="36355"/>
                    <a:pt x="0" y="23419"/>
                  </a:cubicBezTo>
                  <a:cubicBezTo>
                    <a:pt x="0" y="10483"/>
                    <a:pt x="10482" y="0"/>
                    <a:pt x="23417" y="0"/>
                  </a:cubicBezTo>
                  <a:lnTo>
                    <a:pt x="23417" y="0"/>
                  </a:lnTo>
                  <a:cubicBezTo>
                    <a:pt x="113600" y="8"/>
                    <a:pt x="209735" y="10524"/>
                    <a:pt x="317301" y="32144"/>
                  </a:cubicBezTo>
                  <a:cubicBezTo>
                    <a:pt x="329983" y="34695"/>
                    <a:pt x="338191" y="47034"/>
                    <a:pt x="335649" y="59716"/>
                  </a:cubicBezTo>
                  <a:cubicBezTo>
                    <a:pt x="333416" y="70837"/>
                    <a:pt x="323630" y="78531"/>
                    <a:pt x="312706" y="78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47"/>
            <p:cNvSpPr/>
            <p:nvPr/>
          </p:nvSpPr>
          <p:spPr>
            <a:xfrm>
              <a:off x="4231825" y="969082"/>
              <a:ext cx="454654" cy="275153"/>
            </a:xfrm>
            <a:custGeom>
              <a:avLst/>
              <a:gdLst/>
              <a:ahLst/>
              <a:cxnLst/>
              <a:rect l="l" t="t" r="r" b="b"/>
              <a:pathLst>
                <a:path w="454654" h="275153" extrusionOk="0">
                  <a:moveTo>
                    <a:pt x="431225" y="275153"/>
                  </a:moveTo>
                  <a:cubicBezTo>
                    <a:pt x="426376" y="275153"/>
                    <a:pt x="421495" y="273657"/>
                    <a:pt x="417300" y="270541"/>
                  </a:cubicBezTo>
                  <a:cubicBezTo>
                    <a:pt x="290382" y="176425"/>
                    <a:pt x="142041" y="103576"/>
                    <a:pt x="13675" y="44735"/>
                  </a:cubicBezTo>
                  <a:cubicBezTo>
                    <a:pt x="1910" y="39346"/>
                    <a:pt x="-3250" y="25454"/>
                    <a:pt x="2130" y="13687"/>
                  </a:cubicBezTo>
                  <a:cubicBezTo>
                    <a:pt x="7526" y="1945"/>
                    <a:pt x="21393" y="-3288"/>
                    <a:pt x="33175" y="2158"/>
                  </a:cubicBezTo>
                  <a:cubicBezTo>
                    <a:pt x="163757" y="62013"/>
                    <a:pt x="314804" y="136227"/>
                    <a:pt x="445181" y="232927"/>
                  </a:cubicBezTo>
                  <a:cubicBezTo>
                    <a:pt x="455573" y="240630"/>
                    <a:pt x="457748" y="255291"/>
                    <a:pt x="450046" y="265684"/>
                  </a:cubicBezTo>
                  <a:cubicBezTo>
                    <a:pt x="445451" y="271874"/>
                    <a:pt x="438395" y="275153"/>
                    <a:pt x="431225" y="275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47"/>
            <p:cNvSpPr/>
            <p:nvPr/>
          </p:nvSpPr>
          <p:spPr>
            <a:xfrm>
              <a:off x="3617683" y="831733"/>
              <a:ext cx="550711" cy="138353"/>
            </a:xfrm>
            <a:custGeom>
              <a:avLst/>
              <a:gdLst/>
              <a:ahLst/>
              <a:cxnLst/>
              <a:rect l="l" t="t" r="r" b="b"/>
              <a:pathLst>
                <a:path w="550711" h="138353" extrusionOk="0">
                  <a:moveTo>
                    <a:pt x="527290" y="138354"/>
                  </a:moveTo>
                  <a:cubicBezTo>
                    <a:pt x="524641" y="138354"/>
                    <a:pt x="521927" y="137896"/>
                    <a:pt x="519294" y="136939"/>
                  </a:cubicBezTo>
                  <a:cubicBezTo>
                    <a:pt x="357217" y="78033"/>
                    <a:pt x="185747" y="46870"/>
                    <a:pt x="23417" y="46837"/>
                  </a:cubicBezTo>
                  <a:cubicBezTo>
                    <a:pt x="10482" y="46837"/>
                    <a:pt x="0" y="36347"/>
                    <a:pt x="0" y="23411"/>
                  </a:cubicBezTo>
                  <a:cubicBezTo>
                    <a:pt x="0" y="10475"/>
                    <a:pt x="10482" y="0"/>
                    <a:pt x="23417" y="0"/>
                  </a:cubicBezTo>
                  <a:lnTo>
                    <a:pt x="23417" y="0"/>
                  </a:lnTo>
                  <a:cubicBezTo>
                    <a:pt x="191151" y="33"/>
                    <a:pt x="368157" y="32168"/>
                    <a:pt x="535287" y="92923"/>
                  </a:cubicBezTo>
                  <a:cubicBezTo>
                    <a:pt x="547453" y="97338"/>
                    <a:pt x="553708" y="110781"/>
                    <a:pt x="549300" y="122924"/>
                  </a:cubicBezTo>
                  <a:cubicBezTo>
                    <a:pt x="545842" y="132450"/>
                    <a:pt x="536865" y="138354"/>
                    <a:pt x="527290" y="138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47"/>
            <p:cNvSpPr/>
            <p:nvPr/>
          </p:nvSpPr>
          <p:spPr>
            <a:xfrm>
              <a:off x="4387724" y="1248045"/>
              <a:ext cx="238824" cy="166565"/>
            </a:xfrm>
            <a:custGeom>
              <a:avLst/>
              <a:gdLst/>
              <a:ahLst/>
              <a:cxnLst/>
              <a:rect l="l" t="t" r="r" b="b"/>
              <a:pathLst>
                <a:path w="238824" h="166565" extrusionOk="0">
                  <a:moveTo>
                    <a:pt x="215394" y="166566"/>
                  </a:moveTo>
                  <a:cubicBezTo>
                    <a:pt x="210546" y="166566"/>
                    <a:pt x="205664" y="165069"/>
                    <a:pt x="201454" y="161954"/>
                  </a:cubicBezTo>
                  <a:cubicBezTo>
                    <a:pt x="139642" y="116106"/>
                    <a:pt x="71044" y="76546"/>
                    <a:pt x="12077" y="43903"/>
                  </a:cubicBezTo>
                  <a:cubicBezTo>
                    <a:pt x="769" y="37640"/>
                    <a:pt x="-3327" y="23387"/>
                    <a:pt x="2928" y="12071"/>
                  </a:cubicBezTo>
                  <a:cubicBezTo>
                    <a:pt x="9223" y="745"/>
                    <a:pt x="23491" y="-3310"/>
                    <a:pt x="34758" y="2921"/>
                  </a:cubicBezTo>
                  <a:cubicBezTo>
                    <a:pt x="95049" y="36315"/>
                    <a:pt x="165339" y="76848"/>
                    <a:pt x="229367" y="124340"/>
                  </a:cubicBezTo>
                  <a:cubicBezTo>
                    <a:pt x="239743" y="132043"/>
                    <a:pt x="241918" y="146704"/>
                    <a:pt x="234216" y="157097"/>
                  </a:cubicBezTo>
                  <a:cubicBezTo>
                    <a:pt x="229621" y="163287"/>
                    <a:pt x="222548" y="166566"/>
                    <a:pt x="215394" y="1665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47"/>
            <p:cNvSpPr/>
            <p:nvPr/>
          </p:nvSpPr>
          <p:spPr>
            <a:xfrm>
              <a:off x="3557776" y="1002100"/>
              <a:ext cx="794161" cy="248775"/>
            </a:xfrm>
            <a:custGeom>
              <a:avLst/>
              <a:gdLst/>
              <a:ahLst/>
              <a:cxnLst/>
              <a:rect l="l" t="t" r="r" b="b"/>
              <a:pathLst>
                <a:path w="794161" h="248775" extrusionOk="0">
                  <a:moveTo>
                    <a:pt x="770720" y="248775"/>
                  </a:moveTo>
                  <a:cubicBezTo>
                    <a:pt x="767131" y="248775"/>
                    <a:pt x="763476" y="247941"/>
                    <a:pt x="760058" y="246183"/>
                  </a:cubicBezTo>
                  <a:cubicBezTo>
                    <a:pt x="498461" y="112122"/>
                    <a:pt x="257501" y="46919"/>
                    <a:pt x="23417" y="46838"/>
                  </a:cubicBezTo>
                  <a:cubicBezTo>
                    <a:pt x="10482" y="46838"/>
                    <a:pt x="0" y="36346"/>
                    <a:pt x="0" y="23411"/>
                  </a:cubicBezTo>
                  <a:cubicBezTo>
                    <a:pt x="0" y="10475"/>
                    <a:pt x="10482" y="0"/>
                    <a:pt x="23417" y="0"/>
                  </a:cubicBezTo>
                  <a:lnTo>
                    <a:pt x="23417" y="0"/>
                  </a:lnTo>
                  <a:cubicBezTo>
                    <a:pt x="265129" y="82"/>
                    <a:pt x="513056" y="66977"/>
                    <a:pt x="781422" y="204505"/>
                  </a:cubicBezTo>
                  <a:cubicBezTo>
                    <a:pt x="792926" y="210393"/>
                    <a:pt x="797480" y="224514"/>
                    <a:pt x="791577" y="236019"/>
                  </a:cubicBezTo>
                  <a:cubicBezTo>
                    <a:pt x="787440" y="244114"/>
                    <a:pt x="779231" y="248767"/>
                    <a:pt x="770720" y="2487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47"/>
            <p:cNvSpPr/>
            <p:nvPr/>
          </p:nvSpPr>
          <p:spPr>
            <a:xfrm>
              <a:off x="4192826" y="1357734"/>
              <a:ext cx="331552" cy="215746"/>
            </a:xfrm>
            <a:custGeom>
              <a:avLst/>
              <a:gdLst/>
              <a:ahLst/>
              <a:cxnLst/>
              <a:rect l="l" t="t" r="r" b="b"/>
              <a:pathLst>
                <a:path w="331552" h="215746" extrusionOk="0">
                  <a:moveTo>
                    <a:pt x="308122" y="215746"/>
                  </a:moveTo>
                  <a:cubicBezTo>
                    <a:pt x="303273" y="215746"/>
                    <a:pt x="298392" y="214250"/>
                    <a:pt x="294181" y="211134"/>
                  </a:cubicBezTo>
                  <a:cubicBezTo>
                    <a:pt x="204578" y="144639"/>
                    <a:pt x="105998" y="91661"/>
                    <a:pt x="12806" y="44300"/>
                  </a:cubicBezTo>
                  <a:cubicBezTo>
                    <a:pt x="1278" y="38445"/>
                    <a:pt x="-3309" y="24348"/>
                    <a:pt x="2545" y="12811"/>
                  </a:cubicBezTo>
                  <a:cubicBezTo>
                    <a:pt x="8415" y="1281"/>
                    <a:pt x="22470" y="-3314"/>
                    <a:pt x="34031" y="2549"/>
                  </a:cubicBezTo>
                  <a:cubicBezTo>
                    <a:pt x="129031" y="50834"/>
                    <a:pt x="229696" y="104957"/>
                    <a:pt x="322095" y="173520"/>
                  </a:cubicBezTo>
                  <a:cubicBezTo>
                    <a:pt x="332470" y="181223"/>
                    <a:pt x="334645" y="195892"/>
                    <a:pt x="326943" y="206277"/>
                  </a:cubicBezTo>
                  <a:cubicBezTo>
                    <a:pt x="322348" y="212467"/>
                    <a:pt x="315276" y="215746"/>
                    <a:pt x="308122" y="215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47"/>
            <p:cNvSpPr/>
            <p:nvPr/>
          </p:nvSpPr>
          <p:spPr>
            <a:xfrm>
              <a:off x="3455590" y="1160962"/>
              <a:ext cx="685012" cy="195355"/>
            </a:xfrm>
            <a:custGeom>
              <a:avLst/>
              <a:gdLst/>
              <a:ahLst/>
              <a:cxnLst/>
              <a:rect l="l" t="t" r="r" b="b"/>
              <a:pathLst>
                <a:path w="685012" h="195355" extrusionOk="0">
                  <a:moveTo>
                    <a:pt x="661560" y="195355"/>
                  </a:moveTo>
                  <a:cubicBezTo>
                    <a:pt x="658248" y="195355"/>
                    <a:pt x="654880" y="194644"/>
                    <a:pt x="651666" y="193147"/>
                  </a:cubicBezTo>
                  <a:cubicBezTo>
                    <a:pt x="446853" y="97502"/>
                    <a:pt x="229603" y="46903"/>
                    <a:pt x="23417" y="46837"/>
                  </a:cubicBezTo>
                  <a:cubicBezTo>
                    <a:pt x="10482" y="46837"/>
                    <a:pt x="0" y="36346"/>
                    <a:pt x="0" y="23411"/>
                  </a:cubicBezTo>
                  <a:cubicBezTo>
                    <a:pt x="0" y="10475"/>
                    <a:pt x="10482" y="0"/>
                    <a:pt x="23417" y="0"/>
                  </a:cubicBezTo>
                  <a:lnTo>
                    <a:pt x="23417" y="0"/>
                  </a:lnTo>
                  <a:cubicBezTo>
                    <a:pt x="236422" y="74"/>
                    <a:pt x="460524" y="52177"/>
                    <a:pt x="671502" y="150701"/>
                  </a:cubicBezTo>
                  <a:cubicBezTo>
                    <a:pt x="683210" y="156180"/>
                    <a:pt x="688279" y="170113"/>
                    <a:pt x="682809" y="181831"/>
                  </a:cubicBezTo>
                  <a:cubicBezTo>
                    <a:pt x="678836" y="190351"/>
                    <a:pt x="670390" y="195347"/>
                    <a:pt x="661568" y="195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47"/>
            <p:cNvSpPr/>
            <p:nvPr/>
          </p:nvSpPr>
          <p:spPr>
            <a:xfrm>
              <a:off x="4438801" y="23410"/>
              <a:ext cx="1777984" cy="2402017"/>
            </a:xfrm>
            <a:custGeom>
              <a:avLst/>
              <a:gdLst/>
              <a:ahLst/>
              <a:cxnLst/>
              <a:rect l="l" t="t" r="r" b="b"/>
              <a:pathLst>
                <a:path w="1777984" h="2402017" extrusionOk="0">
                  <a:moveTo>
                    <a:pt x="1777985" y="8"/>
                  </a:moveTo>
                  <a:lnTo>
                    <a:pt x="1165384" y="1919995"/>
                  </a:lnTo>
                  <a:cubicBezTo>
                    <a:pt x="1165384" y="1919995"/>
                    <a:pt x="648551" y="2024807"/>
                    <a:pt x="302323" y="2221029"/>
                  </a:cubicBezTo>
                  <a:cubicBezTo>
                    <a:pt x="46269" y="2366145"/>
                    <a:pt x="0" y="2402017"/>
                    <a:pt x="0" y="2402017"/>
                  </a:cubicBezTo>
                  <a:lnTo>
                    <a:pt x="639599" y="634694"/>
                  </a:lnTo>
                  <a:cubicBezTo>
                    <a:pt x="639599" y="634694"/>
                    <a:pt x="865400" y="392550"/>
                    <a:pt x="1072830" y="280355"/>
                  </a:cubicBezTo>
                  <a:cubicBezTo>
                    <a:pt x="1463186" y="69210"/>
                    <a:pt x="1777985" y="0"/>
                    <a:pt x="177798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47"/>
            <p:cNvSpPr/>
            <p:nvPr/>
          </p:nvSpPr>
          <p:spPr>
            <a:xfrm>
              <a:off x="4415397" y="0"/>
              <a:ext cx="1824800" cy="2448813"/>
            </a:xfrm>
            <a:custGeom>
              <a:avLst/>
              <a:gdLst/>
              <a:ahLst/>
              <a:cxnLst/>
              <a:rect l="l" t="t" r="r" b="b"/>
              <a:pathLst>
                <a:path w="1824800" h="2448813" extrusionOk="0">
                  <a:moveTo>
                    <a:pt x="23429" y="2448813"/>
                  </a:moveTo>
                  <a:cubicBezTo>
                    <a:pt x="18564" y="2448813"/>
                    <a:pt x="13716" y="2447300"/>
                    <a:pt x="9603" y="2444283"/>
                  </a:cubicBezTo>
                  <a:cubicBezTo>
                    <a:pt x="1222" y="2438134"/>
                    <a:pt x="-2138" y="2427234"/>
                    <a:pt x="1386" y="2417463"/>
                  </a:cubicBezTo>
                  <a:lnTo>
                    <a:pt x="640976" y="650140"/>
                  </a:lnTo>
                  <a:cubicBezTo>
                    <a:pt x="642055" y="647163"/>
                    <a:pt x="643723" y="644449"/>
                    <a:pt x="645882" y="642134"/>
                  </a:cubicBezTo>
                  <a:cubicBezTo>
                    <a:pt x="655211" y="632134"/>
                    <a:pt x="876687" y="395894"/>
                    <a:pt x="1085090" y="283167"/>
                  </a:cubicBezTo>
                  <a:cubicBezTo>
                    <a:pt x="1473860" y="72897"/>
                    <a:pt x="1793172" y="1242"/>
                    <a:pt x="1796353" y="547"/>
                  </a:cubicBezTo>
                  <a:cubicBezTo>
                    <a:pt x="1804619" y="-1252"/>
                    <a:pt x="1813073" y="1455"/>
                    <a:pt x="1818690" y="7637"/>
                  </a:cubicBezTo>
                  <a:cubicBezTo>
                    <a:pt x="1824323" y="13827"/>
                    <a:pt x="1826245" y="22560"/>
                    <a:pt x="1823686" y="30532"/>
                  </a:cubicBezTo>
                  <a:lnTo>
                    <a:pt x="1211093" y="1950527"/>
                  </a:lnTo>
                  <a:cubicBezTo>
                    <a:pt x="1208518" y="1958614"/>
                    <a:pt x="1201764" y="1964673"/>
                    <a:pt x="1193441" y="1966357"/>
                  </a:cubicBezTo>
                  <a:cubicBezTo>
                    <a:pt x="1188323" y="1967404"/>
                    <a:pt x="676175" y="2072723"/>
                    <a:pt x="337272" y="2264816"/>
                  </a:cubicBezTo>
                  <a:cubicBezTo>
                    <a:pt x="88331" y="2405901"/>
                    <a:pt x="39634" y="2442501"/>
                    <a:pt x="37680" y="2443989"/>
                  </a:cubicBezTo>
                  <a:cubicBezTo>
                    <a:pt x="33494" y="2447202"/>
                    <a:pt x="28457" y="2448813"/>
                    <a:pt x="23429" y="2448813"/>
                  </a:cubicBezTo>
                  <a:close/>
                  <a:moveTo>
                    <a:pt x="683362" y="670664"/>
                  </a:moveTo>
                  <a:lnTo>
                    <a:pt x="69248" y="2367567"/>
                  </a:lnTo>
                  <a:cubicBezTo>
                    <a:pt x="113792" y="2339945"/>
                    <a:pt x="189128" y="2294931"/>
                    <a:pt x="314182" y="2224078"/>
                  </a:cubicBezTo>
                  <a:cubicBezTo>
                    <a:pt x="628393" y="2045984"/>
                    <a:pt x="1086423" y="1941557"/>
                    <a:pt x="1170629" y="1923330"/>
                  </a:cubicBezTo>
                  <a:lnTo>
                    <a:pt x="1766281" y="56396"/>
                  </a:lnTo>
                  <a:cubicBezTo>
                    <a:pt x="1669785" y="82235"/>
                    <a:pt x="1410290" y="160521"/>
                    <a:pt x="1107370" y="324370"/>
                  </a:cubicBezTo>
                  <a:cubicBezTo>
                    <a:pt x="919040" y="426239"/>
                    <a:pt x="711643" y="640924"/>
                    <a:pt x="683362" y="6706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47"/>
            <p:cNvSpPr/>
            <p:nvPr/>
          </p:nvSpPr>
          <p:spPr>
            <a:xfrm>
              <a:off x="5781697" y="332457"/>
              <a:ext cx="197651" cy="93642"/>
            </a:xfrm>
            <a:custGeom>
              <a:avLst/>
              <a:gdLst/>
              <a:ahLst/>
              <a:cxnLst/>
              <a:rect l="l" t="t" r="r" b="b"/>
              <a:pathLst>
                <a:path w="197651" h="93642" extrusionOk="0">
                  <a:moveTo>
                    <a:pt x="23442" y="93643"/>
                  </a:moveTo>
                  <a:cubicBezTo>
                    <a:pt x="14244" y="93643"/>
                    <a:pt x="5536" y="88197"/>
                    <a:pt x="1784" y="79178"/>
                  </a:cubicBezTo>
                  <a:cubicBezTo>
                    <a:pt x="-3155" y="67231"/>
                    <a:pt x="2511" y="53527"/>
                    <a:pt x="14465" y="48580"/>
                  </a:cubicBezTo>
                  <a:cubicBezTo>
                    <a:pt x="60342" y="29568"/>
                    <a:pt x="114034" y="8586"/>
                    <a:pt x="170834" y="238"/>
                  </a:cubicBezTo>
                  <a:cubicBezTo>
                    <a:pt x="183548" y="-1578"/>
                    <a:pt x="195526" y="7204"/>
                    <a:pt x="197399" y="20009"/>
                  </a:cubicBezTo>
                  <a:cubicBezTo>
                    <a:pt x="199279" y="32806"/>
                    <a:pt x="190449" y="44696"/>
                    <a:pt x="177645" y="46584"/>
                  </a:cubicBezTo>
                  <a:cubicBezTo>
                    <a:pt x="126168" y="54148"/>
                    <a:pt x="75680" y="73920"/>
                    <a:pt x="32395" y="91852"/>
                  </a:cubicBezTo>
                  <a:cubicBezTo>
                    <a:pt x="29468" y="93070"/>
                    <a:pt x="26435" y="93643"/>
                    <a:pt x="23451" y="936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47"/>
            <p:cNvSpPr/>
            <p:nvPr/>
          </p:nvSpPr>
          <p:spPr>
            <a:xfrm>
              <a:off x="5436364" y="415643"/>
              <a:ext cx="310346" cy="179531"/>
            </a:xfrm>
            <a:custGeom>
              <a:avLst/>
              <a:gdLst/>
              <a:ahLst/>
              <a:cxnLst/>
              <a:rect l="l" t="t" r="r" b="b"/>
              <a:pathLst>
                <a:path w="310346" h="179531" extrusionOk="0">
                  <a:moveTo>
                    <a:pt x="23438" y="179531"/>
                  </a:moveTo>
                  <a:cubicBezTo>
                    <a:pt x="15148" y="179531"/>
                    <a:pt x="7119" y="175124"/>
                    <a:pt x="2859" y="167331"/>
                  </a:cubicBezTo>
                  <a:cubicBezTo>
                    <a:pt x="-3322" y="155982"/>
                    <a:pt x="847" y="141754"/>
                    <a:pt x="12204" y="135564"/>
                  </a:cubicBezTo>
                  <a:cubicBezTo>
                    <a:pt x="89674" y="93281"/>
                    <a:pt x="173790" y="50932"/>
                    <a:pt x="276933" y="2263"/>
                  </a:cubicBezTo>
                  <a:cubicBezTo>
                    <a:pt x="288568" y="-3297"/>
                    <a:pt x="302565" y="1748"/>
                    <a:pt x="308109" y="13449"/>
                  </a:cubicBezTo>
                  <a:cubicBezTo>
                    <a:pt x="313611" y="25142"/>
                    <a:pt x="308624" y="39100"/>
                    <a:pt x="296915" y="44612"/>
                  </a:cubicBezTo>
                  <a:cubicBezTo>
                    <a:pt x="194639" y="92880"/>
                    <a:pt x="111291" y="134844"/>
                    <a:pt x="34640" y="176669"/>
                  </a:cubicBezTo>
                  <a:cubicBezTo>
                    <a:pt x="31075" y="178615"/>
                    <a:pt x="27232" y="179531"/>
                    <a:pt x="23446" y="17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47"/>
            <p:cNvSpPr/>
            <p:nvPr/>
          </p:nvSpPr>
          <p:spPr>
            <a:xfrm>
              <a:off x="5085382" y="591290"/>
              <a:ext cx="321552" cy="233730"/>
            </a:xfrm>
            <a:custGeom>
              <a:avLst/>
              <a:gdLst/>
              <a:ahLst/>
              <a:cxnLst/>
              <a:rect l="l" t="t" r="r" b="b"/>
              <a:pathLst>
                <a:path w="321552" h="233730" extrusionOk="0">
                  <a:moveTo>
                    <a:pt x="23441" y="233730"/>
                  </a:moveTo>
                  <a:cubicBezTo>
                    <a:pt x="16638" y="233730"/>
                    <a:pt x="9901" y="230795"/>
                    <a:pt x="5273" y="225112"/>
                  </a:cubicBezTo>
                  <a:cubicBezTo>
                    <a:pt x="-2903" y="215095"/>
                    <a:pt x="-1407" y="200344"/>
                    <a:pt x="8618" y="192159"/>
                  </a:cubicBezTo>
                  <a:cubicBezTo>
                    <a:pt x="87501" y="127798"/>
                    <a:pt x="178363" y="65980"/>
                    <a:pt x="286371" y="3173"/>
                  </a:cubicBezTo>
                  <a:cubicBezTo>
                    <a:pt x="297457" y="-3311"/>
                    <a:pt x="311831" y="450"/>
                    <a:pt x="318380" y="11645"/>
                  </a:cubicBezTo>
                  <a:cubicBezTo>
                    <a:pt x="324872" y="22823"/>
                    <a:pt x="321087" y="37157"/>
                    <a:pt x="309894" y="43657"/>
                  </a:cubicBezTo>
                  <a:cubicBezTo>
                    <a:pt x="204044" y="105213"/>
                    <a:pt x="115178" y="165657"/>
                    <a:pt x="38215" y="228456"/>
                  </a:cubicBezTo>
                  <a:cubicBezTo>
                    <a:pt x="33882" y="231997"/>
                    <a:pt x="28633" y="233722"/>
                    <a:pt x="23433" y="233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47"/>
            <p:cNvSpPr/>
            <p:nvPr/>
          </p:nvSpPr>
          <p:spPr>
            <a:xfrm>
              <a:off x="5594342" y="532998"/>
              <a:ext cx="306129" cy="132816"/>
            </a:xfrm>
            <a:custGeom>
              <a:avLst/>
              <a:gdLst/>
              <a:ahLst/>
              <a:cxnLst/>
              <a:rect l="l" t="t" r="r" b="b"/>
              <a:pathLst>
                <a:path w="306129" h="132816" extrusionOk="0">
                  <a:moveTo>
                    <a:pt x="23440" y="132817"/>
                  </a:moveTo>
                  <a:cubicBezTo>
                    <a:pt x="14733" y="132817"/>
                    <a:pt x="6377" y="127935"/>
                    <a:pt x="2330" y="119570"/>
                  </a:cubicBezTo>
                  <a:cubicBezTo>
                    <a:pt x="-3288" y="107918"/>
                    <a:pt x="1602" y="93919"/>
                    <a:pt x="13253" y="88293"/>
                  </a:cubicBezTo>
                  <a:cubicBezTo>
                    <a:pt x="112274" y="40516"/>
                    <a:pt x="196792" y="12542"/>
                    <a:pt x="279257" y="261"/>
                  </a:cubicBezTo>
                  <a:cubicBezTo>
                    <a:pt x="292135" y="-1653"/>
                    <a:pt x="303974" y="7178"/>
                    <a:pt x="305870" y="19975"/>
                  </a:cubicBezTo>
                  <a:cubicBezTo>
                    <a:pt x="307776" y="32764"/>
                    <a:pt x="298953" y="44686"/>
                    <a:pt x="286166" y="46583"/>
                  </a:cubicBezTo>
                  <a:cubicBezTo>
                    <a:pt x="208492" y="58153"/>
                    <a:pt x="128234" y="84810"/>
                    <a:pt x="33587" y="130486"/>
                  </a:cubicBezTo>
                  <a:cubicBezTo>
                    <a:pt x="30317" y="132073"/>
                    <a:pt x="26833" y="132817"/>
                    <a:pt x="23432" y="1328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47"/>
            <p:cNvSpPr/>
            <p:nvPr/>
          </p:nvSpPr>
          <p:spPr>
            <a:xfrm>
              <a:off x="5238871" y="658599"/>
              <a:ext cx="325326" cy="214141"/>
            </a:xfrm>
            <a:custGeom>
              <a:avLst/>
              <a:gdLst/>
              <a:ahLst/>
              <a:cxnLst/>
              <a:rect l="l" t="t" r="r" b="b"/>
              <a:pathLst>
                <a:path w="325326" h="214141" extrusionOk="0">
                  <a:moveTo>
                    <a:pt x="23435" y="214142"/>
                  </a:moveTo>
                  <a:cubicBezTo>
                    <a:pt x="15529" y="214142"/>
                    <a:pt x="7827" y="210143"/>
                    <a:pt x="3420" y="202898"/>
                  </a:cubicBezTo>
                  <a:cubicBezTo>
                    <a:pt x="-3309" y="191851"/>
                    <a:pt x="198" y="177443"/>
                    <a:pt x="11253" y="170714"/>
                  </a:cubicBezTo>
                  <a:cubicBezTo>
                    <a:pt x="37032" y="155022"/>
                    <a:pt x="62673" y="139118"/>
                    <a:pt x="88322" y="123222"/>
                  </a:cubicBezTo>
                  <a:cubicBezTo>
                    <a:pt x="153829" y="82591"/>
                    <a:pt x="221569" y="40586"/>
                    <a:pt x="290698" y="2874"/>
                  </a:cubicBezTo>
                  <a:cubicBezTo>
                    <a:pt x="302096" y="-3341"/>
                    <a:pt x="316257" y="862"/>
                    <a:pt x="322471" y="12212"/>
                  </a:cubicBezTo>
                  <a:cubicBezTo>
                    <a:pt x="328652" y="23570"/>
                    <a:pt x="324466" y="37798"/>
                    <a:pt x="313125" y="43979"/>
                  </a:cubicBezTo>
                  <a:cubicBezTo>
                    <a:pt x="245133" y="81062"/>
                    <a:pt x="177957" y="122732"/>
                    <a:pt x="112997" y="163019"/>
                  </a:cubicBezTo>
                  <a:cubicBezTo>
                    <a:pt x="87242" y="178989"/>
                    <a:pt x="61479" y="194967"/>
                    <a:pt x="35577" y="210724"/>
                  </a:cubicBezTo>
                  <a:cubicBezTo>
                    <a:pt x="31791" y="213038"/>
                    <a:pt x="27581" y="214133"/>
                    <a:pt x="23427" y="2141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47"/>
            <p:cNvSpPr/>
            <p:nvPr/>
          </p:nvSpPr>
          <p:spPr>
            <a:xfrm>
              <a:off x="5006508" y="860862"/>
              <a:ext cx="222471" cy="164722"/>
            </a:xfrm>
            <a:custGeom>
              <a:avLst/>
              <a:gdLst/>
              <a:ahLst/>
              <a:cxnLst/>
              <a:rect l="l" t="t" r="r" b="b"/>
              <a:pathLst>
                <a:path w="222471" h="164722" extrusionOk="0">
                  <a:moveTo>
                    <a:pt x="23431" y="164714"/>
                  </a:moveTo>
                  <a:cubicBezTo>
                    <a:pt x="16629" y="164714"/>
                    <a:pt x="9891" y="161770"/>
                    <a:pt x="5264" y="156088"/>
                  </a:cubicBezTo>
                  <a:cubicBezTo>
                    <a:pt x="-2913" y="146063"/>
                    <a:pt x="-1392" y="131303"/>
                    <a:pt x="8632" y="123134"/>
                  </a:cubicBezTo>
                  <a:cubicBezTo>
                    <a:pt x="56250" y="84343"/>
                    <a:pt x="109265" y="51513"/>
                    <a:pt x="160538" y="19761"/>
                  </a:cubicBezTo>
                  <a:lnTo>
                    <a:pt x="186644" y="3555"/>
                  </a:lnTo>
                  <a:cubicBezTo>
                    <a:pt x="197657" y="-3281"/>
                    <a:pt x="212072" y="31"/>
                    <a:pt x="218915" y="11012"/>
                  </a:cubicBezTo>
                  <a:cubicBezTo>
                    <a:pt x="225759" y="21977"/>
                    <a:pt x="222431" y="36434"/>
                    <a:pt x="211451" y="43278"/>
                  </a:cubicBezTo>
                  <a:lnTo>
                    <a:pt x="185197" y="59591"/>
                  </a:lnTo>
                  <a:cubicBezTo>
                    <a:pt x="135183" y="90557"/>
                    <a:pt x="83469" y="122578"/>
                    <a:pt x="38189" y="159465"/>
                  </a:cubicBezTo>
                  <a:cubicBezTo>
                    <a:pt x="33856" y="163005"/>
                    <a:pt x="28623" y="164722"/>
                    <a:pt x="23423" y="164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47"/>
            <p:cNvSpPr/>
            <p:nvPr/>
          </p:nvSpPr>
          <p:spPr>
            <a:xfrm>
              <a:off x="5657619" y="699238"/>
              <a:ext cx="197064" cy="91405"/>
            </a:xfrm>
            <a:custGeom>
              <a:avLst/>
              <a:gdLst/>
              <a:ahLst/>
              <a:cxnLst/>
              <a:rect l="l" t="t" r="r" b="b"/>
              <a:pathLst>
                <a:path w="197064" h="91405" extrusionOk="0">
                  <a:moveTo>
                    <a:pt x="23423" y="91406"/>
                  </a:moveTo>
                  <a:cubicBezTo>
                    <a:pt x="13767" y="91406"/>
                    <a:pt x="4724" y="85379"/>
                    <a:pt x="1339" y="75755"/>
                  </a:cubicBezTo>
                  <a:cubicBezTo>
                    <a:pt x="-2962" y="63555"/>
                    <a:pt x="3440" y="50178"/>
                    <a:pt x="15647" y="45885"/>
                  </a:cubicBezTo>
                  <a:cubicBezTo>
                    <a:pt x="66176" y="28100"/>
                    <a:pt x="117489" y="12891"/>
                    <a:pt x="168157" y="658"/>
                  </a:cubicBezTo>
                  <a:cubicBezTo>
                    <a:pt x="180765" y="-2376"/>
                    <a:pt x="193381" y="5368"/>
                    <a:pt x="196406" y="17936"/>
                  </a:cubicBezTo>
                  <a:cubicBezTo>
                    <a:pt x="199439" y="30504"/>
                    <a:pt x="191705" y="43154"/>
                    <a:pt x="179138" y="46195"/>
                  </a:cubicBezTo>
                  <a:cubicBezTo>
                    <a:pt x="130024" y="58052"/>
                    <a:pt x="80247" y="72803"/>
                    <a:pt x="31198" y="90065"/>
                  </a:cubicBezTo>
                  <a:cubicBezTo>
                    <a:pt x="28623" y="90972"/>
                    <a:pt x="26006" y="91398"/>
                    <a:pt x="23423" y="913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47"/>
            <p:cNvSpPr/>
            <p:nvPr/>
          </p:nvSpPr>
          <p:spPr>
            <a:xfrm>
              <a:off x="5476985" y="776523"/>
              <a:ext cx="142110" cy="89774"/>
            </a:xfrm>
            <a:custGeom>
              <a:avLst/>
              <a:gdLst/>
              <a:ahLst/>
              <a:cxnLst/>
              <a:rect l="l" t="t" r="r" b="b"/>
              <a:pathLst>
                <a:path w="142110" h="89774" extrusionOk="0">
                  <a:moveTo>
                    <a:pt x="23428" y="89766"/>
                  </a:moveTo>
                  <a:cubicBezTo>
                    <a:pt x="14737" y="89766"/>
                    <a:pt x="6397" y="84909"/>
                    <a:pt x="2358" y="76577"/>
                  </a:cubicBezTo>
                  <a:cubicBezTo>
                    <a:pt x="-3291" y="64941"/>
                    <a:pt x="1557" y="50934"/>
                    <a:pt x="13192" y="45276"/>
                  </a:cubicBezTo>
                  <a:cubicBezTo>
                    <a:pt x="45095" y="29772"/>
                    <a:pt x="77563" y="15144"/>
                    <a:pt x="109712" y="1807"/>
                  </a:cubicBezTo>
                  <a:cubicBezTo>
                    <a:pt x="121747" y="-3181"/>
                    <a:pt x="135377" y="2518"/>
                    <a:pt x="140315" y="14457"/>
                  </a:cubicBezTo>
                  <a:cubicBezTo>
                    <a:pt x="145270" y="26403"/>
                    <a:pt x="139620" y="40108"/>
                    <a:pt x="127675" y="45055"/>
                  </a:cubicBezTo>
                  <a:cubicBezTo>
                    <a:pt x="96376" y="58056"/>
                    <a:pt x="64743" y="72292"/>
                    <a:pt x="33649" y="87412"/>
                  </a:cubicBezTo>
                  <a:cubicBezTo>
                    <a:pt x="30353" y="89014"/>
                    <a:pt x="26879" y="89775"/>
                    <a:pt x="23445" y="897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47"/>
            <p:cNvSpPr/>
            <p:nvPr/>
          </p:nvSpPr>
          <p:spPr>
            <a:xfrm>
              <a:off x="5148517" y="870781"/>
              <a:ext cx="277011" cy="195589"/>
            </a:xfrm>
            <a:custGeom>
              <a:avLst/>
              <a:gdLst/>
              <a:ahLst/>
              <a:cxnLst/>
              <a:rect l="l" t="t" r="r" b="b"/>
              <a:pathLst>
                <a:path w="277011" h="195589" extrusionOk="0">
                  <a:moveTo>
                    <a:pt x="23435" y="195589"/>
                  </a:moveTo>
                  <a:cubicBezTo>
                    <a:pt x="16248" y="195589"/>
                    <a:pt x="9126" y="192286"/>
                    <a:pt x="4556" y="186039"/>
                  </a:cubicBezTo>
                  <a:cubicBezTo>
                    <a:pt x="-3105" y="175621"/>
                    <a:pt x="-882" y="160968"/>
                    <a:pt x="9551" y="153298"/>
                  </a:cubicBezTo>
                  <a:cubicBezTo>
                    <a:pt x="85941" y="97147"/>
                    <a:pt x="164204" y="46573"/>
                    <a:pt x="242156" y="2981"/>
                  </a:cubicBezTo>
                  <a:cubicBezTo>
                    <a:pt x="253406" y="-3315"/>
                    <a:pt x="267715" y="675"/>
                    <a:pt x="274026" y="11992"/>
                  </a:cubicBezTo>
                  <a:cubicBezTo>
                    <a:pt x="280339" y="23277"/>
                    <a:pt x="276316" y="37545"/>
                    <a:pt x="265025" y="43850"/>
                  </a:cubicBezTo>
                  <a:cubicBezTo>
                    <a:pt x="188757" y="86509"/>
                    <a:pt x="112130" y="136020"/>
                    <a:pt x="37293" y="191035"/>
                  </a:cubicBezTo>
                  <a:cubicBezTo>
                    <a:pt x="33123" y="194101"/>
                    <a:pt x="28258" y="195581"/>
                    <a:pt x="23443" y="1955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47"/>
            <p:cNvSpPr/>
            <p:nvPr/>
          </p:nvSpPr>
          <p:spPr>
            <a:xfrm>
              <a:off x="4960711" y="1069541"/>
              <a:ext cx="155699" cy="122280"/>
            </a:xfrm>
            <a:custGeom>
              <a:avLst/>
              <a:gdLst/>
              <a:ahLst/>
              <a:cxnLst/>
              <a:rect l="l" t="t" r="r" b="b"/>
              <a:pathLst>
                <a:path w="155699" h="122280" extrusionOk="0">
                  <a:moveTo>
                    <a:pt x="23441" y="122280"/>
                  </a:moveTo>
                  <a:cubicBezTo>
                    <a:pt x="16655" y="122280"/>
                    <a:pt x="9901" y="119344"/>
                    <a:pt x="5273" y="113670"/>
                  </a:cubicBezTo>
                  <a:cubicBezTo>
                    <a:pt x="-2903" y="103653"/>
                    <a:pt x="-1407" y="88902"/>
                    <a:pt x="8617" y="80717"/>
                  </a:cubicBezTo>
                  <a:cubicBezTo>
                    <a:pt x="39989" y="55098"/>
                    <a:pt x="74272" y="32988"/>
                    <a:pt x="107402" y="11605"/>
                  </a:cubicBezTo>
                  <a:lnTo>
                    <a:pt x="119552" y="3755"/>
                  </a:lnTo>
                  <a:cubicBezTo>
                    <a:pt x="130385" y="-3252"/>
                    <a:pt x="144890" y="-178"/>
                    <a:pt x="151930" y="10689"/>
                  </a:cubicBezTo>
                  <a:cubicBezTo>
                    <a:pt x="158969" y="21548"/>
                    <a:pt x="155862" y="36046"/>
                    <a:pt x="145013" y="43070"/>
                  </a:cubicBezTo>
                  <a:lnTo>
                    <a:pt x="132789" y="50953"/>
                  </a:lnTo>
                  <a:cubicBezTo>
                    <a:pt x="100722" y="71632"/>
                    <a:pt x="67576" y="93023"/>
                    <a:pt x="38215" y="116990"/>
                  </a:cubicBezTo>
                  <a:cubicBezTo>
                    <a:pt x="33882" y="120538"/>
                    <a:pt x="28633" y="122264"/>
                    <a:pt x="23433" y="1222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47"/>
            <p:cNvSpPr/>
            <p:nvPr/>
          </p:nvSpPr>
          <p:spPr>
            <a:xfrm>
              <a:off x="5453465" y="886992"/>
              <a:ext cx="329753" cy="154439"/>
            </a:xfrm>
            <a:custGeom>
              <a:avLst/>
              <a:gdLst/>
              <a:ahLst/>
              <a:cxnLst/>
              <a:rect l="l" t="t" r="r" b="b"/>
              <a:pathLst>
                <a:path w="329753" h="154439" extrusionOk="0">
                  <a:moveTo>
                    <a:pt x="23442" y="154439"/>
                  </a:moveTo>
                  <a:cubicBezTo>
                    <a:pt x="14841" y="154439"/>
                    <a:pt x="6558" y="149681"/>
                    <a:pt x="2462" y="141463"/>
                  </a:cubicBezTo>
                  <a:cubicBezTo>
                    <a:pt x="-3302" y="129892"/>
                    <a:pt x="1399" y="115828"/>
                    <a:pt x="12985" y="110055"/>
                  </a:cubicBezTo>
                  <a:lnTo>
                    <a:pt x="22223" y="105443"/>
                  </a:lnTo>
                  <a:cubicBezTo>
                    <a:pt x="107346" y="62972"/>
                    <a:pt x="203800" y="14835"/>
                    <a:pt x="302920" y="231"/>
                  </a:cubicBezTo>
                  <a:cubicBezTo>
                    <a:pt x="315855" y="-1552"/>
                    <a:pt x="327637" y="7189"/>
                    <a:pt x="329501" y="19986"/>
                  </a:cubicBezTo>
                  <a:cubicBezTo>
                    <a:pt x="331381" y="32783"/>
                    <a:pt x="322551" y="44680"/>
                    <a:pt x="309764" y="46569"/>
                  </a:cubicBezTo>
                  <a:cubicBezTo>
                    <a:pt x="218043" y="60078"/>
                    <a:pt x="129119" y="104446"/>
                    <a:pt x="43138" y="147358"/>
                  </a:cubicBezTo>
                  <a:lnTo>
                    <a:pt x="33883" y="151970"/>
                  </a:lnTo>
                  <a:cubicBezTo>
                    <a:pt x="30539" y="153646"/>
                    <a:pt x="26966" y="154439"/>
                    <a:pt x="23458" y="1544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47"/>
            <p:cNvSpPr/>
            <p:nvPr/>
          </p:nvSpPr>
          <p:spPr>
            <a:xfrm>
              <a:off x="4889235" y="1040348"/>
              <a:ext cx="522608" cy="339199"/>
            </a:xfrm>
            <a:custGeom>
              <a:avLst/>
              <a:gdLst/>
              <a:ahLst/>
              <a:cxnLst/>
              <a:rect l="l" t="t" r="r" b="b"/>
              <a:pathLst>
                <a:path w="522608" h="339199" extrusionOk="0">
                  <a:moveTo>
                    <a:pt x="23441" y="339200"/>
                  </a:moveTo>
                  <a:cubicBezTo>
                    <a:pt x="16655" y="339200"/>
                    <a:pt x="9901" y="336264"/>
                    <a:pt x="5273" y="330590"/>
                  </a:cubicBezTo>
                  <a:cubicBezTo>
                    <a:pt x="-2903" y="320565"/>
                    <a:pt x="-1407" y="305822"/>
                    <a:pt x="8617" y="297637"/>
                  </a:cubicBezTo>
                  <a:cubicBezTo>
                    <a:pt x="145528" y="185891"/>
                    <a:pt x="307841" y="99133"/>
                    <a:pt x="464816" y="15246"/>
                  </a:cubicBezTo>
                  <a:lnTo>
                    <a:pt x="488143" y="2776"/>
                  </a:lnTo>
                  <a:cubicBezTo>
                    <a:pt x="499499" y="-3324"/>
                    <a:pt x="513734" y="961"/>
                    <a:pt x="519842" y="12376"/>
                  </a:cubicBezTo>
                  <a:cubicBezTo>
                    <a:pt x="525933" y="23783"/>
                    <a:pt x="521632" y="37970"/>
                    <a:pt x="510235" y="44070"/>
                  </a:cubicBezTo>
                  <a:lnTo>
                    <a:pt x="486891" y="56556"/>
                  </a:lnTo>
                  <a:cubicBezTo>
                    <a:pt x="331871" y="139396"/>
                    <a:pt x="171602" y="225058"/>
                    <a:pt x="38207" y="333918"/>
                  </a:cubicBezTo>
                  <a:cubicBezTo>
                    <a:pt x="33874" y="337466"/>
                    <a:pt x="28625" y="339192"/>
                    <a:pt x="23424" y="339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47"/>
            <p:cNvSpPr/>
            <p:nvPr/>
          </p:nvSpPr>
          <p:spPr>
            <a:xfrm>
              <a:off x="5476883" y="1079660"/>
              <a:ext cx="229943" cy="100166"/>
            </a:xfrm>
            <a:custGeom>
              <a:avLst/>
              <a:gdLst/>
              <a:ahLst/>
              <a:cxnLst/>
              <a:rect l="l" t="t" r="r" b="b"/>
              <a:pathLst>
                <a:path w="229943" h="100166" extrusionOk="0">
                  <a:moveTo>
                    <a:pt x="23441" y="100158"/>
                  </a:moveTo>
                  <a:cubicBezTo>
                    <a:pt x="14259" y="100158"/>
                    <a:pt x="5551" y="94737"/>
                    <a:pt x="1798" y="85734"/>
                  </a:cubicBezTo>
                  <a:cubicBezTo>
                    <a:pt x="-3157" y="73795"/>
                    <a:pt x="2477" y="60083"/>
                    <a:pt x="14422" y="55119"/>
                  </a:cubicBezTo>
                  <a:cubicBezTo>
                    <a:pt x="81925" y="26999"/>
                    <a:pt x="143647" y="9059"/>
                    <a:pt x="203104" y="260"/>
                  </a:cubicBezTo>
                  <a:cubicBezTo>
                    <a:pt x="215597" y="-1653"/>
                    <a:pt x="227780" y="7194"/>
                    <a:pt x="229685" y="19991"/>
                  </a:cubicBezTo>
                  <a:cubicBezTo>
                    <a:pt x="231590" y="32788"/>
                    <a:pt x="222751" y="44686"/>
                    <a:pt x="209947" y="46583"/>
                  </a:cubicBezTo>
                  <a:cubicBezTo>
                    <a:pt x="154390" y="54817"/>
                    <a:pt x="96323" y="71751"/>
                    <a:pt x="32426" y="98351"/>
                  </a:cubicBezTo>
                  <a:cubicBezTo>
                    <a:pt x="29482" y="99577"/>
                    <a:pt x="26425" y="100166"/>
                    <a:pt x="23441" y="100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47"/>
            <p:cNvSpPr/>
            <p:nvPr/>
          </p:nvSpPr>
          <p:spPr>
            <a:xfrm>
              <a:off x="5113280" y="1174478"/>
              <a:ext cx="320712" cy="204161"/>
            </a:xfrm>
            <a:custGeom>
              <a:avLst/>
              <a:gdLst/>
              <a:ahLst/>
              <a:cxnLst/>
              <a:rect l="l" t="t" r="r" b="b"/>
              <a:pathLst>
                <a:path w="320712" h="204161" extrusionOk="0">
                  <a:moveTo>
                    <a:pt x="23441" y="204162"/>
                  </a:moveTo>
                  <a:cubicBezTo>
                    <a:pt x="15428" y="204162"/>
                    <a:pt x="7620" y="200049"/>
                    <a:pt x="3245" y="192632"/>
                  </a:cubicBezTo>
                  <a:cubicBezTo>
                    <a:pt x="-3320" y="181487"/>
                    <a:pt x="392" y="167136"/>
                    <a:pt x="11536" y="160570"/>
                  </a:cubicBezTo>
                  <a:cubicBezTo>
                    <a:pt x="33415" y="147675"/>
                    <a:pt x="55180" y="134609"/>
                    <a:pt x="76970" y="121550"/>
                  </a:cubicBezTo>
                  <a:cubicBezTo>
                    <a:pt x="144677" y="80960"/>
                    <a:pt x="214681" y="38996"/>
                    <a:pt x="286722" y="2535"/>
                  </a:cubicBezTo>
                  <a:cubicBezTo>
                    <a:pt x="298250" y="-3320"/>
                    <a:pt x="312354" y="1316"/>
                    <a:pt x="318184" y="12854"/>
                  </a:cubicBezTo>
                  <a:cubicBezTo>
                    <a:pt x="324022" y="24400"/>
                    <a:pt x="319410" y="38489"/>
                    <a:pt x="307865" y="44319"/>
                  </a:cubicBezTo>
                  <a:cubicBezTo>
                    <a:pt x="237305" y="80019"/>
                    <a:pt x="168052" y="121558"/>
                    <a:pt x="101040" y="161715"/>
                  </a:cubicBezTo>
                  <a:cubicBezTo>
                    <a:pt x="79161" y="174839"/>
                    <a:pt x="57282" y="187963"/>
                    <a:pt x="35312" y="200915"/>
                  </a:cubicBezTo>
                  <a:cubicBezTo>
                    <a:pt x="31584" y="203123"/>
                    <a:pt x="27480" y="204162"/>
                    <a:pt x="23441" y="20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47"/>
            <p:cNvSpPr/>
            <p:nvPr/>
          </p:nvSpPr>
          <p:spPr>
            <a:xfrm>
              <a:off x="4812829" y="1384440"/>
              <a:ext cx="259754" cy="187788"/>
            </a:xfrm>
            <a:custGeom>
              <a:avLst/>
              <a:gdLst/>
              <a:ahLst/>
              <a:cxnLst/>
              <a:rect l="l" t="t" r="r" b="b"/>
              <a:pathLst>
                <a:path w="259754" h="187788" extrusionOk="0">
                  <a:moveTo>
                    <a:pt x="23441" y="187789"/>
                  </a:moveTo>
                  <a:cubicBezTo>
                    <a:pt x="16655" y="187789"/>
                    <a:pt x="9901" y="184853"/>
                    <a:pt x="5273" y="179179"/>
                  </a:cubicBezTo>
                  <a:cubicBezTo>
                    <a:pt x="-2903" y="169162"/>
                    <a:pt x="-1407" y="154411"/>
                    <a:pt x="8617" y="146226"/>
                  </a:cubicBezTo>
                  <a:cubicBezTo>
                    <a:pt x="65270" y="99960"/>
                    <a:pt x="129061" y="61226"/>
                    <a:pt x="190726" y="23776"/>
                  </a:cubicBezTo>
                  <a:lnTo>
                    <a:pt x="224093" y="3448"/>
                  </a:lnTo>
                  <a:cubicBezTo>
                    <a:pt x="235106" y="-3290"/>
                    <a:pt x="249537" y="144"/>
                    <a:pt x="256290" y="11159"/>
                  </a:cubicBezTo>
                  <a:cubicBezTo>
                    <a:pt x="263060" y="22181"/>
                    <a:pt x="259602" y="36605"/>
                    <a:pt x="248572" y="43368"/>
                  </a:cubicBezTo>
                  <a:lnTo>
                    <a:pt x="215041" y="63810"/>
                  </a:lnTo>
                  <a:cubicBezTo>
                    <a:pt x="154726" y="100426"/>
                    <a:pt x="92366" y="138286"/>
                    <a:pt x="38215" y="182498"/>
                  </a:cubicBezTo>
                  <a:cubicBezTo>
                    <a:pt x="33882" y="186047"/>
                    <a:pt x="28633" y="187773"/>
                    <a:pt x="23433" y="1877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47"/>
            <p:cNvSpPr/>
            <p:nvPr/>
          </p:nvSpPr>
          <p:spPr>
            <a:xfrm>
              <a:off x="5331999" y="1247865"/>
              <a:ext cx="351659" cy="165486"/>
            </a:xfrm>
            <a:custGeom>
              <a:avLst/>
              <a:gdLst/>
              <a:ahLst/>
              <a:cxnLst/>
              <a:rect l="l" t="t" r="r" b="b"/>
              <a:pathLst>
                <a:path w="351659" h="165486" extrusionOk="0">
                  <a:moveTo>
                    <a:pt x="23434" y="165486"/>
                  </a:moveTo>
                  <a:cubicBezTo>
                    <a:pt x="14906" y="165486"/>
                    <a:pt x="6681" y="160801"/>
                    <a:pt x="2543" y="152673"/>
                  </a:cubicBezTo>
                  <a:cubicBezTo>
                    <a:pt x="-3311" y="141144"/>
                    <a:pt x="1284" y="127055"/>
                    <a:pt x="12805" y="121184"/>
                  </a:cubicBezTo>
                  <a:lnTo>
                    <a:pt x="27260" y="113816"/>
                  </a:lnTo>
                  <a:cubicBezTo>
                    <a:pt x="117501" y="67829"/>
                    <a:pt x="219776" y="15718"/>
                    <a:pt x="324840" y="247"/>
                  </a:cubicBezTo>
                  <a:cubicBezTo>
                    <a:pt x="337538" y="-1609"/>
                    <a:pt x="349516" y="7205"/>
                    <a:pt x="351405" y="20002"/>
                  </a:cubicBezTo>
                  <a:cubicBezTo>
                    <a:pt x="353294" y="32799"/>
                    <a:pt x="344455" y="44697"/>
                    <a:pt x="331651" y="46586"/>
                  </a:cubicBezTo>
                  <a:cubicBezTo>
                    <a:pt x="234199" y="60928"/>
                    <a:pt x="139805" y="109025"/>
                    <a:pt x="48526" y="155543"/>
                  </a:cubicBezTo>
                  <a:lnTo>
                    <a:pt x="34038" y="162927"/>
                  </a:lnTo>
                  <a:cubicBezTo>
                    <a:pt x="30637" y="164652"/>
                    <a:pt x="27015" y="165478"/>
                    <a:pt x="23450" y="1654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47"/>
            <p:cNvSpPr/>
            <p:nvPr/>
          </p:nvSpPr>
          <p:spPr>
            <a:xfrm>
              <a:off x="5006309" y="1417300"/>
              <a:ext cx="276268" cy="174913"/>
            </a:xfrm>
            <a:custGeom>
              <a:avLst/>
              <a:gdLst/>
              <a:ahLst/>
              <a:cxnLst/>
              <a:rect l="l" t="t" r="r" b="b"/>
              <a:pathLst>
                <a:path w="276268" h="174913" extrusionOk="0">
                  <a:moveTo>
                    <a:pt x="23434" y="174914"/>
                  </a:moveTo>
                  <a:cubicBezTo>
                    <a:pt x="15438" y="174914"/>
                    <a:pt x="7662" y="170825"/>
                    <a:pt x="3296" y="163450"/>
                  </a:cubicBezTo>
                  <a:cubicBezTo>
                    <a:pt x="-3327" y="152337"/>
                    <a:pt x="352" y="137962"/>
                    <a:pt x="11456" y="131363"/>
                  </a:cubicBezTo>
                  <a:cubicBezTo>
                    <a:pt x="76980" y="92441"/>
                    <a:pt x="144850" y="55522"/>
                    <a:pt x="210505" y="19822"/>
                  </a:cubicBezTo>
                  <a:lnTo>
                    <a:pt x="241640" y="2863"/>
                  </a:lnTo>
                  <a:cubicBezTo>
                    <a:pt x="252996" y="-3327"/>
                    <a:pt x="267231" y="851"/>
                    <a:pt x="273413" y="12217"/>
                  </a:cubicBezTo>
                  <a:cubicBezTo>
                    <a:pt x="279594" y="23567"/>
                    <a:pt x="275407" y="37794"/>
                    <a:pt x="264067" y="43984"/>
                  </a:cubicBezTo>
                  <a:lnTo>
                    <a:pt x="232875" y="60960"/>
                  </a:lnTo>
                  <a:cubicBezTo>
                    <a:pt x="167621" y="96456"/>
                    <a:pt x="100134" y="133154"/>
                    <a:pt x="35379" y="171627"/>
                  </a:cubicBezTo>
                  <a:cubicBezTo>
                    <a:pt x="31626" y="173851"/>
                    <a:pt x="27497" y="174914"/>
                    <a:pt x="23434" y="174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47"/>
            <p:cNvSpPr/>
            <p:nvPr/>
          </p:nvSpPr>
          <p:spPr>
            <a:xfrm>
              <a:off x="4789682" y="1605519"/>
              <a:ext cx="167311" cy="134925"/>
            </a:xfrm>
            <a:custGeom>
              <a:avLst/>
              <a:gdLst/>
              <a:ahLst/>
              <a:cxnLst/>
              <a:rect l="l" t="t" r="r" b="b"/>
              <a:pathLst>
                <a:path w="167311" h="134925" extrusionOk="0">
                  <a:moveTo>
                    <a:pt x="23441" y="134926"/>
                  </a:moveTo>
                  <a:cubicBezTo>
                    <a:pt x="16638" y="134926"/>
                    <a:pt x="9901" y="131982"/>
                    <a:pt x="5273" y="126299"/>
                  </a:cubicBezTo>
                  <a:cubicBezTo>
                    <a:pt x="-2903" y="116274"/>
                    <a:pt x="-1407" y="101531"/>
                    <a:pt x="8617" y="93362"/>
                  </a:cubicBezTo>
                  <a:cubicBezTo>
                    <a:pt x="45680" y="63148"/>
                    <a:pt x="85703" y="33883"/>
                    <a:pt x="130966" y="3898"/>
                  </a:cubicBezTo>
                  <a:cubicBezTo>
                    <a:pt x="141758" y="-3248"/>
                    <a:pt x="156287" y="-288"/>
                    <a:pt x="163417" y="10481"/>
                  </a:cubicBezTo>
                  <a:cubicBezTo>
                    <a:pt x="170555" y="21266"/>
                    <a:pt x="167603" y="35788"/>
                    <a:pt x="156835" y="42935"/>
                  </a:cubicBezTo>
                  <a:cubicBezTo>
                    <a:pt x="112856" y="72070"/>
                    <a:pt x="74060" y="100435"/>
                    <a:pt x="38223" y="129652"/>
                  </a:cubicBezTo>
                  <a:cubicBezTo>
                    <a:pt x="33865" y="133200"/>
                    <a:pt x="28641" y="134917"/>
                    <a:pt x="23441" y="1349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47"/>
            <p:cNvSpPr/>
            <p:nvPr/>
          </p:nvSpPr>
          <p:spPr>
            <a:xfrm>
              <a:off x="5279427" y="1423650"/>
              <a:ext cx="351657" cy="165480"/>
            </a:xfrm>
            <a:custGeom>
              <a:avLst/>
              <a:gdLst/>
              <a:ahLst/>
              <a:cxnLst/>
              <a:rect l="l" t="t" r="r" b="b"/>
              <a:pathLst>
                <a:path w="351657" h="165480" extrusionOk="0">
                  <a:moveTo>
                    <a:pt x="23433" y="165481"/>
                  </a:moveTo>
                  <a:cubicBezTo>
                    <a:pt x="14906" y="165481"/>
                    <a:pt x="6681" y="160795"/>
                    <a:pt x="2543" y="152668"/>
                  </a:cubicBezTo>
                  <a:cubicBezTo>
                    <a:pt x="-3311" y="141138"/>
                    <a:pt x="1284" y="127049"/>
                    <a:pt x="12804" y="121178"/>
                  </a:cubicBezTo>
                  <a:lnTo>
                    <a:pt x="27260" y="113811"/>
                  </a:lnTo>
                  <a:cubicBezTo>
                    <a:pt x="117501" y="67824"/>
                    <a:pt x="219776" y="15712"/>
                    <a:pt x="324840" y="241"/>
                  </a:cubicBezTo>
                  <a:cubicBezTo>
                    <a:pt x="337481" y="-1590"/>
                    <a:pt x="349516" y="7208"/>
                    <a:pt x="351405" y="19997"/>
                  </a:cubicBezTo>
                  <a:cubicBezTo>
                    <a:pt x="353285" y="32794"/>
                    <a:pt x="344455" y="44691"/>
                    <a:pt x="331651" y="46580"/>
                  </a:cubicBezTo>
                  <a:cubicBezTo>
                    <a:pt x="234199" y="60922"/>
                    <a:pt x="139805" y="109019"/>
                    <a:pt x="48526" y="155538"/>
                  </a:cubicBezTo>
                  <a:lnTo>
                    <a:pt x="34038" y="162921"/>
                  </a:lnTo>
                  <a:cubicBezTo>
                    <a:pt x="30637" y="164647"/>
                    <a:pt x="27015" y="165473"/>
                    <a:pt x="23450" y="1654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47"/>
            <p:cNvSpPr/>
            <p:nvPr/>
          </p:nvSpPr>
          <p:spPr>
            <a:xfrm>
              <a:off x="5074196" y="1593075"/>
              <a:ext cx="155808" cy="106321"/>
            </a:xfrm>
            <a:custGeom>
              <a:avLst/>
              <a:gdLst/>
              <a:ahLst/>
              <a:cxnLst/>
              <a:rect l="l" t="t" r="r" b="b"/>
              <a:pathLst>
                <a:path w="155808" h="106321" extrusionOk="0">
                  <a:moveTo>
                    <a:pt x="23434" y="106322"/>
                  </a:moveTo>
                  <a:cubicBezTo>
                    <a:pt x="15184" y="106322"/>
                    <a:pt x="7171" y="101947"/>
                    <a:pt x="2911" y="94204"/>
                  </a:cubicBezTo>
                  <a:cubicBezTo>
                    <a:pt x="-3327" y="82870"/>
                    <a:pt x="786" y="68634"/>
                    <a:pt x="12134" y="62395"/>
                  </a:cubicBezTo>
                  <a:cubicBezTo>
                    <a:pt x="38257" y="47996"/>
                    <a:pt x="64454" y="33743"/>
                    <a:pt x="90634" y="19491"/>
                  </a:cubicBezTo>
                  <a:lnTo>
                    <a:pt x="121180" y="2859"/>
                  </a:lnTo>
                  <a:cubicBezTo>
                    <a:pt x="132577" y="-3323"/>
                    <a:pt x="146755" y="847"/>
                    <a:pt x="152952" y="12213"/>
                  </a:cubicBezTo>
                  <a:cubicBezTo>
                    <a:pt x="159134" y="23563"/>
                    <a:pt x="154947" y="37791"/>
                    <a:pt x="143607" y="43981"/>
                  </a:cubicBezTo>
                  <a:lnTo>
                    <a:pt x="113020" y="60629"/>
                  </a:lnTo>
                  <a:cubicBezTo>
                    <a:pt x="86897" y="74841"/>
                    <a:pt x="60774" y="89060"/>
                    <a:pt x="34709" y="103403"/>
                  </a:cubicBezTo>
                  <a:cubicBezTo>
                    <a:pt x="31144" y="105381"/>
                    <a:pt x="27260" y="106314"/>
                    <a:pt x="23442" y="1063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47"/>
            <p:cNvSpPr/>
            <p:nvPr/>
          </p:nvSpPr>
          <p:spPr>
            <a:xfrm>
              <a:off x="4860775" y="1708345"/>
              <a:ext cx="161568" cy="117671"/>
            </a:xfrm>
            <a:custGeom>
              <a:avLst/>
              <a:gdLst/>
              <a:ahLst/>
              <a:cxnLst/>
              <a:rect l="l" t="t" r="r" b="b"/>
              <a:pathLst>
                <a:path w="161568" h="117671" extrusionOk="0">
                  <a:moveTo>
                    <a:pt x="23440" y="117671"/>
                  </a:moveTo>
                  <a:cubicBezTo>
                    <a:pt x="15828" y="117671"/>
                    <a:pt x="8363" y="113967"/>
                    <a:pt x="3866" y="107131"/>
                  </a:cubicBezTo>
                  <a:cubicBezTo>
                    <a:pt x="-3247" y="96338"/>
                    <a:pt x="-271" y="81807"/>
                    <a:pt x="10546" y="74693"/>
                  </a:cubicBezTo>
                  <a:cubicBezTo>
                    <a:pt x="45998" y="51332"/>
                    <a:pt x="83886" y="27938"/>
                    <a:pt x="126345" y="3178"/>
                  </a:cubicBezTo>
                  <a:cubicBezTo>
                    <a:pt x="137506" y="-3315"/>
                    <a:pt x="151847" y="455"/>
                    <a:pt x="158380" y="11625"/>
                  </a:cubicBezTo>
                  <a:cubicBezTo>
                    <a:pt x="164896" y="22794"/>
                    <a:pt x="161102" y="37137"/>
                    <a:pt x="149950" y="43654"/>
                  </a:cubicBezTo>
                  <a:cubicBezTo>
                    <a:pt x="108219" y="67972"/>
                    <a:pt x="71050" y="90916"/>
                    <a:pt x="36309" y="113812"/>
                  </a:cubicBezTo>
                  <a:cubicBezTo>
                    <a:pt x="32336" y="116429"/>
                    <a:pt x="27880" y="117671"/>
                    <a:pt x="23448" y="1176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47"/>
            <p:cNvSpPr/>
            <p:nvPr/>
          </p:nvSpPr>
          <p:spPr>
            <a:xfrm>
              <a:off x="5466782" y="1603170"/>
              <a:ext cx="132153" cy="67117"/>
            </a:xfrm>
            <a:custGeom>
              <a:avLst/>
              <a:gdLst/>
              <a:ahLst/>
              <a:cxnLst/>
              <a:rect l="l" t="t" r="r" b="b"/>
              <a:pathLst>
                <a:path w="132153" h="67117" extrusionOk="0">
                  <a:moveTo>
                    <a:pt x="23419" y="67117"/>
                  </a:moveTo>
                  <a:cubicBezTo>
                    <a:pt x="13526" y="67117"/>
                    <a:pt x="4336" y="60796"/>
                    <a:pt x="1139" y="50878"/>
                  </a:cubicBezTo>
                  <a:cubicBezTo>
                    <a:pt x="-2834" y="38563"/>
                    <a:pt x="3919" y="25366"/>
                    <a:pt x="16232" y="21408"/>
                  </a:cubicBezTo>
                  <a:cubicBezTo>
                    <a:pt x="46656" y="11596"/>
                    <a:pt x="76638" y="4473"/>
                    <a:pt x="105320" y="238"/>
                  </a:cubicBezTo>
                  <a:cubicBezTo>
                    <a:pt x="118165" y="-1577"/>
                    <a:pt x="130012" y="7188"/>
                    <a:pt x="131901" y="19993"/>
                  </a:cubicBezTo>
                  <a:cubicBezTo>
                    <a:pt x="133781" y="32782"/>
                    <a:pt x="124951" y="44680"/>
                    <a:pt x="112164" y="46577"/>
                  </a:cubicBezTo>
                  <a:cubicBezTo>
                    <a:pt x="86008" y="50428"/>
                    <a:pt x="58585" y="56953"/>
                    <a:pt x="30615" y="65972"/>
                  </a:cubicBezTo>
                  <a:cubicBezTo>
                    <a:pt x="28219" y="66749"/>
                    <a:pt x="25807" y="67117"/>
                    <a:pt x="23428" y="67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47"/>
            <p:cNvSpPr/>
            <p:nvPr/>
          </p:nvSpPr>
          <p:spPr>
            <a:xfrm>
              <a:off x="5247287" y="1660526"/>
              <a:ext cx="171404" cy="108120"/>
            </a:xfrm>
            <a:custGeom>
              <a:avLst/>
              <a:gdLst/>
              <a:ahLst/>
              <a:cxnLst/>
              <a:rect l="l" t="t" r="r" b="b"/>
              <a:pathLst>
                <a:path w="171404" h="108120" extrusionOk="0">
                  <a:moveTo>
                    <a:pt x="23433" y="108121"/>
                  </a:moveTo>
                  <a:cubicBezTo>
                    <a:pt x="14905" y="108121"/>
                    <a:pt x="6696" y="103444"/>
                    <a:pt x="2559" y="95324"/>
                  </a:cubicBezTo>
                  <a:cubicBezTo>
                    <a:pt x="-3312" y="83811"/>
                    <a:pt x="1259" y="69706"/>
                    <a:pt x="12787" y="63827"/>
                  </a:cubicBezTo>
                  <a:lnTo>
                    <a:pt x="20310" y="59992"/>
                  </a:lnTo>
                  <a:cubicBezTo>
                    <a:pt x="58615" y="40465"/>
                    <a:pt x="98237" y="20260"/>
                    <a:pt x="138324" y="2107"/>
                  </a:cubicBezTo>
                  <a:cubicBezTo>
                    <a:pt x="150065" y="-3257"/>
                    <a:pt x="163973" y="1976"/>
                    <a:pt x="169312" y="13775"/>
                  </a:cubicBezTo>
                  <a:cubicBezTo>
                    <a:pt x="174651" y="25558"/>
                    <a:pt x="169419" y="39435"/>
                    <a:pt x="157645" y="44766"/>
                  </a:cubicBezTo>
                  <a:cubicBezTo>
                    <a:pt x="118555" y="62477"/>
                    <a:pt x="79423" y="82429"/>
                    <a:pt x="41576" y="101718"/>
                  </a:cubicBezTo>
                  <a:lnTo>
                    <a:pt x="34054" y="105553"/>
                  </a:lnTo>
                  <a:cubicBezTo>
                    <a:pt x="30652" y="107295"/>
                    <a:pt x="27030" y="108113"/>
                    <a:pt x="23441" y="108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47"/>
            <p:cNvSpPr/>
            <p:nvPr/>
          </p:nvSpPr>
          <p:spPr>
            <a:xfrm>
              <a:off x="4944613" y="1772605"/>
              <a:ext cx="253241" cy="161371"/>
            </a:xfrm>
            <a:custGeom>
              <a:avLst/>
              <a:gdLst/>
              <a:ahLst/>
              <a:cxnLst/>
              <a:rect l="l" t="t" r="r" b="b"/>
              <a:pathLst>
                <a:path w="253241" h="161371" extrusionOk="0">
                  <a:moveTo>
                    <a:pt x="23441" y="161363"/>
                  </a:moveTo>
                  <a:cubicBezTo>
                    <a:pt x="15395" y="161363"/>
                    <a:pt x="7546" y="157201"/>
                    <a:pt x="3188" y="149727"/>
                  </a:cubicBezTo>
                  <a:cubicBezTo>
                    <a:pt x="-3328" y="138558"/>
                    <a:pt x="466" y="124215"/>
                    <a:pt x="11642" y="117715"/>
                  </a:cubicBezTo>
                  <a:cubicBezTo>
                    <a:pt x="71002" y="83126"/>
                    <a:pt x="132233" y="49838"/>
                    <a:pt x="191429" y="17653"/>
                  </a:cubicBezTo>
                  <a:lnTo>
                    <a:pt x="218631" y="2853"/>
                  </a:lnTo>
                  <a:cubicBezTo>
                    <a:pt x="229955" y="-3320"/>
                    <a:pt x="244189" y="850"/>
                    <a:pt x="250387" y="12224"/>
                  </a:cubicBezTo>
                  <a:cubicBezTo>
                    <a:pt x="256568" y="23573"/>
                    <a:pt x="252382" y="37801"/>
                    <a:pt x="241017" y="43983"/>
                  </a:cubicBezTo>
                  <a:lnTo>
                    <a:pt x="213799" y="58800"/>
                  </a:lnTo>
                  <a:cubicBezTo>
                    <a:pt x="154897" y="90829"/>
                    <a:pt x="93977" y="123945"/>
                    <a:pt x="35198" y="158190"/>
                  </a:cubicBezTo>
                  <a:cubicBezTo>
                    <a:pt x="31502" y="160349"/>
                    <a:pt x="27439" y="161371"/>
                    <a:pt x="23432" y="1613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47"/>
            <p:cNvSpPr/>
            <p:nvPr/>
          </p:nvSpPr>
          <p:spPr>
            <a:xfrm>
              <a:off x="3488826" y="863327"/>
              <a:ext cx="590224" cy="641749"/>
            </a:xfrm>
            <a:custGeom>
              <a:avLst/>
              <a:gdLst/>
              <a:ahLst/>
              <a:cxnLst/>
              <a:rect l="l" t="t" r="r" b="b"/>
              <a:pathLst>
                <a:path w="590224" h="641749" extrusionOk="0">
                  <a:moveTo>
                    <a:pt x="494806" y="568749"/>
                  </a:moveTo>
                  <a:cubicBezTo>
                    <a:pt x="466263" y="595701"/>
                    <a:pt x="431727" y="616462"/>
                    <a:pt x="392604" y="629038"/>
                  </a:cubicBezTo>
                  <a:cubicBezTo>
                    <a:pt x="384019" y="631835"/>
                    <a:pt x="375426" y="634034"/>
                    <a:pt x="366645" y="635825"/>
                  </a:cubicBezTo>
                  <a:cubicBezTo>
                    <a:pt x="335306" y="642612"/>
                    <a:pt x="303566" y="643413"/>
                    <a:pt x="272619" y="639022"/>
                  </a:cubicBezTo>
                  <a:cubicBezTo>
                    <a:pt x="201952" y="629038"/>
                    <a:pt x="135471" y="591506"/>
                    <a:pt x="85768" y="534006"/>
                  </a:cubicBezTo>
                  <a:cubicBezTo>
                    <a:pt x="82776" y="530612"/>
                    <a:pt x="79783" y="527014"/>
                    <a:pt x="76987" y="523425"/>
                  </a:cubicBezTo>
                  <a:cubicBezTo>
                    <a:pt x="55827" y="497275"/>
                    <a:pt x="38265" y="467126"/>
                    <a:pt x="25085" y="433585"/>
                  </a:cubicBezTo>
                  <a:cubicBezTo>
                    <a:pt x="25085" y="433388"/>
                    <a:pt x="24888" y="433184"/>
                    <a:pt x="24888" y="432988"/>
                  </a:cubicBezTo>
                  <a:cubicBezTo>
                    <a:pt x="21888" y="425604"/>
                    <a:pt x="19100" y="417811"/>
                    <a:pt x="16704" y="410027"/>
                  </a:cubicBezTo>
                  <a:cubicBezTo>
                    <a:pt x="-37202" y="239930"/>
                    <a:pt x="43644" y="62049"/>
                    <a:pt x="197569" y="12734"/>
                  </a:cubicBezTo>
                  <a:cubicBezTo>
                    <a:pt x="279421" y="-13416"/>
                    <a:pt x="365050" y="1948"/>
                    <a:pt x="435521" y="47469"/>
                  </a:cubicBezTo>
                  <a:cubicBezTo>
                    <a:pt x="444703" y="53455"/>
                    <a:pt x="453885" y="60046"/>
                    <a:pt x="462470" y="67037"/>
                  </a:cubicBezTo>
                  <a:cubicBezTo>
                    <a:pt x="512377" y="107366"/>
                    <a:pt x="552097" y="163868"/>
                    <a:pt x="573657" y="231745"/>
                  </a:cubicBezTo>
                  <a:cubicBezTo>
                    <a:pt x="613582" y="358520"/>
                    <a:pt x="579046" y="489687"/>
                    <a:pt x="494798" y="568749"/>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47"/>
            <p:cNvSpPr/>
            <p:nvPr/>
          </p:nvSpPr>
          <p:spPr>
            <a:xfrm>
              <a:off x="3465471" y="840087"/>
              <a:ext cx="636942" cy="688427"/>
            </a:xfrm>
            <a:custGeom>
              <a:avLst/>
              <a:gdLst/>
              <a:ahLst/>
              <a:cxnLst/>
              <a:rect l="l" t="t" r="r" b="b"/>
              <a:pathLst>
                <a:path w="636942" h="688427" extrusionOk="0">
                  <a:moveTo>
                    <a:pt x="334476" y="688420"/>
                  </a:moveTo>
                  <a:cubicBezTo>
                    <a:pt x="320626" y="688420"/>
                    <a:pt x="306669" y="687430"/>
                    <a:pt x="292696" y="685460"/>
                  </a:cubicBezTo>
                  <a:cubicBezTo>
                    <a:pt x="216543" y="674699"/>
                    <a:pt x="145050" y="634607"/>
                    <a:pt x="91431" y="572569"/>
                  </a:cubicBezTo>
                  <a:cubicBezTo>
                    <a:pt x="88283" y="569012"/>
                    <a:pt x="84972" y="565030"/>
                    <a:pt x="81881" y="561064"/>
                  </a:cubicBezTo>
                  <a:cubicBezTo>
                    <a:pt x="59217" y="533074"/>
                    <a:pt x="40558" y="500767"/>
                    <a:pt x="26675" y="465402"/>
                  </a:cubicBezTo>
                  <a:cubicBezTo>
                    <a:pt x="26528" y="465067"/>
                    <a:pt x="26422" y="464731"/>
                    <a:pt x="26291" y="464396"/>
                  </a:cubicBezTo>
                  <a:cubicBezTo>
                    <a:pt x="23143" y="456587"/>
                    <a:pt x="20216" y="448377"/>
                    <a:pt x="17690" y="440176"/>
                  </a:cubicBezTo>
                  <a:cubicBezTo>
                    <a:pt x="-39969" y="258215"/>
                    <a:pt x="47982" y="66809"/>
                    <a:pt x="213779" y="13691"/>
                  </a:cubicBezTo>
                  <a:cubicBezTo>
                    <a:pt x="298803" y="-13448"/>
                    <a:pt x="392764" y="142"/>
                    <a:pt x="471591" y="51060"/>
                  </a:cubicBezTo>
                  <a:cubicBezTo>
                    <a:pt x="482056" y="57896"/>
                    <a:pt x="491786" y="64953"/>
                    <a:pt x="500608" y="72124"/>
                  </a:cubicBezTo>
                  <a:cubicBezTo>
                    <a:pt x="555944" y="116827"/>
                    <a:pt x="597013" y="177631"/>
                    <a:pt x="619351" y="247912"/>
                  </a:cubicBezTo>
                  <a:cubicBezTo>
                    <a:pt x="660877" y="379830"/>
                    <a:pt x="627453" y="521553"/>
                    <a:pt x="534212" y="609054"/>
                  </a:cubicBezTo>
                  <a:cubicBezTo>
                    <a:pt x="502439" y="639056"/>
                    <a:pt x="465066" y="661101"/>
                    <a:pt x="423155" y="674584"/>
                  </a:cubicBezTo>
                  <a:cubicBezTo>
                    <a:pt x="414136" y="677512"/>
                    <a:pt x="404824" y="679948"/>
                    <a:pt x="394726" y="682025"/>
                  </a:cubicBezTo>
                  <a:cubicBezTo>
                    <a:pt x="375046" y="686286"/>
                    <a:pt x="354867" y="688428"/>
                    <a:pt x="334484" y="688428"/>
                  </a:cubicBezTo>
                  <a:close/>
                  <a:moveTo>
                    <a:pt x="70451" y="448778"/>
                  </a:moveTo>
                  <a:cubicBezTo>
                    <a:pt x="82576" y="479483"/>
                    <a:pt x="98748" y="507456"/>
                    <a:pt x="118559" y="531930"/>
                  </a:cubicBezTo>
                  <a:cubicBezTo>
                    <a:pt x="121339" y="535486"/>
                    <a:pt x="123997" y="538708"/>
                    <a:pt x="126678" y="541734"/>
                  </a:cubicBezTo>
                  <a:cubicBezTo>
                    <a:pt x="173070" y="595399"/>
                    <a:pt x="234301" y="629897"/>
                    <a:pt x="299261" y="639072"/>
                  </a:cubicBezTo>
                  <a:cubicBezTo>
                    <a:pt x="328311" y="643209"/>
                    <a:pt x="357181" y="642220"/>
                    <a:pt x="385054" y="636177"/>
                  </a:cubicBezTo>
                  <a:cubicBezTo>
                    <a:pt x="393671" y="634403"/>
                    <a:pt x="401333" y="632408"/>
                    <a:pt x="408740" y="630004"/>
                  </a:cubicBezTo>
                  <a:cubicBezTo>
                    <a:pt x="444029" y="618654"/>
                    <a:pt x="475417" y="600133"/>
                    <a:pt x="502071" y="574957"/>
                  </a:cubicBezTo>
                  <a:lnTo>
                    <a:pt x="502129" y="574899"/>
                  </a:lnTo>
                  <a:cubicBezTo>
                    <a:pt x="582345" y="499631"/>
                    <a:pt x="610831" y="376821"/>
                    <a:pt x="574684" y="262017"/>
                  </a:cubicBezTo>
                  <a:cubicBezTo>
                    <a:pt x="555167" y="200567"/>
                    <a:pt x="519348" y="147458"/>
                    <a:pt x="471124" y="108495"/>
                  </a:cubicBezTo>
                  <a:cubicBezTo>
                    <a:pt x="463496" y="102305"/>
                    <a:pt x="455099" y="96197"/>
                    <a:pt x="446081" y="90326"/>
                  </a:cubicBezTo>
                  <a:cubicBezTo>
                    <a:pt x="379183" y="47119"/>
                    <a:pt x="299694" y="35393"/>
                    <a:pt x="228063" y="58280"/>
                  </a:cubicBezTo>
                  <a:cubicBezTo>
                    <a:pt x="86787" y="103540"/>
                    <a:pt x="12457" y="268591"/>
                    <a:pt x="62381" y="426193"/>
                  </a:cubicBezTo>
                  <a:cubicBezTo>
                    <a:pt x="64629" y="433512"/>
                    <a:pt x="67213" y="440650"/>
                    <a:pt x="69952" y="447413"/>
                  </a:cubicBezTo>
                  <a:cubicBezTo>
                    <a:pt x="70132" y="447862"/>
                    <a:pt x="70303" y="448312"/>
                    <a:pt x="70442" y="4487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47"/>
            <p:cNvSpPr/>
            <p:nvPr/>
          </p:nvSpPr>
          <p:spPr>
            <a:xfrm>
              <a:off x="3612295" y="863323"/>
              <a:ext cx="466763" cy="634634"/>
            </a:xfrm>
            <a:custGeom>
              <a:avLst/>
              <a:gdLst/>
              <a:ahLst/>
              <a:cxnLst/>
              <a:rect l="l" t="t" r="r" b="b"/>
              <a:pathLst>
                <a:path w="466763" h="634634" extrusionOk="0">
                  <a:moveTo>
                    <a:pt x="450189" y="231749"/>
                  </a:moveTo>
                  <a:cubicBezTo>
                    <a:pt x="428628" y="163872"/>
                    <a:pt x="388908" y="107369"/>
                    <a:pt x="339001" y="67041"/>
                  </a:cubicBezTo>
                  <a:cubicBezTo>
                    <a:pt x="330416" y="60049"/>
                    <a:pt x="321234" y="53467"/>
                    <a:pt x="312052" y="47473"/>
                  </a:cubicBezTo>
                  <a:cubicBezTo>
                    <a:pt x="241582" y="1952"/>
                    <a:pt x="155953" y="-13421"/>
                    <a:pt x="74101" y="12737"/>
                  </a:cubicBezTo>
                  <a:cubicBezTo>
                    <a:pt x="46972" y="21430"/>
                    <a:pt x="22256" y="34300"/>
                    <a:pt x="0" y="50237"/>
                  </a:cubicBezTo>
                  <a:cubicBezTo>
                    <a:pt x="75335" y="32722"/>
                    <a:pt x="152461" y="48716"/>
                    <a:pt x="216922" y="90353"/>
                  </a:cubicBezTo>
                  <a:cubicBezTo>
                    <a:pt x="226104" y="96338"/>
                    <a:pt x="235286" y="102929"/>
                    <a:pt x="243871" y="109920"/>
                  </a:cubicBezTo>
                  <a:cubicBezTo>
                    <a:pt x="293779" y="150249"/>
                    <a:pt x="333498" y="206752"/>
                    <a:pt x="355059" y="274629"/>
                  </a:cubicBezTo>
                  <a:cubicBezTo>
                    <a:pt x="394983" y="401404"/>
                    <a:pt x="360447" y="532570"/>
                    <a:pt x="276200" y="611625"/>
                  </a:cubicBezTo>
                  <a:cubicBezTo>
                    <a:pt x="267337" y="619990"/>
                    <a:pt x="257721" y="627521"/>
                    <a:pt x="247747" y="634635"/>
                  </a:cubicBezTo>
                  <a:cubicBezTo>
                    <a:pt x="254933" y="633032"/>
                    <a:pt x="262055" y="631348"/>
                    <a:pt x="269135" y="629042"/>
                  </a:cubicBezTo>
                  <a:cubicBezTo>
                    <a:pt x="308259" y="616465"/>
                    <a:pt x="342795" y="595704"/>
                    <a:pt x="371338" y="568745"/>
                  </a:cubicBezTo>
                  <a:cubicBezTo>
                    <a:pt x="455585" y="489690"/>
                    <a:pt x="490121" y="358524"/>
                    <a:pt x="450197" y="231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47"/>
            <p:cNvSpPr/>
            <p:nvPr/>
          </p:nvSpPr>
          <p:spPr>
            <a:xfrm>
              <a:off x="3465471" y="840087"/>
              <a:ext cx="636942" cy="688427"/>
            </a:xfrm>
            <a:custGeom>
              <a:avLst/>
              <a:gdLst/>
              <a:ahLst/>
              <a:cxnLst/>
              <a:rect l="l" t="t" r="r" b="b"/>
              <a:pathLst>
                <a:path w="636942" h="688427" extrusionOk="0">
                  <a:moveTo>
                    <a:pt x="334476" y="688420"/>
                  </a:moveTo>
                  <a:cubicBezTo>
                    <a:pt x="320626" y="688420"/>
                    <a:pt x="306669" y="687430"/>
                    <a:pt x="292696" y="685460"/>
                  </a:cubicBezTo>
                  <a:cubicBezTo>
                    <a:pt x="216543" y="674699"/>
                    <a:pt x="145050" y="634607"/>
                    <a:pt x="91431" y="572569"/>
                  </a:cubicBezTo>
                  <a:cubicBezTo>
                    <a:pt x="88283" y="569012"/>
                    <a:pt x="84972" y="565030"/>
                    <a:pt x="81881" y="561064"/>
                  </a:cubicBezTo>
                  <a:cubicBezTo>
                    <a:pt x="59217" y="533074"/>
                    <a:pt x="40558" y="500767"/>
                    <a:pt x="26675" y="465402"/>
                  </a:cubicBezTo>
                  <a:cubicBezTo>
                    <a:pt x="26528" y="465067"/>
                    <a:pt x="26422" y="464731"/>
                    <a:pt x="26291" y="464396"/>
                  </a:cubicBezTo>
                  <a:cubicBezTo>
                    <a:pt x="23143" y="456587"/>
                    <a:pt x="20216" y="448377"/>
                    <a:pt x="17690" y="440176"/>
                  </a:cubicBezTo>
                  <a:cubicBezTo>
                    <a:pt x="-39969" y="258215"/>
                    <a:pt x="47982" y="66809"/>
                    <a:pt x="213779" y="13691"/>
                  </a:cubicBezTo>
                  <a:cubicBezTo>
                    <a:pt x="298803" y="-13448"/>
                    <a:pt x="392764" y="142"/>
                    <a:pt x="471591" y="51060"/>
                  </a:cubicBezTo>
                  <a:cubicBezTo>
                    <a:pt x="482056" y="57896"/>
                    <a:pt x="491786" y="64953"/>
                    <a:pt x="500608" y="72124"/>
                  </a:cubicBezTo>
                  <a:cubicBezTo>
                    <a:pt x="555944" y="116827"/>
                    <a:pt x="597013" y="177631"/>
                    <a:pt x="619351" y="247912"/>
                  </a:cubicBezTo>
                  <a:cubicBezTo>
                    <a:pt x="660877" y="379830"/>
                    <a:pt x="627453" y="521553"/>
                    <a:pt x="534212" y="609054"/>
                  </a:cubicBezTo>
                  <a:cubicBezTo>
                    <a:pt x="502439" y="639056"/>
                    <a:pt x="465066" y="661101"/>
                    <a:pt x="423155" y="674584"/>
                  </a:cubicBezTo>
                  <a:cubicBezTo>
                    <a:pt x="414136" y="677512"/>
                    <a:pt x="404824" y="679948"/>
                    <a:pt x="394726" y="682025"/>
                  </a:cubicBezTo>
                  <a:cubicBezTo>
                    <a:pt x="375046" y="686286"/>
                    <a:pt x="354867" y="688428"/>
                    <a:pt x="334484" y="688428"/>
                  </a:cubicBezTo>
                  <a:close/>
                  <a:moveTo>
                    <a:pt x="70451" y="448778"/>
                  </a:moveTo>
                  <a:cubicBezTo>
                    <a:pt x="82576" y="479483"/>
                    <a:pt x="98748" y="507456"/>
                    <a:pt x="118559" y="531930"/>
                  </a:cubicBezTo>
                  <a:cubicBezTo>
                    <a:pt x="121339" y="535486"/>
                    <a:pt x="123997" y="538708"/>
                    <a:pt x="126678" y="541734"/>
                  </a:cubicBezTo>
                  <a:cubicBezTo>
                    <a:pt x="173070" y="595399"/>
                    <a:pt x="234301" y="629897"/>
                    <a:pt x="299261" y="639072"/>
                  </a:cubicBezTo>
                  <a:cubicBezTo>
                    <a:pt x="328311" y="643209"/>
                    <a:pt x="357181" y="642220"/>
                    <a:pt x="385054" y="636177"/>
                  </a:cubicBezTo>
                  <a:cubicBezTo>
                    <a:pt x="393671" y="634403"/>
                    <a:pt x="401333" y="632408"/>
                    <a:pt x="408740" y="630004"/>
                  </a:cubicBezTo>
                  <a:cubicBezTo>
                    <a:pt x="444029" y="618654"/>
                    <a:pt x="475417" y="600133"/>
                    <a:pt x="502071" y="574957"/>
                  </a:cubicBezTo>
                  <a:lnTo>
                    <a:pt x="502129" y="574899"/>
                  </a:lnTo>
                  <a:cubicBezTo>
                    <a:pt x="582345" y="499631"/>
                    <a:pt x="610831" y="376821"/>
                    <a:pt x="574684" y="262017"/>
                  </a:cubicBezTo>
                  <a:cubicBezTo>
                    <a:pt x="555167" y="200567"/>
                    <a:pt x="519348" y="147458"/>
                    <a:pt x="471124" y="108495"/>
                  </a:cubicBezTo>
                  <a:cubicBezTo>
                    <a:pt x="463496" y="102305"/>
                    <a:pt x="455099" y="96197"/>
                    <a:pt x="446081" y="90326"/>
                  </a:cubicBezTo>
                  <a:cubicBezTo>
                    <a:pt x="379183" y="47119"/>
                    <a:pt x="299694" y="35393"/>
                    <a:pt x="228063" y="58280"/>
                  </a:cubicBezTo>
                  <a:cubicBezTo>
                    <a:pt x="86787" y="103540"/>
                    <a:pt x="12457" y="268591"/>
                    <a:pt x="62381" y="426193"/>
                  </a:cubicBezTo>
                  <a:cubicBezTo>
                    <a:pt x="64629" y="433512"/>
                    <a:pt x="67213" y="440650"/>
                    <a:pt x="69952" y="447413"/>
                  </a:cubicBezTo>
                  <a:cubicBezTo>
                    <a:pt x="70132" y="447862"/>
                    <a:pt x="70303" y="448312"/>
                    <a:pt x="70442" y="448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47"/>
            <p:cNvSpPr/>
            <p:nvPr/>
          </p:nvSpPr>
          <p:spPr>
            <a:xfrm>
              <a:off x="3481933" y="680835"/>
              <a:ext cx="502002" cy="690666"/>
            </a:xfrm>
            <a:custGeom>
              <a:avLst/>
              <a:gdLst/>
              <a:ahLst/>
              <a:cxnLst/>
              <a:rect l="l" t="t" r="r" b="b"/>
              <a:pathLst>
                <a:path w="502002" h="690666" extrusionOk="0">
                  <a:moveTo>
                    <a:pt x="382294" y="63258"/>
                  </a:moveTo>
                  <a:cubicBezTo>
                    <a:pt x="350939" y="7172"/>
                    <a:pt x="286306" y="-16001"/>
                    <a:pt x="231018" y="11711"/>
                  </a:cubicBezTo>
                  <a:cubicBezTo>
                    <a:pt x="171177" y="41695"/>
                    <a:pt x="145021" y="119859"/>
                    <a:pt x="172510" y="186329"/>
                  </a:cubicBezTo>
                  <a:cubicBezTo>
                    <a:pt x="172943" y="187376"/>
                    <a:pt x="173475" y="188332"/>
                    <a:pt x="173941" y="189355"/>
                  </a:cubicBezTo>
                  <a:cubicBezTo>
                    <a:pt x="35166" y="245089"/>
                    <a:pt x="-34838" y="414130"/>
                    <a:pt x="17195" y="577252"/>
                  </a:cubicBezTo>
                  <a:cubicBezTo>
                    <a:pt x="30808" y="620026"/>
                    <a:pt x="51388" y="658237"/>
                    <a:pt x="77274" y="690666"/>
                  </a:cubicBezTo>
                  <a:cubicBezTo>
                    <a:pt x="86684" y="686774"/>
                    <a:pt x="96128" y="682391"/>
                    <a:pt x="105498" y="677796"/>
                  </a:cubicBezTo>
                  <a:cubicBezTo>
                    <a:pt x="279879" y="591742"/>
                    <a:pt x="396791" y="433338"/>
                    <a:pt x="420673" y="274755"/>
                  </a:cubicBezTo>
                  <a:cubicBezTo>
                    <a:pt x="428898" y="273299"/>
                    <a:pt x="437107" y="270862"/>
                    <a:pt x="445055" y="266913"/>
                  </a:cubicBezTo>
                  <a:cubicBezTo>
                    <a:pt x="494046" y="242578"/>
                    <a:pt x="515582" y="178708"/>
                    <a:pt x="493081" y="124291"/>
                  </a:cubicBezTo>
                  <a:cubicBezTo>
                    <a:pt x="473385" y="76644"/>
                    <a:pt x="426503" y="52170"/>
                    <a:pt x="382311" y="632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47"/>
            <p:cNvSpPr/>
            <p:nvPr/>
          </p:nvSpPr>
          <p:spPr>
            <a:xfrm>
              <a:off x="3458656" y="657389"/>
              <a:ext cx="548568" cy="737522"/>
            </a:xfrm>
            <a:custGeom>
              <a:avLst/>
              <a:gdLst/>
              <a:ahLst/>
              <a:cxnLst/>
              <a:rect l="l" t="t" r="r" b="b"/>
              <a:pathLst>
                <a:path w="548568" h="737522" extrusionOk="0">
                  <a:moveTo>
                    <a:pt x="100543" y="737523"/>
                  </a:moveTo>
                  <a:cubicBezTo>
                    <a:pt x="93593" y="737523"/>
                    <a:pt x="86782" y="734415"/>
                    <a:pt x="82253" y="728716"/>
                  </a:cubicBezTo>
                  <a:cubicBezTo>
                    <a:pt x="53988" y="693318"/>
                    <a:pt x="32419" y="652638"/>
                    <a:pt x="18152" y="607796"/>
                  </a:cubicBezTo>
                  <a:cubicBezTo>
                    <a:pt x="-34495" y="442777"/>
                    <a:pt x="30996" y="268731"/>
                    <a:pt x="167808" y="200371"/>
                  </a:cubicBezTo>
                  <a:cubicBezTo>
                    <a:pt x="147245" y="127212"/>
                    <a:pt x="178879" y="46759"/>
                    <a:pt x="243798" y="14215"/>
                  </a:cubicBezTo>
                  <a:cubicBezTo>
                    <a:pt x="304956" y="-16408"/>
                    <a:pt x="376702" y="3912"/>
                    <a:pt x="417051" y="61069"/>
                  </a:cubicBezTo>
                  <a:cubicBezTo>
                    <a:pt x="467580" y="56653"/>
                    <a:pt x="516621" y="87145"/>
                    <a:pt x="537969" y="138774"/>
                  </a:cubicBezTo>
                  <a:cubicBezTo>
                    <a:pt x="565040" y="204247"/>
                    <a:pt x="538459" y="281650"/>
                    <a:pt x="478716" y="311324"/>
                  </a:cubicBezTo>
                  <a:cubicBezTo>
                    <a:pt x="474145" y="313606"/>
                    <a:pt x="469403" y="315544"/>
                    <a:pt x="464465" y="317163"/>
                  </a:cubicBezTo>
                  <a:cubicBezTo>
                    <a:pt x="433551" y="483678"/>
                    <a:pt x="310156" y="637821"/>
                    <a:pt x="139094" y="722232"/>
                  </a:cubicBezTo>
                  <a:cubicBezTo>
                    <a:pt x="129233" y="727064"/>
                    <a:pt x="119340" y="731652"/>
                    <a:pt x="109496" y="735732"/>
                  </a:cubicBezTo>
                  <a:cubicBezTo>
                    <a:pt x="106585" y="736942"/>
                    <a:pt x="103552" y="737515"/>
                    <a:pt x="100535" y="737515"/>
                  </a:cubicBezTo>
                  <a:close/>
                  <a:moveTo>
                    <a:pt x="302904" y="46996"/>
                  </a:moveTo>
                  <a:cubicBezTo>
                    <a:pt x="290026" y="46996"/>
                    <a:pt x="277059" y="49932"/>
                    <a:pt x="264762" y="56089"/>
                  </a:cubicBezTo>
                  <a:cubicBezTo>
                    <a:pt x="215811" y="80620"/>
                    <a:pt x="194553" y="145553"/>
                    <a:pt x="217421" y="200813"/>
                  </a:cubicBezTo>
                  <a:lnTo>
                    <a:pt x="218591" y="203250"/>
                  </a:lnTo>
                  <a:cubicBezTo>
                    <a:pt x="221191" y="209063"/>
                    <a:pt x="221297" y="215679"/>
                    <a:pt x="218918" y="221582"/>
                  </a:cubicBezTo>
                  <a:cubicBezTo>
                    <a:pt x="216522" y="227486"/>
                    <a:pt x="211837" y="232155"/>
                    <a:pt x="205926" y="234535"/>
                  </a:cubicBezTo>
                  <a:cubicBezTo>
                    <a:pt x="77813" y="285968"/>
                    <a:pt x="14938" y="443684"/>
                    <a:pt x="62761" y="593576"/>
                  </a:cubicBezTo>
                  <a:cubicBezTo>
                    <a:pt x="73406" y="627011"/>
                    <a:pt x="88606" y="657748"/>
                    <a:pt x="108057" y="685182"/>
                  </a:cubicBezTo>
                  <a:cubicBezTo>
                    <a:pt x="111532" y="683563"/>
                    <a:pt x="114990" y="681895"/>
                    <a:pt x="118449" y="680202"/>
                  </a:cubicBezTo>
                  <a:cubicBezTo>
                    <a:pt x="281204" y="599897"/>
                    <a:pt x="397060" y="452172"/>
                    <a:pt x="420763" y="294709"/>
                  </a:cubicBezTo>
                  <a:cubicBezTo>
                    <a:pt x="422259" y="284765"/>
                    <a:pt x="429945" y="276883"/>
                    <a:pt x="439846" y="275133"/>
                  </a:cubicBezTo>
                  <a:cubicBezTo>
                    <a:pt x="446600" y="273947"/>
                    <a:pt x="452503" y="272059"/>
                    <a:pt x="457899" y="269377"/>
                  </a:cubicBezTo>
                  <a:cubicBezTo>
                    <a:pt x="496041" y="250431"/>
                    <a:pt x="512557" y="199873"/>
                    <a:pt x="494684" y="156666"/>
                  </a:cubicBezTo>
                  <a:cubicBezTo>
                    <a:pt x="479869" y="120851"/>
                    <a:pt x="444760" y="100964"/>
                    <a:pt x="411263" y="109411"/>
                  </a:cubicBezTo>
                  <a:cubicBezTo>
                    <a:pt x="400911" y="112003"/>
                    <a:pt x="390282" y="107342"/>
                    <a:pt x="385123" y="98127"/>
                  </a:cubicBezTo>
                  <a:cubicBezTo>
                    <a:pt x="366907" y="65534"/>
                    <a:pt x="335240" y="47005"/>
                    <a:pt x="302895" y="470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47"/>
            <p:cNvSpPr/>
            <p:nvPr/>
          </p:nvSpPr>
          <p:spPr>
            <a:xfrm>
              <a:off x="2466564" y="4052946"/>
              <a:ext cx="250193" cy="132396"/>
            </a:xfrm>
            <a:custGeom>
              <a:avLst/>
              <a:gdLst/>
              <a:ahLst/>
              <a:cxnLst/>
              <a:rect l="l" t="t" r="r" b="b"/>
              <a:pathLst>
                <a:path w="250193" h="132396" extrusionOk="0">
                  <a:moveTo>
                    <a:pt x="219688" y="132396"/>
                  </a:moveTo>
                  <a:cubicBezTo>
                    <a:pt x="219688" y="132396"/>
                    <a:pt x="-97221" y="16243"/>
                    <a:pt x="30213" y="6660"/>
                  </a:cubicBezTo>
                  <a:cubicBezTo>
                    <a:pt x="177385" y="-4412"/>
                    <a:pt x="250193" y="1663"/>
                    <a:pt x="250193" y="1663"/>
                  </a:cubicBezTo>
                  <a:lnTo>
                    <a:pt x="219688" y="1323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47"/>
            <p:cNvSpPr/>
            <p:nvPr/>
          </p:nvSpPr>
          <p:spPr>
            <a:xfrm>
              <a:off x="2442928" y="4029499"/>
              <a:ext cx="297249" cy="179261"/>
            </a:xfrm>
            <a:custGeom>
              <a:avLst/>
              <a:gdLst/>
              <a:ahLst/>
              <a:cxnLst/>
              <a:rect l="l" t="t" r="r" b="b"/>
              <a:pathLst>
                <a:path w="297249" h="179261" extrusionOk="0">
                  <a:moveTo>
                    <a:pt x="243332" y="179262"/>
                  </a:moveTo>
                  <a:cubicBezTo>
                    <a:pt x="240609" y="179262"/>
                    <a:pt x="237879" y="178787"/>
                    <a:pt x="235287" y="177831"/>
                  </a:cubicBezTo>
                  <a:cubicBezTo>
                    <a:pt x="-6516" y="89209"/>
                    <a:pt x="-1757" y="55070"/>
                    <a:pt x="508" y="38659"/>
                  </a:cubicBezTo>
                  <a:cubicBezTo>
                    <a:pt x="4440" y="10334"/>
                    <a:pt x="40317" y="7636"/>
                    <a:pt x="52091" y="6753"/>
                  </a:cubicBezTo>
                  <a:cubicBezTo>
                    <a:pt x="199467" y="-4335"/>
                    <a:pt x="272726" y="1511"/>
                    <a:pt x="275767" y="1765"/>
                  </a:cubicBezTo>
                  <a:cubicBezTo>
                    <a:pt x="282553" y="2329"/>
                    <a:pt x="288759" y="5821"/>
                    <a:pt x="292765" y="11316"/>
                  </a:cubicBezTo>
                  <a:cubicBezTo>
                    <a:pt x="296772" y="16819"/>
                    <a:pt x="298178" y="23794"/>
                    <a:pt x="296641" y="30425"/>
                  </a:cubicBezTo>
                  <a:lnTo>
                    <a:pt x="266144" y="161166"/>
                  </a:lnTo>
                  <a:cubicBezTo>
                    <a:pt x="264607" y="167700"/>
                    <a:pt x="260363" y="173260"/>
                    <a:pt x="254452" y="176441"/>
                  </a:cubicBezTo>
                  <a:cubicBezTo>
                    <a:pt x="250993" y="178313"/>
                    <a:pt x="247175" y="179262"/>
                    <a:pt x="243332" y="179262"/>
                  </a:cubicBezTo>
                  <a:close/>
                  <a:moveTo>
                    <a:pt x="67127" y="52626"/>
                  </a:moveTo>
                  <a:cubicBezTo>
                    <a:pt x="100241" y="72201"/>
                    <a:pt x="164506" y="100722"/>
                    <a:pt x="226587" y="124550"/>
                  </a:cubicBezTo>
                  <a:lnTo>
                    <a:pt x="244608" y="47253"/>
                  </a:lnTo>
                  <a:cubicBezTo>
                    <a:pt x="212909" y="46460"/>
                    <a:pt x="153672" y="46485"/>
                    <a:pt x="67127" y="52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47"/>
            <p:cNvSpPr/>
            <p:nvPr/>
          </p:nvSpPr>
          <p:spPr>
            <a:xfrm>
              <a:off x="6688592" y="1043132"/>
              <a:ext cx="4390" cy="32936"/>
            </a:xfrm>
            <a:custGeom>
              <a:avLst/>
              <a:gdLst/>
              <a:ahLst/>
              <a:cxnLst/>
              <a:rect l="l" t="t" r="r" b="b"/>
              <a:pathLst>
                <a:path w="4390" h="32936" extrusionOk="0">
                  <a:moveTo>
                    <a:pt x="3393" y="22560"/>
                  </a:moveTo>
                  <a:cubicBezTo>
                    <a:pt x="2592" y="14972"/>
                    <a:pt x="1603" y="7384"/>
                    <a:pt x="0" y="0"/>
                  </a:cubicBezTo>
                  <a:cubicBezTo>
                    <a:pt x="2388" y="10777"/>
                    <a:pt x="3794" y="21759"/>
                    <a:pt x="4391" y="32937"/>
                  </a:cubicBezTo>
                  <a:cubicBezTo>
                    <a:pt x="4195" y="29543"/>
                    <a:pt x="3794" y="25946"/>
                    <a:pt x="3393" y="22552"/>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47"/>
            <p:cNvSpPr/>
            <p:nvPr/>
          </p:nvSpPr>
          <p:spPr>
            <a:xfrm>
              <a:off x="5570924" y="779376"/>
              <a:ext cx="1225211" cy="1617350"/>
            </a:xfrm>
            <a:custGeom>
              <a:avLst/>
              <a:gdLst/>
              <a:ahLst/>
              <a:cxnLst/>
              <a:rect l="l" t="t" r="r" b="b"/>
              <a:pathLst>
                <a:path w="1225211" h="1617350" extrusionOk="0">
                  <a:moveTo>
                    <a:pt x="1191524" y="646077"/>
                  </a:moveTo>
                  <a:cubicBezTo>
                    <a:pt x="1156587" y="741706"/>
                    <a:pt x="1071555" y="915597"/>
                    <a:pt x="973326" y="1098671"/>
                  </a:cubicBezTo>
                  <a:cubicBezTo>
                    <a:pt x="966744" y="1111050"/>
                    <a:pt x="959950" y="1123627"/>
                    <a:pt x="953172" y="1136006"/>
                  </a:cubicBezTo>
                  <a:cubicBezTo>
                    <a:pt x="941194" y="1158370"/>
                    <a:pt x="929019" y="1180530"/>
                    <a:pt x="916641" y="1202886"/>
                  </a:cubicBezTo>
                  <a:cubicBezTo>
                    <a:pt x="875114" y="1277549"/>
                    <a:pt x="832802" y="1351624"/>
                    <a:pt x="791872" y="1420499"/>
                  </a:cubicBezTo>
                  <a:cubicBezTo>
                    <a:pt x="748154" y="1493968"/>
                    <a:pt x="706234" y="1561444"/>
                    <a:pt x="668902" y="1617350"/>
                  </a:cubicBezTo>
                  <a:cubicBezTo>
                    <a:pt x="653138" y="1603973"/>
                    <a:pt x="635772" y="1589998"/>
                    <a:pt x="617409" y="1575223"/>
                  </a:cubicBezTo>
                  <a:cubicBezTo>
                    <a:pt x="389841" y="1394349"/>
                    <a:pt x="-9026" y="1127421"/>
                    <a:pt x="156" y="1118238"/>
                  </a:cubicBezTo>
                  <a:lnTo>
                    <a:pt x="91197" y="983081"/>
                  </a:lnTo>
                  <a:lnTo>
                    <a:pt x="222540" y="788225"/>
                  </a:lnTo>
                  <a:lnTo>
                    <a:pt x="309575" y="659054"/>
                  </a:lnTo>
                  <a:cubicBezTo>
                    <a:pt x="309575" y="659054"/>
                    <a:pt x="354904" y="369966"/>
                    <a:pt x="410191" y="244990"/>
                  </a:cubicBezTo>
                  <a:cubicBezTo>
                    <a:pt x="465495" y="119817"/>
                    <a:pt x="508608" y="99252"/>
                    <a:pt x="559317" y="126203"/>
                  </a:cubicBezTo>
                  <a:cubicBezTo>
                    <a:pt x="609821" y="153154"/>
                    <a:pt x="572693" y="327847"/>
                    <a:pt x="581679" y="365174"/>
                  </a:cubicBezTo>
                  <a:cubicBezTo>
                    <a:pt x="589266" y="395519"/>
                    <a:pt x="620008" y="399313"/>
                    <a:pt x="641970" y="380146"/>
                  </a:cubicBezTo>
                  <a:cubicBezTo>
                    <a:pt x="680300" y="372959"/>
                    <a:pt x="728605" y="350595"/>
                    <a:pt x="761939" y="317258"/>
                  </a:cubicBezTo>
                  <a:cubicBezTo>
                    <a:pt x="785895" y="293103"/>
                    <a:pt x="838795" y="189280"/>
                    <a:pt x="897484" y="82874"/>
                  </a:cubicBezTo>
                  <a:cubicBezTo>
                    <a:pt x="909061" y="61712"/>
                    <a:pt x="920843" y="40354"/>
                    <a:pt x="932821" y="19584"/>
                  </a:cubicBezTo>
                  <a:cubicBezTo>
                    <a:pt x="987520" y="-75448"/>
                    <a:pt x="1001493" y="206256"/>
                    <a:pt x="1001493" y="206256"/>
                  </a:cubicBezTo>
                  <a:cubicBezTo>
                    <a:pt x="1022252" y="146163"/>
                    <a:pt x="1117685" y="235603"/>
                    <a:pt x="1122272" y="304681"/>
                  </a:cubicBezTo>
                  <a:cubicBezTo>
                    <a:pt x="1122468" y="306276"/>
                    <a:pt x="1122468" y="308075"/>
                    <a:pt x="1122468" y="309669"/>
                  </a:cubicBezTo>
                  <a:cubicBezTo>
                    <a:pt x="1122468" y="315655"/>
                    <a:pt x="1122272" y="321444"/>
                    <a:pt x="1121871" y="327438"/>
                  </a:cubicBezTo>
                  <a:cubicBezTo>
                    <a:pt x="1121871" y="327438"/>
                    <a:pt x="1296735" y="356384"/>
                    <a:pt x="1191532" y="646069"/>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47"/>
            <p:cNvSpPr/>
            <p:nvPr/>
          </p:nvSpPr>
          <p:spPr>
            <a:xfrm>
              <a:off x="6188333" y="779384"/>
              <a:ext cx="607778" cy="1617342"/>
            </a:xfrm>
            <a:custGeom>
              <a:avLst/>
              <a:gdLst/>
              <a:ahLst/>
              <a:cxnLst/>
              <a:rect l="l" t="t" r="r" b="b"/>
              <a:pathLst>
                <a:path w="607778" h="1617342" extrusionOk="0">
                  <a:moveTo>
                    <a:pt x="574115" y="646069"/>
                  </a:moveTo>
                  <a:cubicBezTo>
                    <a:pt x="539178" y="741698"/>
                    <a:pt x="454146" y="915589"/>
                    <a:pt x="355918" y="1098662"/>
                  </a:cubicBezTo>
                  <a:cubicBezTo>
                    <a:pt x="349335" y="1111042"/>
                    <a:pt x="342541" y="1123618"/>
                    <a:pt x="335763" y="1135998"/>
                  </a:cubicBezTo>
                  <a:cubicBezTo>
                    <a:pt x="323785" y="1158362"/>
                    <a:pt x="311610" y="1180522"/>
                    <a:pt x="299232" y="1202877"/>
                  </a:cubicBezTo>
                  <a:cubicBezTo>
                    <a:pt x="257705" y="1277541"/>
                    <a:pt x="215393" y="1351616"/>
                    <a:pt x="174463" y="1420490"/>
                  </a:cubicBezTo>
                  <a:cubicBezTo>
                    <a:pt x="130745" y="1493960"/>
                    <a:pt x="88826" y="1561436"/>
                    <a:pt x="51494" y="1617342"/>
                  </a:cubicBezTo>
                  <a:cubicBezTo>
                    <a:pt x="35730" y="1603965"/>
                    <a:pt x="18364" y="1589990"/>
                    <a:pt x="0" y="1575215"/>
                  </a:cubicBezTo>
                  <a:cubicBezTo>
                    <a:pt x="30742" y="1527502"/>
                    <a:pt x="63872" y="1473796"/>
                    <a:pt x="98408" y="1416099"/>
                  </a:cubicBezTo>
                  <a:cubicBezTo>
                    <a:pt x="139338" y="1347225"/>
                    <a:pt x="181658" y="1273150"/>
                    <a:pt x="223177" y="1198487"/>
                  </a:cubicBezTo>
                  <a:cubicBezTo>
                    <a:pt x="344152" y="979680"/>
                    <a:pt x="456542" y="755476"/>
                    <a:pt x="498060" y="641678"/>
                  </a:cubicBezTo>
                  <a:cubicBezTo>
                    <a:pt x="524821" y="567611"/>
                    <a:pt x="533201" y="510912"/>
                    <a:pt x="531199" y="467190"/>
                  </a:cubicBezTo>
                  <a:cubicBezTo>
                    <a:pt x="500856" y="412682"/>
                    <a:pt x="449150" y="403900"/>
                    <a:pt x="449150" y="403900"/>
                  </a:cubicBezTo>
                  <a:cubicBezTo>
                    <a:pt x="449551" y="397915"/>
                    <a:pt x="449747" y="392126"/>
                    <a:pt x="449747" y="386132"/>
                  </a:cubicBezTo>
                  <a:cubicBezTo>
                    <a:pt x="449747" y="322442"/>
                    <a:pt x="423591" y="261352"/>
                    <a:pt x="377085" y="217630"/>
                  </a:cubicBezTo>
                  <a:cubicBezTo>
                    <a:pt x="372883" y="213639"/>
                    <a:pt x="368500" y="209845"/>
                    <a:pt x="364102" y="206247"/>
                  </a:cubicBezTo>
                  <a:lnTo>
                    <a:pt x="328364" y="292097"/>
                  </a:lnTo>
                  <a:lnTo>
                    <a:pt x="315388" y="188683"/>
                  </a:lnTo>
                  <a:cubicBezTo>
                    <a:pt x="315388" y="188683"/>
                    <a:pt x="330563" y="112221"/>
                    <a:pt x="280051" y="82874"/>
                  </a:cubicBezTo>
                  <a:cubicBezTo>
                    <a:pt x="291628" y="61712"/>
                    <a:pt x="303410" y="40354"/>
                    <a:pt x="315388" y="19584"/>
                  </a:cubicBezTo>
                  <a:cubicBezTo>
                    <a:pt x="370087" y="-75448"/>
                    <a:pt x="384060" y="206256"/>
                    <a:pt x="384060" y="206256"/>
                  </a:cubicBezTo>
                  <a:cubicBezTo>
                    <a:pt x="404819" y="146163"/>
                    <a:pt x="500252" y="235603"/>
                    <a:pt x="504838" y="304681"/>
                  </a:cubicBezTo>
                  <a:cubicBezTo>
                    <a:pt x="505035" y="306276"/>
                    <a:pt x="505035" y="308075"/>
                    <a:pt x="505035" y="309669"/>
                  </a:cubicBezTo>
                  <a:cubicBezTo>
                    <a:pt x="505035" y="315655"/>
                    <a:pt x="504838" y="321444"/>
                    <a:pt x="504438" y="327438"/>
                  </a:cubicBezTo>
                  <a:cubicBezTo>
                    <a:pt x="504438" y="327438"/>
                    <a:pt x="679302" y="356384"/>
                    <a:pt x="574099" y="6460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47"/>
            <p:cNvSpPr/>
            <p:nvPr/>
          </p:nvSpPr>
          <p:spPr>
            <a:xfrm>
              <a:off x="5547506" y="755914"/>
              <a:ext cx="1272098" cy="1664222"/>
            </a:xfrm>
            <a:custGeom>
              <a:avLst/>
              <a:gdLst/>
              <a:ahLst/>
              <a:cxnLst/>
              <a:rect l="l" t="t" r="r" b="b"/>
              <a:pathLst>
                <a:path w="1272098" h="1664222" extrusionOk="0">
                  <a:moveTo>
                    <a:pt x="692304" y="1664222"/>
                  </a:moveTo>
                  <a:cubicBezTo>
                    <a:pt x="686777" y="1664222"/>
                    <a:pt x="681405" y="1662276"/>
                    <a:pt x="677154" y="1658662"/>
                  </a:cubicBezTo>
                  <a:cubicBezTo>
                    <a:pt x="661570" y="1645432"/>
                    <a:pt x="644392" y="1631613"/>
                    <a:pt x="626224" y="1617001"/>
                  </a:cubicBezTo>
                  <a:cubicBezTo>
                    <a:pt x="507899" y="1522958"/>
                    <a:pt x="344448" y="1406534"/>
                    <a:pt x="213139" y="1312990"/>
                  </a:cubicBezTo>
                  <a:cubicBezTo>
                    <a:pt x="1596" y="1162314"/>
                    <a:pt x="1482" y="1160940"/>
                    <a:pt x="76" y="1144128"/>
                  </a:cubicBezTo>
                  <a:cubicBezTo>
                    <a:pt x="-366" y="1138756"/>
                    <a:pt x="1139" y="1133138"/>
                    <a:pt x="4156" y="1128625"/>
                  </a:cubicBezTo>
                  <a:lnTo>
                    <a:pt x="4140" y="1128625"/>
                  </a:lnTo>
                  <a:cubicBezTo>
                    <a:pt x="4140" y="1128625"/>
                    <a:pt x="310665" y="673717"/>
                    <a:pt x="310665" y="673717"/>
                  </a:cubicBezTo>
                  <a:cubicBezTo>
                    <a:pt x="317246" y="632889"/>
                    <a:pt x="359746" y="377540"/>
                    <a:pt x="412172" y="258974"/>
                  </a:cubicBezTo>
                  <a:cubicBezTo>
                    <a:pt x="448720" y="176256"/>
                    <a:pt x="482086" y="133450"/>
                    <a:pt x="520359" y="120203"/>
                  </a:cubicBezTo>
                  <a:cubicBezTo>
                    <a:pt x="543522" y="112182"/>
                    <a:pt x="567462" y="115044"/>
                    <a:pt x="593716" y="128977"/>
                  </a:cubicBezTo>
                  <a:cubicBezTo>
                    <a:pt x="641481" y="154481"/>
                    <a:pt x="635169" y="243217"/>
                    <a:pt x="629593" y="321511"/>
                  </a:cubicBezTo>
                  <a:cubicBezTo>
                    <a:pt x="627950" y="344685"/>
                    <a:pt x="626102" y="370720"/>
                    <a:pt x="627467" y="381064"/>
                  </a:cubicBezTo>
                  <a:cubicBezTo>
                    <a:pt x="631122" y="382511"/>
                    <a:pt x="641587" y="384278"/>
                    <a:pt x="661014" y="380606"/>
                  </a:cubicBezTo>
                  <a:cubicBezTo>
                    <a:pt x="699393" y="373410"/>
                    <a:pt x="741688" y="351251"/>
                    <a:pt x="768784" y="324153"/>
                  </a:cubicBezTo>
                  <a:cubicBezTo>
                    <a:pt x="784663" y="308142"/>
                    <a:pt x="821308" y="240511"/>
                    <a:pt x="860104" y="168897"/>
                  </a:cubicBezTo>
                  <a:cubicBezTo>
                    <a:pt x="872998" y="145086"/>
                    <a:pt x="886522" y="120122"/>
                    <a:pt x="900372" y="95018"/>
                  </a:cubicBezTo>
                  <a:cubicBezTo>
                    <a:pt x="912007" y="73766"/>
                    <a:pt x="923878" y="52253"/>
                    <a:pt x="935938" y="31336"/>
                  </a:cubicBezTo>
                  <a:cubicBezTo>
                    <a:pt x="953574" y="697"/>
                    <a:pt x="972437" y="-2124"/>
                    <a:pt x="985298" y="975"/>
                  </a:cubicBezTo>
                  <a:cubicBezTo>
                    <a:pt x="997333" y="3878"/>
                    <a:pt x="1032278" y="12292"/>
                    <a:pt x="1045662" y="186592"/>
                  </a:cubicBezTo>
                  <a:cubicBezTo>
                    <a:pt x="1049211" y="186371"/>
                    <a:pt x="1052849" y="186494"/>
                    <a:pt x="1056660" y="187001"/>
                  </a:cubicBezTo>
                  <a:cubicBezTo>
                    <a:pt x="1106232" y="193640"/>
                    <a:pt x="1165068" y="266693"/>
                    <a:pt x="1169033" y="326581"/>
                  </a:cubicBezTo>
                  <a:cubicBezTo>
                    <a:pt x="1169213" y="327734"/>
                    <a:pt x="1169287" y="330588"/>
                    <a:pt x="1169287" y="333123"/>
                  </a:cubicBezTo>
                  <a:lnTo>
                    <a:pt x="1169287" y="333736"/>
                  </a:lnTo>
                  <a:cubicBezTo>
                    <a:pt x="1190218" y="341815"/>
                    <a:pt x="1222939" y="360058"/>
                    <a:pt x="1245955" y="399405"/>
                  </a:cubicBezTo>
                  <a:cubicBezTo>
                    <a:pt x="1283606" y="463798"/>
                    <a:pt x="1280581" y="557367"/>
                    <a:pt x="1236936" y="677519"/>
                  </a:cubicBezTo>
                  <a:cubicBezTo>
                    <a:pt x="1236936" y="677527"/>
                    <a:pt x="1236936" y="677544"/>
                    <a:pt x="1236920" y="677552"/>
                  </a:cubicBezTo>
                  <a:cubicBezTo>
                    <a:pt x="1203684" y="768561"/>
                    <a:pt x="1121620" y="938895"/>
                    <a:pt x="1017381" y="1133179"/>
                  </a:cubicBezTo>
                  <a:cubicBezTo>
                    <a:pt x="1010800" y="1145575"/>
                    <a:pt x="1003956" y="1158233"/>
                    <a:pt x="997112" y="1170703"/>
                  </a:cubicBezTo>
                  <a:cubicBezTo>
                    <a:pt x="985183" y="1192969"/>
                    <a:pt x="972985" y="1215218"/>
                    <a:pt x="960540" y="1237672"/>
                  </a:cubicBezTo>
                  <a:cubicBezTo>
                    <a:pt x="916397" y="1317046"/>
                    <a:pt x="874306" y="1390458"/>
                    <a:pt x="835412" y="1455907"/>
                  </a:cubicBezTo>
                  <a:cubicBezTo>
                    <a:pt x="789127" y="1533669"/>
                    <a:pt x="747534" y="1600246"/>
                    <a:pt x="711764" y="1653797"/>
                  </a:cubicBezTo>
                  <a:cubicBezTo>
                    <a:pt x="708068" y="1659349"/>
                    <a:pt x="702157" y="1663053"/>
                    <a:pt x="695534" y="1663977"/>
                  </a:cubicBezTo>
                  <a:cubicBezTo>
                    <a:pt x="694455" y="1664133"/>
                    <a:pt x="693376" y="1664206"/>
                    <a:pt x="692296" y="1664206"/>
                  </a:cubicBezTo>
                  <a:close/>
                  <a:moveTo>
                    <a:pt x="53589" y="1139042"/>
                  </a:moveTo>
                  <a:cubicBezTo>
                    <a:pt x="83080" y="1162845"/>
                    <a:pt x="162798" y="1219634"/>
                    <a:pt x="240308" y="1274845"/>
                  </a:cubicBezTo>
                  <a:cubicBezTo>
                    <a:pt x="372076" y="1368708"/>
                    <a:pt x="536074" y="1485523"/>
                    <a:pt x="655373" y="1580343"/>
                  </a:cubicBezTo>
                  <a:cubicBezTo>
                    <a:pt x="666443" y="1589232"/>
                    <a:pt x="677072" y="1597785"/>
                    <a:pt x="687186" y="1606076"/>
                  </a:cubicBezTo>
                  <a:cubicBezTo>
                    <a:pt x="719147" y="1557252"/>
                    <a:pt x="755400" y="1498811"/>
                    <a:pt x="795169" y="1431981"/>
                  </a:cubicBezTo>
                  <a:cubicBezTo>
                    <a:pt x="833826" y="1366925"/>
                    <a:pt x="875680" y="1293905"/>
                    <a:pt x="919586" y="1214965"/>
                  </a:cubicBezTo>
                  <a:cubicBezTo>
                    <a:pt x="931899" y="1192724"/>
                    <a:pt x="944024" y="1170662"/>
                    <a:pt x="955954" y="1148405"/>
                  </a:cubicBezTo>
                  <a:cubicBezTo>
                    <a:pt x="962797" y="1135910"/>
                    <a:pt x="969526" y="1123416"/>
                    <a:pt x="976075" y="1111118"/>
                  </a:cubicBezTo>
                  <a:cubicBezTo>
                    <a:pt x="1079357" y="918616"/>
                    <a:pt x="1160415" y="750547"/>
                    <a:pt x="1192940" y="661501"/>
                  </a:cubicBezTo>
                  <a:cubicBezTo>
                    <a:pt x="1230804" y="557212"/>
                    <a:pt x="1235342" y="475066"/>
                    <a:pt x="1206055" y="423960"/>
                  </a:cubicBezTo>
                  <a:cubicBezTo>
                    <a:pt x="1181943" y="381890"/>
                    <a:pt x="1142886" y="374277"/>
                    <a:pt x="1141242" y="373975"/>
                  </a:cubicBezTo>
                  <a:cubicBezTo>
                    <a:pt x="1129550" y="371824"/>
                    <a:pt x="1121104" y="361202"/>
                    <a:pt x="1121905" y="349329"/>
                  </a:cubicBezTo>
                  <a:cubicBezTo>
                    <a:pt x="1122274" y="343867"/>
                    <a:pt x="1122454" y="338593"/>
                    <a:pt x="1122454" y="333131"/>
                  </a:cubicBezTo>
                  <a:lnTo>
                    <a:pt x="1122421" y="330940"/>
                  </a:lnTo>
                  <a:cubicBezTo>
                    <a:pt x="1120246" y="298771"/>
                    <a:pt x="1093338" y="260601"/>
                    <a:pt x="1069554" y="242996"/>
                  </a:cubicBezTo>
                  <a:cubicBezTo>
                    <a:pt x="1057224" y="233855"/>
                    <a:pt x="1049832" y="233127"/>
                    <a:pt x="1048664" y="233380"/>
                  </a:cubicBezTo>
                  <a:lnTo>
                    <a:pt x="1048679" y="233380"/>
                  </a:lnTo>
                  <a:cubicBezTo>
                    <a:pt x="1048900" y="233380"/>
                    <a:pt x="1047968" y="234631"/>
                    <a:pt x="1047036" y="237371"/>
                  </a:cubicBezTo>
                  <a:cubicBezTo>
                    <a:pt x="1043381" y="247976"/>
                    <a:pt x="1032712" y="254542"/>
                    <a:pt x="1021592" y="252907"/>
                  </a:cubicBezTo>
                  <a:cubicBezTo>
                    <a:pt x="1010489" y="251321"/>
                    <a:pt x="1002075" y="242097"/>
                    <a:pt x="1001527" y="230886"/>
                  </a:cubicBezTo>
                  <a:cubicBezTo>
                    <a:pt x="997815" y="156517"/>
                    <a:pt x="986966" y="84159"/>
                    <a:pt x="976042" y="55565"/>
                  </a:cubicBezTo>
                  <a:cubicBezTo>
                    <a:pt x="964301" y="75942"/>
                    <a:pt x="952773" y="96866"/>
                    <a:pt x="941433" y="117587"/>
                  </a:cubicBezTo>
                  <a:cubicBezTo>
                    <a:pt x="927607" y="142657"/>
                    <a:pt x="914140" y="167515"/>
                    <a:pt x="901279" y="191228"/>
                  </a:cubicBezTo>
                  <a:cubicBezTo>
                    <a:pt x="851061" y="283930"/>
                    <a:pt x="821684" y="337342"/>
                    <a:pt x="801979" y="357220"/>
                  </a:cubicBezTo>
                  <a:cubicBezTo>
                    <a:pt x="761459" y="397729"/>
                    <a:pt x="707095" y="419627"/>
                    <a:pt x="669697" y="426642"/>
                  </a:cubicBezTo>
                  <a:cubicBezTo>
                    <a:pt x="599595" y="439995"/>
                    <a:pt x="585106" y="405284"/>
                    <a:pt x="582367" y="394335"/>
                  </a:cubicBezTo>
                  <a:cubicBezTo>
                    <a:pt x="578762" y="379372"/>
                    <a:pt x="580152" y="356811"/>
                    <a:pt x="582899" y="318208"/>
                  </a:cubicBezTo>
                  <a:cubicBezTo>
                    <a:pt x="585810" y="277299"/>
                    <a:pt x="592612" y="181498"/>
                    <a:pt x="571706" y="170328"/>
                  </a:cubicBezTo>
                  <a:cubicBezTo>
                    <a:pt x="553195" y="160491"/>
                    <a:pt x="542713" y="162028"/>
                    <a:pt x="535689" y="164481"/>
                  </a:cubicBezTo>
                  <a:cubicBezTo>
                    <a:pt x="511758" y="172757"/>
                    <a:pt x="484629" y="210927"/>
                    <a:pt x="455031" y="277928"/>
                  </a:cubicBezTo>
                  <a:cubicBezTo>
                    <a:pt x="401616" y="398653"/>
                    <a:pt x="356574" y="683292"/>
                    <a:pt x="356141" y="686154"/>
                  </a:cubicBezTo>
                  <a:cubicBezTo>
                    <a:pt x="355593" y="689539"/>
                    <a:pt x="354325" y="692769"/>
                    <a:pt x="352412" y="695615"/>
                  </a:cubicBezTo>
                  <a:lnTo>
                    <a:pt x="53605" y="1139050"/>
                  </a:lnTo>
                  <a:close/>
                  <a:moveTo>
                    <a:pt x="43434" y="1154128"/>
                  </a:moveTo>
                  <a:lnTo>
                    <a:pt x="42993" y="1154774"/>
                  </a:lnTo>
                  <a:cubicBezTo>
                    <a:pt x="42150" y="1156001"/>
                    <a:pt x="41218" y="1157154"/>
                    <a:pt x="40172" y="1158209"/>
                  </a:cubicBezTo>
                  <a:cubicBezTo>
                    <a:pt x="41455" y="1156909"/>
                    <a:pt x="42535" y="1155535"/>
                    <a:pt x="43426" y="1154128"/>
                  </a:cubicBezTo>
                  <a:close/>
                  <a:moveTo>
                    <a:pt x="1214926" y="669538"/>
                  </a:moveTo>
                  <a:lnTo>
                    <a:pt x="1215106" y="669538"/>
                  </a:lnTo>
                  <a:lnTo>
                    <a:pt x="1214926" y="6695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47"/>
            <p:cNvSpPr/>
            <p:nvPr/>
          </p:nvSpPr>
          <p:spPr>
            <a:xfrm>
              <a:off x="5707017" y="1570831"/>
              <a:ext cx="778127" cy="557250"/>
            </a:xfrm>
            <a:custGeom>
              <a:avLst/>
              <a:gdLst/>
              <a:ahLst/>
              <a:cxnLst/>
              <a:rect l="l" t="t" r="r" b="b"/>
              <a:pathLst>
                <a:path w="778127" h="557250" extrusionOk="0">
                  <a:moveTo>
                    <a:pt x="89865" y="0"/>
                  </a:moveTo>
                  <a:lnTo>
                    <a:pt x="0" y="119825"/>
                  </a:lnTo>
                  <a:cubicBezTo>
                    <a:pt x="284261" y="205274"/>
                    <a:pt x="527813" y="359197"/>
                    <a:pt x="700691" y="557250"/>
                  </a:cubicBezTo>
                  <a:cubicBezTo>
                    <a:pt x="726135" y="514419"/>
                    <a:pt x="752119" y="469479"/>
                    <a:pt x="778128" y="423737"/>
                  </a:cubicBezTo>
                  <a:cubicBezTo>
                    <a:pt x="606076" y="232348"/>
                    <a:pt x="367479" y="83454"/>
                    <a:pt x="8986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47"/>
            <p:cNvSpPr/>
            <p:nvPr/>
          </p:nvSpPr>
          <p:spPr>
            <a:xfrm>
              <a:off x="5683595" y="1547415"/>
              <a:ext cx="824963" cy="604084"/>
            </a:xfrm>
            <a:custGeom>
              <a:avLst/>
              <a:gdLst/>
              <a:ahLst/>
              <a:cxnLst/>
              <a:rect l="l" t="t" r="r" b="b"/>
              <a:pathLst>
                <a:path w="824963" h="604084" extrusionOk="0">
                  <a:moveTo>
                    <a:pt x="724113" y="604085"/>
                  </a:moveTo>
                  <a:cubicBezTo>
                    <a:pt x="717384" y="604085"/>
                    <a:pt x="710941" y="601182"/>
                    <a:pt x="706477" y="596071"/>
                  </a:cubicBezTo>
                  <a:cubicBezTo>
                    <a:pt x="533771" y="398230"/>
                    <a:pt x="295239" y="249410"/>
                    <a:pt x="16685" y="165670"/>
                  </a:cubicBezTo>
                  <a:cubicBezTo>
                    <a:pt x="9351" y="163462"/>
                    <a:pt x="3570" y="157820"/>
                    <a:pt x="1175" y="150559"/>
                  </a:cubicBezTo>
                  <a:cubicBezTo>
                    <a:pt x="-1221" y="143290"/>
                    <a:pt x="95" y="135309"/>
                    <a:pt x="4690" y="129193"/>
                  </a:cubicBezTo>
                  <a:lnTo>
                    <a:pt x="94547" y="9368"/>
                  </a:lnTo>
                  <a:cubicBezTo>
                    <a:pt x="100458" y="1502"/>
                    <a:pt x="110629" y="-1826"/>
                    <a:pt x="120007" y="986"/>
                  </a:cubicBezTo>
                  <a:cubicBezTo>
                    <a:pt x="399657" y="85054"/>
                    <a:pt x="641353" y="233923"/>
                    <a:pt x="818965" y="431486"/>
                  </a:cubicBezTo>
                  <a:cubicBezTo>
                    <a:pt x="825694" y="438984"/>
                    <a:pt x="826887" y="449966"/>
                    <a:pt x="821908" y="458723"/>
                  </a:cubicBezTo>
                  <a:cubicBezTo>
                    <a:pt x="793700" y="508300"/>
                    <a:pt x="768289" y="552104"/>
                    <a:pt x="744251" y="592613"/>
                  </a:cubicBezTo>
                  <a:cubicBezTo>
                    <a:pt x="740408" y="599073"/>
                    <a:pt x="733712" y="603300"/>
                    <a:pt x="726230" y="603971"/>
                  </a:cubicBezTo>
                  <a:cubicBezTo>
                    <a:pt x="725519" y="604044"/>
                    <a:pt x="724824" y="604069"/>
                    <a:pt x="724105" y="604069"/>
                  </a:cubicBezTo>
                  <a:close/>
                  <a:moveTo>
                    <a:pt x="62071" y="130738"/>
                  </a:moveTo>
                  <a:cubicBezTo>
                    <a:pt x="324183" y="214993"/>
                    <a:pt x="550524" y="356168"/>
                    <a:pt x="720213" y="541204"/>
                  </a:cubicBezTo>
                  <a:cubicBezTo>
                    <a:pt x="736827" y="512928"/>
                    <a:pt x="754201" y="482894"/>
                    <a:pt x="772769" y="450342"/>
                  </a:cubicBezTo>
                  <a:cubicBezTo>
                    <a:pt x="605362" y="268986"/>
                    <a:pt x="381032" y="131155"/>
                    <a:pt x="122141" y="50620"/>
                  </a:cubicBezTo>
                  <a:lnTo>
                    <a:pt x="62062" y="1307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47"/>
            <p:cNvSpPr/>
            <p:nvPr/>
          </p:nvSpPr>
          <p:spPr>
            <a:xfrm>
              <a:off x="6055167" y="1669935"/>
              <a:ext cx="339360" cy="365509"/>
            </a:xfrm>
            <a:custGeom>
              <a:avLst/>
              <a:gdLst/>
              <a:ahLst/>
              <a:cxnLst/>
              <a:rect l="l" t="t" r="r" b="b"/>
              <a:pathLst>
                <a:path w="339360" h="365509" extrusionOk="0">
                  <a:moveTo>
                    <a:pt x="339361" y="182755"/>
                  </a:moveTo>
                  <a:cubicBezTo>
                    <a:pt x="339361" y="283687"/>
                    <a:pt x="263392" y="365509"/>
                    <a:pt x="169681" y="365509"/>
                  </a:cubicBezTo>
                  <a:cubicBezTo>
                    <a:pt x="75969" y="365509"/>
                    <a:pt x="0" y="283687"/>
                    <a:pt x="0" y="182755"/>
                  </a:cubicBezTo>
                  <a:cubicBezTo>
                    <a:pt x="0" y="81822"/>
                    <a:pt x="75969" y="0"/>
                    <a:pt x="169681" y="0"/>
                  </a:cubicBezTo>
                  <a:cubicBezTo>
                    <a:pt x="263393" y="0"/>
                    <a:pt x="339361" y="81822"/>
                    <a:pt x="339361" y="182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47"/>
            <p:cNvSpPr/>
            <p:nvPr/>
          </p:nvSpPr>
          <p:spPr>
            <a:xfrm>
              <a:off x="6031742" y="1646525"/>
              <a:ext cx="386193" cy="412338"/>
            </a:xfrm>
            <a:custGeom>
              <a:avLst/>
              <a:gdLst/>
              <a:ahLst/>
              <a:cxnLst/>
              <a:rect l="l" t="t" r="r" b="b"/>
              <a:pathLst>
                <a:path w="386193" h="412338" extrusionOk="0">
                  <a:moveTo>
                    <a:pt x="193105" y="412339"/>
                  </a:moveTo>
                  <a:cubicBezTo>
                    <a:pt x="86618" y="412339"/>
                    <a:pt x="0" y="319849"/>
                    <a:pt x="0" y="206173"/>
                  </a:cubicBezTo>
                  <a:cubicBezTo>
                    <a:pt x="0" y="92498"/>
                    <a:pt x="86618" y="0"/>
                    <a:pt x="193105" y="0"/>
                  </a:cubicBezTo>
                  <a:cubicBezTo>
                    <a:pt x="299592" y="0"/>
                    <a:pt x="386194" y="92489"/>
                    <a:pt x="386194" y="206173"/>
                  </a:cubicBezTo>
                  <a:cubicBezTo>
                    <a:pt x="386194" y="319857"/>
                    <a:pt x="299575" y="412339"/>
                    <a:pt x="193105" y="412339"/>
                  </a:cubicBezTo>
                  <a:close/>
                  <a:moveTo>
                    <a:pt x="193105" y="46829"/>
                  </a:moveTo>
                  <a:cubicBezTo>
                    <a:pt x="112447" y="46829"/>
                    <a:pt x="46833" y="118312"/>
                    <a:pt x="46833" y="206173"/>
                  </a:cubicBezTo>
                  <a:cubicBezTo>
                    <a:pt x="46833" y="294035"/>
                    <a:pt x="112455" y="365509"/>
                    <a:pt x="193105" y="365509"/>
                  </a:cubicBezTo>
                  <a:cubicBezTo>
                    <a:pt x="273755" y="365509"/>
                    <a:pt x="339361" y="294026"/>
                    <a:pt x="339361" y="206173"/>
                  </a:cubicBezTo>
                  <a:cubicBezTo>
                    <a:pt x="339361" y="118320"/>
                    <a:pt x="273739" y="46829"/>
                    <a:pt x="193105" y="46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47"/>
            <p:cNvSpPr/>
            <p:nvPr/>
          </p:nvSpPr>
          <p:spPr>
            <a:xfrm>
              <a:off x="1917837" y="1474662"/>
              <a:ext cx="4441852" cy="2664624"/>
            </a:xfrm>
            <a:custGeom>
              <a:avLst/>
              <a:gdLst/>
              <a:ahLst/>
              <a:cxnLst/>
              <a:rect l="l" t="t" r="r" b="b"/>
              <a:pathLst>
                <a:path w="4441852" h="2664624" extrusionOk="0">
                  <a:moveTo>
                    <a:pt x="4441853" y="892095"/>
                  </a:moveTo>
                  <a:lnTo>
                    <a:pt x="3899469" y="1653744"/>
                  </a:lnTo>
                  <a:cubicBezTo>
                    <a:pt x="3686668" y="2025084"/>
                    <a:pt x="3167038" y="2066410"/>
                    <a:pt x="2898344" y="1733200"/>
                  </a:cubicBezTo>
                  <a:lnTo>
                    <a:pt x="2883169" y="1714229"/>
                  </a:lnTo>
                  <a:lnTo>
                    <a:pt x="2808112" y="1621200"/>
                  </a:lnTo>
                  <a:cubicBezTo>
                    <a:pt x="2806706" y="1621397"/>
                    <a:pt x="2805716" y="1621200"/>
                    <a:pt x="2804915" y="1620800"/>
                  </a:cubicBezTo>
                  <a:cubicBezTo>
                    <a:pt x="2762194" y="1594445"/>
                    <a:pt x="3042670" y="2365278"/>
                    <a:pt x="3031093" y="2545751"/>
                  </a:cubicBezTo>
                  <a:cubicBezTo>
                    <a:pt x="3028894" y="2581288"/>
                    <a:pt x="2994365" y="2590871"/>
                    <a:pt x="2925489" y="2591468"/>
                  </a:cubicBezTo>
                  <a:cubicBezTo>
                    <a:pt x="2794531" y="2593062"/>
                    <a:pt x="2539418" y="2562521"/>
                    <a:pt x="2146152" y="2619016"/>
                  </a:cubicBezTo>
                  <a:cubicBezTo>
                    <a:pt x="1310922" y="2738800"/>
                    <a:pt x="1001690" y="2584076"/>
                    <a:pt x="859555" y="2590070"/>
                  </a:cubicBezTo>
                  <a:cubicBezTo>
                    <a:pt x="649755" y="2598656"/>
                    <a:pt x="571100" y="2599457"/>
                    <a:pt x="554935" y="2594265"/>
                  </a:cubicBezTo>
                  <a:cubicBezTo>
                    <a:pt x="541559" y="2590070"/>
                    <a:pt x="538362" y="2578892"/>
                    <a:pt x="546154" y="2557329"/>
                  </a:cubicBezTo>
                  <a:lnTo>
                    <a:pt x="771727" y="1856974"/>
                  </a:lnTo>
                  <a:lnTo>
                    <a:pt x="771531" y="1856974"/>
                  </a:lnTo>
                  <a:cubicBezTo>
                    <a:pt x="637180" y="1892707"/>
                    <a:pt x="547143" y="1913673"/>
                    <a:pt x="546555" y="1913869"/>
                  </a:cubicBezTo>
                  <a:cubicBezTo>
                    <a:pt x="332551" y="1952399"/>
                    <a:pt x="147500" y="1937231"/>
                    <a:pt x="47685" y="1753953"/>
                  </a:cubicBezTo>
                  <a:cubicBezTo>
                    <a:pt x="-16793" y="1635567"/>
                    <a:pt x="-13800" y="1499405"/>
                    <a:pt x="44095" y="1392401"/>
                  </a:cubicBezTo>
                  <a:cubicBezTo>
                    <a:pt x="73432" y="1338098"/>
                    <a:pt x="102179" y="1283599"/>
                    <a:pt x="125547" y="1226499"/>
                  </a:cubicBezTo>
                  <a:lnTo>
                    <a:pt x="366090" y="780693"/>
                  </a:lnTo>
                  <a:cubicBezTo>
                    <a:pt x="396832" y="723789"/>
                    <a:pt x="502436" y="323103"/>
                    <a:pt x="774122" y="168182"/>
                  </a:cubicBezTo>
                  <a:cubicBezTo>
                    <a:pt x="806656" y="149621"/>
                    <a:pt x="888507" y="43607"/>
                    <a:pt x="1227868" y="63567"/>
                  </a:cubicBezTo>
                  <a:cubicBezTo>
                    <a:pt x="1508336" y="80141"/>
                    <a:pt x="1581602" y="12657"/>
                    <a:pt x="1812171" y="3474"/>
                  </a:cubicBezTo>
                  <a:cubicBezTo>
                    <a:pt x="1835130" y="2477"/>
                    <a:pt x="1860484" y="1675"/>
                    <a:pt x="1888626" y="678"/>
                  </a:cubicBezTo>
                  <a:cubicBezTo>
                    <a:pt x="1894611" y="473"/>
                    <a:pt x="1900400" y="277"/>
                    <a:pt x="1906189" y="277"/>
                  </a:cubicBezTo>
                  <a:cubicBezTo>
                    <a:pt x="2112400" y="-4915"/>
                    <a:pt x="2418231" y="64564"/>
                    <a:pt x="2425614" y="63567"/>
                  </a:cubicBezTo>
                  <a:cubicBezTo>
                    <a:pt x="2789928" y="8667"/>
                    <a:pt x="3010914" y="363431"/>
                    <a:pt x="3048247" y="458063"/>
                  </a:cubicBezTo>
                  <a:cubicBezTo>
                    <a:pt x="3118325" y="636149"/>
                    <a:pt x="3274024" y="652519"/>
                    <a:pt x="3342098" y="735965"/>
                  </a:cubicBezTo>
                  <a:cubicBezTo>
                    <a:pt x="3484626" y="511966"/>
                    <a:pt x="3599616" y="330487"/>
                    <a:pt x="3603409" y="323103"/>
                  </a:cubicBezTo>
                  <a:cubicBezTo>
                    <a:pt x="3627161" y="275390"/>
                    <a:pt x="3937586" y="448079"/>
                    <a:pt x="4112459" y="572663"/>
                  </a:cubicBezTo>
                  <a:cubicBezTo>
                    <a:pt x="4287135" y="697042"/>
                    <a:pt x="4441845" y="892095"/>
                    <a:pt x="4441845" y="8920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47"/>
            <p:cNvSpPr/>
            <p:nvPr/>
          </p:nvSpPr>
          <p:spPr>
            <a:xfrm>
              <a:off x="1894197" y="1451249"/>
              <a:ext cx="4488937" cy="2711172"/>
            </a:xfrm>
            <a:custGeom>
              <a:avLst/>
              <a:gdLst/>
              <a:ahLst/>
              <a:cxnLst/>
              <a:rect l="l" t="t" r="r" b="b"/>
              <a:pathLst>
                <a:path w="4488937" h="2711172" extrusionOk="0">
                  <a:moveTo>
                    <a:pt x="1584131" y="2711165"/>
                  </a:moveTo>
                  <a:cubicBezTo>
                    <a:pt x="1315928" y="2711173"/>
                    <a:pt x="1140786" y="2677852"/>
                    <a:pt x="1026932" y="2656199"/>
                  </a:cubicBezTo>
                  <a:cubicBezTo>
                    <a:pt x="963599" y="2644163"/>
                    <a:pt x="917608" y="2635438"/>
                    <a:pt x="884192" y="2636885"/>
                  </a:cubicBezTo>
                  <a:cubicBezTo>
                    <a:pt x="642390" y="2646763"/>
                    <a:pt x="589212" y="2645684"/>
                    <a:pt x="571412" y="2639968"/>
                  </a:cubicBezTo>
                  <a:cubicBezTo>
                    <a:pt x="556998" y="2635446"/>
                    <a:pt x="549901" y="2626329"/>
                    <a:pt x="546500" y="2619485"/>
                  </a:cubicBezTo>
                  <a:cubicBezTo>
                    <a:pt x="538413" y="2603172"/>
                    <a:pt x="543352" y="2585019"/>
                    <a:pt x="547783" y="2572778"/>
                  </a:cubicBezTo>
                  <a:lnTo>
                    <a:pt x="760004" y="1913888"/>
                  </a:lnTo>
                  <a:cubicBezTo>
                    <a:pt x="696582" y="1930455"/>
                    <a:pt x="633650" y="1946245"/>
                    <a:pt x="579262" y="1959197"/>
                  </a:cubicBezTo>
                  <a:lnTo>
                    <a:pt x="576081" y="1959957"/>
                  </a:lnTo>
                  <a:cubicBezTo>
                    <a:pt x="575517" y="1960104"/>
                    <a:pt x="574928" y="1960235"/>
                    <a:pt x="574364" y="1960333"/>
                  </a:cubicBezTo>
                  <a:cubicBezTo>
                    <a:pt x="391921" y="1993164"/>
                    <a:pt x="167681" y="2003287"/>
                    <a:pt x="50769" y="1788568"/>
                  </a:cubicBezTo>
                  <a:cubicBezTo>
                    <a:pt x="-15621" y="1666699"/>
                    <a:pt x="-16970" y="1523178"/>
                    <a:pt x="47147" y="1404669"/>
                  </a:cubicBezTo>
                  <a:cubicBezTo>
                    <a:pt x="75118" y="1352934"/>
                    <a:pt x="104348" y="1297674"/>
                    <a:pt x="127511" y="1241049"/>
                  </a:cubicBezTo>
                  <a:cubicBezTo>
                    <a:pt x="127838" y="1240272"/>
                    <a:pt x="128190" y="1239520"/>
                    <a:pt x="128590" y="1238792"/>
                  </a:cubicBezTo>
                  <a:lnTo>
                    <a:pt x="369150" y="792985"/>
                  </a:lnTo>
                  <a:cubicBezTo>
                    <a:pt x="373704" y="784522"/>
                    <a:pt x="381349" y="764170"/>
                    <a:pt x="391029" y="738404"/>
                  </a:cubicBezTo>
                  <a:cubicBezTo>
                    <a:pt x="439858" y="608268"/>
                    <a:pt x="554226" y="303530"/>
                    <a:pt x="786184" y="171251"/>
                  </a:cubicBezTo>
                  <a:cubicBezTo>
                    <a:pt x="789054" y="169608"/>
                    <a:pt x="793870" y="165904"/>
                    <a:pt x="799430" y="161611"/>
                  </a:cubicBezTo>
                  <a:cubicBezTo>
                    <a:pt x="844399" y="126940"/>
                    <a:pt x="949455" y="45793"/>
                    <a:pt x="1252906" y="63602"/>
                  </a:cubicBezTo>
                  <a:cubicBezTo>
                    <a:pt x="1413339" y="73112"/>
                    <a:pt x="1503195" y="54844"/>
                    <a:pt x="1598325" y="35530"/>
                  </a:cubicBezTo>
                  <a:cubicBezTo>
                    <a:pt x="1666433" y="21703"/>
                    <a:pt x="1736846" y="7402"/>
                    <a:pt x="1834895" y="3493"/>
                  </a:cubicBezTo>
                  <a:cubicBezTo>
                    <a:pt x="1851926" y="2749"/>
                    <a:pt x="1870347" y="2119"/>
                    <a:pt x="1890272" y="1424"/>
                  </a:cubicBezTo>
                  <a:lnTo>
                    <a:pt x="1911473" y="697"/>
                  </a:lnTo>
                  <a:cubicBezTo>
                    <a:pt x="1918095" y="468"/>
                    <a:pt x="1923982" y="280"/>
                    <a:pt x="1929861" y="280"/>
                  </a:cubicBezTo>
                  <a:cubicBezTo>
                    <a:pt x="2099492" y="-3956"/>
                    <a:pt x="2332587" y="41066"/>
                    <a:pt x="2420440" y="58025"/>
                  </a:cubicBezTo>
                  <a:cubicBezTo>
                    <a:pt x="2432517" y="60356"/>
                    <a:pt x="2444021" y="62580"/>
                    <a:pt x="2448869" y="63373"/>
                  </a:cubicBezTo>
                  <a:cubicBezTo>
                    <a:pt x="2828219" y="8089"/>
                    <a:pt x="3053939" y="372110"/>
                    <a:pt x="3093716" y="472882"/>
                  </a:cubicBezTo>
                  <a:cubicBezTo>
                    <a:pt x="3135685" y="579551"/>
                    <a:pt x="3211543" y="624777"/>
                    <a:pt x="3278482" y="664681"/>
                  </a:cubicBezTo>
                  <a:cubicBezTo>
                    <a:pt x="3308832" y="682776"/>
                    <a:pt x="3337915" y="700103"/>
                    <a:pt x="3361977" y="721731"/>
                  </a:cubicBezTo>
                  <a:cubicBezTo>
                    <a:pt x="3503400" y="499400"/>
                    <a:pt x="3600909" y="345371"/>
                    <a:pt x="3606486" y="335420"/>
                  </a:cubicBezTo>
                  <a:cubicBezTo>
                    <a:pt x="3610934" y="326433"/>
                    <a:pt x="3619927" y="319540"/>
                    <a:pt x="3631456" y="316662"/>
                  </a:cubicBezTo>
                  <a:cubicBezTo>
                    <a:pt x="3711999" y="296767"/>
                    <a:pt x="4030495" y="492065"/>
                    <a:pt x="4149728" y="576999"/>
                  </a:cubicBezTo>
                  <a:cubicBezTo>
                    <a:pt x="4325091" y="701861"/>
                    <a:pt x="4477470" y="892883"/>
                    <a:pt x="4483872" y="900953"/>
                  </a:cubicBezTo>
                  <a:cubicBezTo>
                    <a:pt x="4490348" y="909122"/>
                    <a:pt x="4490642" y="920594"/>
                    <a:pt x="4484600" y="929090"/>
                  </a:cubicBezTo>
                  <a:lnTo>
                    <a:pt x="3942878" y="1689799"/>
                  </a:lnTo>
                  <a:cubicBezTo>
                    <a:pt x="3838951" y="1870379"/>
                    <a:pt x="3653041" y="1987963"/>
                    <a:pt x="3445300" y="2004431"/>
                  </a:cubicBezTo>
                  <a:cubicBezTo>
                    <a:pt x="3237323" y="2020908"/>
                    <a:pt x="3034815" y="1933791"/>
                    <a:pt x="2903800" y="1771307"/>
                  </a:cubicBezTo>
                  <a:lnTo>
                    <a:pt x="2863099" y="1720700"/>
                  </a:lnTo>
                  <a:cubicBezTo>
                    <a:pt x="2877644" y="1774169"/>
                    <a:pt x="2900456" y="1849781"/>
                    <a:pt x="2922826" y="1923888"/>
                  </a:cubicBezTo>
                  <a:cubicBezTo>
                    <a:pt x="2995120" y="2163571"/>
                    <a:pt x="3085123" y="2461858"/>
                    <a:pt x="3078141" y="2570668"/>
                  </a:cubicBezTo>
                  <a:cubicBezTo>
                    <a:pt x="3074004" y="2637204"/>
                    <a:pt x="2992929" y="2637924"/>
                    <a:pt x="2949374" y="2638308"/>
                  </a:cubicBezTo>
                  <a:cubicBezTo>
                    <a:pt x="2918803" y="2638619"/>
                    <a:pt x="2881177" y="2637319"/>
                    <a:pt x="2837712" y="2635732"/>
                  </a:cubicBezTo>
                  <a:cubicBezTo>
                    <a:pt x="2692740" y="2630442"/>
                    <a:pt x="2473635" y="2622453"/>
                    <a:pt x="2173168" y="2665619"/>
                  </a:cubicBezTo>
                  <a:cubicBezTo>
                    <a:pt x="1938937" y="2699210"/>
                    <a:pt x="1744842" y="2711173"/>
                    <a:pt x="1584172" y="2711173"/>
                  </a:cubicBezTo>
                  <a:close/>
                  <a:moveTo>
                    <a:pt x="891616" y="2589892"/>
                  </a:moveTo>
                  <a:cubicBezTo>
                    <a:pt x="928973" y="2589892"/>
                    <a:pt x="974507" y="2598552"/>
                    <a:pt x="1035681" y="2610187"/>
                  </a:cubicBezTo>
                  <a:cubicBezTo>
                    <a:pt x="1227649" y="2646689"/>
                    <a:pt x="1549031" y="2707796"/>
                    <a:pt x="2166472" y="2619248"/>
                  </a:cubicBezTo>
                  <a:cubicBezTo>
                    <a:pt x="2471075" y="2575477"/>
                    <a:pt x="2692683" y="2583563"/>
                    <a:pt x="2839380" y="2588911"/>
                  </a:cubicBezTo>
                  <a:cubicBezTo>
                    <a:pt x="2882223" y="2590465"/>
                    <a:pt x="2919155" y="2591838"/>
                    <a:pt x="2948851" y="2591462"/>
                  </a:cubicBezTo>
                  <a:cubicBezTo>
                    <a:pt x="3029942" y="2590751"/>
                    <a:pt x="3030842" y="2576327"/>
                    <a:pt x="3031373" y="2567708"/>
                  </a:cubicBezTo>
                  <a:cubicBezTo>
                    <a:pt x="3037832" y="2467287"/>
                    <a:pt x="2945433" y="2161036"/>
                    <a:pt x="2877963" y="1937413"/>
                  </a:cubicBezTo>
                  <a:cubicBezTo>
                    <a:pt x="2791876" y="1652103"/>
                    <a:pt x="2791214" y="1640844"/>
                    <a:pt x="2811376" y="1625324"/>
                  </a:cubicBezTo>
                  <a:cubicBezTo>
                    <a:pt x="2817983" y="1620246"/>
                    <a:pt x="2826527" y="1618897"/>
                    <a:pt x="2834409" y="1621334"/>
                  </a:cubicBezTo>
                  <a:cubicBezTo>
                    <a:pt x="2840467" y="1622020"/>
                    <a:pt x="2846076" y="1625046"/>
                    <a:pt x="2849992" y="1629903"/>
                  </a:cubicBezTo>
                  <a:lnTo>
                    <a:pt x="2940274" y="1741960"/>
                  </a:lnTo>
                  <a:cubicBezTo>
                    <a:pt x="3063334" y="1894574"/>
                    <a:pt x="3246047" y="1973212"/>
                    <a:pt x="3441588" y="1957733"/>
                  </a:cubicBezTo>
                  <a:cubicBezTo>
                    <a:pt x="3637147" y="1942230"/>
                    <a:pt x="3805265" y="1835717"/>
                    <a:pt x="3902799" y="1665497"/>
                  </a:cubicBezTo>
                  <a:cubicBezTo>
                    <a:pt x="3903183" y="1664827"/>
                    <a:pt x="3903600" y="1664181"/>
                    <a:pt x="3904042" y="1663559"/>
                  </a:cubicBezTo>
                  <a:lnTo>
                    <a:pt x="4436050" y="916481"/>
                  </a:lnTo>
                  <a:cubicBezTo>
                    <a:pt x="4397818" y="870412"/>
                    <a:pt x="4266100" y="717373"/>
                    <a:pt x="4122534" y="615145"/>
                  </a:cubicBezTo>
                  <a:cubicBezTo>
                    <a:pt x="3932298" y="479636"/>
                    <a:pt x="3690333" y="356688"/>
                    <a:pt x="3645298" y="361611"/>
                  </a:cubicBezTo>
                  <a:cubicBezTo>
                    <a:pt x="3621612" y="400688"/>
                    <a:pt x="3458006" y="658000"/>
                    <a:pt x="3385516" y="771954"/>
                  </a:cubicBezTo>
                  <a:cubicBezTo>
                    <a:pt x="3381477" y="778299"/>
                    <a:pt x="3374634" y="782314"/>
                    <a:pt x="3367128" y="782764"/>
                  </a:cubicBezTo>
                  <a:cubicBezTo>
                    <a:pt x="3359704" y="783230"/>
                    <a:pt x="3352386" y="780016"/>
                    <a:pt x="3347611" y="774186"/>
                  </a:cubicBezTo>
                  <a:cubicBezTo>
                    <a:pt x="3325773" y="747399"/>
                    <a:pt x="3292733" y="727708"/>
                    <a:pt x="3254476" y="704911"/>
                  </a:cubicBezTo>
                  <a:cubicBezTo>
                    <a:pt x="3184742" y="663331"/>
                    <a:pt x="3097960" y="611596"/>
                    <a:pt x="3050121" y="490062"/>
                  </a:cubicBezTo>
                  <a:cubicBezTo>
                    <a:pt x="3015421" y="402070"/>
                    <a:pt x="2799921" y="57862"/>
                    <a:pt x="2452769" y="110137"/>
                  </a:cubicBezTo>
                  <a:cubicBezTo>
                    <a:pt x="2447226" y="110914"/>
                    <a:pt x="2445942" y="110644"/>
                    <a:pt x="2411553" y="104004"/>
                  </a:cubicBezTo>
                  <a:cubicBezTo>
                    <a:pt x="2325065" y="87307"/>
                    <a:pt x="2095036" y="42816"/>
                    <a:pt x="1930433" y="47101"/>
                  </a:cubicBezTo>
                  <a:cubicBezTo>
                    <a:pt x="1924506" y="47109"/>
                    <a:pt x="1919126" y="47289"/>
                    <a:pt x="1913607" y="47485"/>
                  </a:cubicBezTo>
                  <a:lnTo>
                    <a:pt x="1891891" y="48237"/>
                  </a:lnTo>
                  <a:cubicBezTo>
                    <a:pt x="1872113" y="48924"/>
                    <a:pt x="1853823" y="49554"/>
                    <a:pt x="1836849" y="50298"/>
                  </a:cubicBezTo>
                  <a:cubicBezTo>
                    <a:pt x="1742471" y="54059"/>
                    <a:pt x="1673930" y="67968"/>
                    <a:pt x="1607629" y="81428"/>
                  </a:cubicBezTo>
                  <a:cubicBezTo>
                    <a:pt x="1513767" y="100488"/>
                    <a:pt x="1416666" y="120211"/>
                    <a:pt x="1250158" y="110374"/>
                  </a:cubicBezTo>
                  <a:cubicBezTo>
                    <a:pt x="964360" y="93480"/>
                    <a:pt x="868829" y="167236"/>
                    <a:pt x="828038" y="198701"/>
                  </a:cubicBezTo>
                  <a:cubicBezTo>
                    <a:pt x="820794" y="204278"/>
                    <a:pt x="815087" y="208694"/>
                    <a:pt x="809380" y="211948"/>
                  </a:cubicBezTo>
                  <a:cubicBezTo>
                    <a:pt x="592106" y="335837"/>
                    <a:pt x="481924" y="629479"/>
                    <a:pt x="434862" y="754864"/>
                  </a:cubicBezTo>
                  <a:cubicBezTo>
                    <a:pt x="423775" y="784440"/>
                    <a:pt x="416441" y="803975"/>
                    <a:pt x="410350" y="815251"/>
                  </a:cubicBezTo>
                  <a:lnTo>
                    <a:pt x="170395" y="1259962"/>
                  </a:lnTo>
                  <a:cubicBezTo>
                    <a:pt x="146431" y="1318313"/>
                    <a:pt x="116718" y="1374447"/>
                    <a:pt x="88347" y="1426959"/>
                  </a:cubicBezTo>
                  <a:cubicBezTo>
                    <a:pt x="31801" y="1531477"/>
                    <a:pt x="33117" y="1658285"/>
                    <a:pt x="91896" y="1766180"/>
                  </a:cubicBezTo>
                  <a:cubicBezTo>
                    <a:pt x="173012" y="1915131"/>
                    <a:pt x="314762" y="1959458"/>
                    <a:pt x="565681" y="1914322"/>
                  </a:cubicBezTo>
                  <a:cubicBezTo>
                    <a:pt x="566450" y="1914134"/>
                    <a:pt x="567365" y="1913904"/>
                    <a:pt x="568428" y="1913651"/>
                  </a:cubicBezTo>
                  <a:cubicBezTo>
                    <a:pt x="634214" y="1897976"/>
                    <a:pt x="712615" y="1878130"/>
                    <a:pt x="789177" y="1857770"/>
                  </a:cubicBezTo>
                  <a:cubicBezTo>
                    <a:pt x="798359" y="1855333"/>
                    <a:pt x="808604" y="1858915"/>
                    <a:pt x="814221" y="1866617"/>
                  </a:cubicBezTo>
                  <a:cubicBezTo>
                    <a:pt x="818628" y="1872660"/>
                    <a:pt x="819985" y="1880461"/>
                    <a:pt x="817679" y="1887583"/>
                  </a:cubicBezTo>
                  <a:lnTo>
                    <a:pt x="592106" y="2587930"/>
                  </a:lnTo>
                  <a:cubicBezTo>
                    <a:pt x="590847" y="2591462"/>
                    <a:pt x="590095" y="2594095"/>
                    <a:pt x="589654" y="2596017"/>
                  </a:cubicBezTo>
                  <a:cubicBezTo>
                    <a:pt x="625890" y="2600588"/>
                    <a:pt x="804000" y="2593302"/>
                    <a:pt x="882279" y="2590097"/>
                  </a:cubicBezTo>
                  <a:cubicBezTo>
                    <a:pt x="885337" y="2589966"/>
                    <a:pt x="888460" y="2589909"/>
                    <a:pt x="891649" y="2589909"/>
                  </a:cubicBezTo>
                  <a:close/>
                  <a:moveTo>
                    <a:pt x="2828669" y="1621399"/>
                  </a:moveTo>
                  <a:cubicBezTo>
                    <a:pt x="2828669" y="1621399"/>
                    <a:pt x="2828612" y="1621399"/>
                    <a:pt x="2828595" y="1621407"/>
                  </a:cubicBezTo>
                  <a:cubicBezTo>
                    <a:pt x="2828612" y="1621399"/>
                    <a:pt x="2828628" y="1621399"/>
                    <a:pt x="2828669" y="1621399"/>
                  </a:cubicBezTo>
                  <a:close/>
                  <a:moveTo>
                    <a:pt x="3648029" y="356950"/>
                  </a:moveTo>
                  <a:cubicBezTo>
                    <a:pt x="3647923" y="357154"/>
                    <a:pt x="3647776" y="357432"/>
                    <a:pt x="3647555" y="357808"/>
                  </a:cubicBezTo>
                  <a:cubicBezTo>
                    <a:pt x="3647718" y="357530"/>
                    <a:pt x="3647882" y="357244"/>
                    <a:pt x="3648029" y="3569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47"/>
            <p:cNvSpPr/>
            <p:nvPr/>
          </p:nvSpPr>
          <p:spPr>
            <a:xfrm>
              <a:off x="4622863" y="2991983"/>
              <a:ext cx="326407" cy="1074147"/>
            </a:xfrm>
            <a:custGeom>
              <a:avLst/>
              <a:gdLst/>
              <a:ahLst/>
              <a:cxnLst/>
              <a:rect l="l" t="t" r="r" b="b"/>
              <a:pathLst>
                <a:path w="326407" h="1074147" extrusionOk="0">
                  <a:moveTo>
                    <a:pt x="326066" y="1028430"/>
                  </a:moveTo>
                  <a:cubicBezTo>
                    <a:pt x="323867" y="1063967"/>
                    <a:pt x="289339" y="1073551"/>
                    <a:pt x="220463" y="1074148"/>
                  </a:cubicBezTo>
                  <a:cubicBezTo>
                    <a:pt x="211681" y="983506"/>
                    <a:pt x="195313" y="858734"/>
                    <a:pt x="164366" y="693625"/>
                  </a:cubicBezTo>
                  <a:cubicBezTo>
                    <a:pt x="99888" y="348436"/>
                    <a:pt x="0" y="0"/>
                    <a:pt x="0" y="0"/>
                  </a:cubicBezTo>
                  <a:lnTo>
                    <a:pt x="178134" y="196909"/>
                  </a:lnTo>
                  <a:lnTo>
                    <a:pt x="103077" y="103880"/>
                  </a:lnTo>
                  <a:cubicBezTo>
                    <a:pt x="101671" y="104076"/>
                    <a:pt x="100681" y="103880"/>
                    <a:pt x="99880" y="103479"/>
                  </a:cubicBezTo>
                  <a:cubicBezTo>
                    <a:pt x="57160" y="77125"/>
                    <a:pt x="337636" y="847957"/>
                    <a:pt x="326058" y="102843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47"/>
            <p:cNvSpPr/>
            <p:nvPr/>
          </p:nvSpPr>
          <p:spPr>
            <a:xfrm>
              <a:off x="2286069" y="1474704"/>
              <a:ext cx="4073546" cy="964043"/>
            </a:xfrm>
            <a:custGeom>
              <a:avLst/>
              <a:gdLst/>
              <a:ahLst/>
              <a:cxnLst/>
              <a:rect l="l" t="t" r="r" b="b"/>
              <a:pathLst>
                <a:path w="4073546" h="964043" extrusionOk="0">
                  <a:moveTo>
                    <a:pt x="3744153" y="572589"/>
                  </a:moveTo>
                  <a:cubicBezTo>
                    <a:pt x="3569346" y="448111"/>
                    <a:pt x="3258905" y="275414"/>
                    <a:pt x="3235104" y="323037"/>
                  </a:cubicBezTo>
                  <a:cubicBezTo>
                    <a:pt x="3231359" y="330518"/>
                    <a:pt x="3116320" y="511957"/>
                    <a:pt x="2973973" y="735857"/>
                  </a:cubicBezTo>
                  <a:cubicBezTo>
                    <a:pt x="2905718" y="652453"/>
                    <a:pt x="2750092" y="636042"/>
                    <a:pt x="2679965" y="458062"/>
                  </a:cubicBezTo>
                  <a:cubicBezTo>
                    <a:pt x="2642641" y="363431"/>
                    <a:pt x="2421631" y="8600"/>
                    <a:pt x="2057316" y="63500"/>
                  </a:cubicBezTo>
                  <a:cubicBezTo>
                    <a:pt x="2050007" y="64604"/>
                    <a:pt x="1744119" y="-4908"/>
                    <a:pt x="1537908" y="276"/>
                  </a:cubicBezTo>
                  <a:cubicBezTo>
                    <a:pt x="1532119" y="276"/>
                    <a:pt x="1526330" y="481"/>
                    <a:pt x="1520345" y="677"/>
                  </a:cubicBezTo>
                  <a:cubicBezTo>
                    <a:pt x="1492195" y="1675"/>
                    <a:pt x="1466840" y="2476"/>
                    <a:pt x="1443890" y="3473"/>
                  </a:cubicBezTo>
                  <a:cubicBezTo>
                    <a:pt x="1213329" y="12656"/>
                    <a:pt x="1140103" y="80034"/>
                    <a:pt x="859546" y="63517"/>
                  </a:cubicBezTo>
                  <a:cubicBezTo>
                    <a:pt x="520202" y="43540"/>
                    <a:pt x="438440" y="149587"/>
                    <a:pt x="405833" y="168182"/>
                  </a:cubicBezTo>
                  <a:cubicBezTo>
                    <a:pt x="139878" y="319831"/>
                    <a:pt x="33105" y="707050"/>
                    <a:pt x="0" y="776399"/>
                  </a:cubicBezTo>
                  <a:cubicBezTo>
                    <a:pt x="7391" y="779293"/>
                    <a:pt x="14586" y="782572"/>
                    <a:pt x="21601" y="786227"/>
                  </a:cubicBezTo>
                  <a:cubicBezTo>
                    <a:pt x="77984" y="641021"/>
                    <a:pt x="187905" y="393988"/>
                    <a:pt x="387788" y="280009"/>
                  </a:cubicBezTo>
                  <a:cubicBezTo>
                    <a:pt x="420395" y="261415"/>
                    <a:pt x="502149" y="155368"/>
                    <a:pt x="841501" y="175345"/>
                  </a:cubicBezTo>
                  <a:cubicBezTo>
                    <a:pt x="1122059" y="191862"/>
                    <a:pt x="1195285" y="124492"/>
                    <a:pt x="1425845" y="115301"/>
                  </a:cubicBezTo>
                  <a:cubicBezTo>
                    <a:pt x="1448787" y="114304"/>
                    <a:pt x="1474150" y="113502"/>
                    <a:pt x="1502300" y="112505"/>
                  </a:cubicBezTo>
                  <a:cubicBezTo>
                    <a:pt x="1508285" y="112300"/>
                    <a:pt x="1514074" y="112104"/>
                    <a:pt x="1519863" y="112104"/>
                  </a:cubicBezTo>
                  <a:cubicBezTo>
                    <a:pt x="1726083" y="106912"/>
                    <a:pt x="2031962" y="176432"/>
                    <a:pt x="2039263" y="175328"/>
                  </a:cubicBezTo>
                  <a:cubicBezTo>
                    <a:pt x="2403578" y="120428"/>
                    <a:pt x="2624588" y="475258"/>
                    <a:pt x="2661929" y="569890"/>
                  </a:cubicBezTo>
                  <a:cubicBezTo>
                    <a:pt x="2732048" y="747878"/>
                    <a:pt x="2887681" y="764281"/>
                    <a:pt x="2955928" y="847685"/>
                  </a:cubicBezTo>
                  <a:cubicBezTo>
                    <a:pt x="3098275" y="623784"/>
                    <a:pt x="3213314" y="442346"/>
                    <a:pt x="3217059" y="434864"/>
                  </a:cubicBezTo>
                  <a:cubicBezTo>
                    <a:pt x="3240860" y="387250"/>
                    <a:pt x="3551293" y="559939"/>
                    <a:pt x="3726108" y="684425"/>
                  </a:cubicBezTo>
                  <a:cubicBezTo>
                    <a:pt x="3852136" y="774167"/>
                    <a:pt x="3967608" y="900500"/>
                    <a:pt x="4022274" y="964043"/>
                  </a:cubicBezTo>
                  <a:lnTo>
                    <a:pt x="4073547" y="892029"/>
                  </a:lnTo>
                  <a:cubicBezTo>
                    <a:pt x="4073547" y="892029"/>
                    <a:pt x="3918976" y="697082"/>
                    <a:pt x="3744161" y="5725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47"/>
            <p:cNvSpPr/>
            <p:nvPr/>
          </p:nvSpPr>
          <p:spPr>
            <a:xfrm>
              <a:off x="1894260" y="1451284"/>
              <a:ext cx="4488751" cy="2711121"/>
            </a:xfrm>
            <a:custGeom>
              <a:avLst/>
              <a:gdLst/>
              <a:ahLst/>
              <a:cxnLst/>
              <a:rect l="l" t="t" r="r" b="b"/>
              <a:pathLst>
                <a:path w="4488751" h="2711121" extrusionOk="0">
                  <a:moveTo>
                    <a:pt x="1583814" y="2711121"/>
                  </a:moveTo>
                  <a:cubicBezTo>
                    <a:pt x="1315611" y="2711121"/>
                    <a:pt x="1140453" y="2677800"/>
                    <a:pt x="1026599" y="2656132"/>
                  </a:cubicBezTo>
                  <a:cubicBezTo>
                    <a:pt x="963414" y="2644112"/>
                    <a:pt x="917553" y="2635321"/>
                    <a:pt x="884146" y="2636817"/>
                  </a:cubicBezTo>
                  <a:cubicBezTo>
                    <a:pt x="644264" y="2646761"/>
                    <a:pt x="589108" y="2645551"/>
                    <a:pt x="571292" y="2639843"/>
                  </a:cubicBezTo>
                  <a:cubicBezTo>
                    <a:pt x="556861" y="2635305"/>
                    <a:pt x="549764" y="2626196"/>
                    <a:pt x="546379" y="2619360"/>
                  </a:cubicBezTo>
                  <a:cubicBezTo>
                    <a:pt x="538293" y="2603055"/>
                    <a:pt x="543231" y="2584902"/>
                    <a:pt x="547638" y="2572661"/>
                  </a:cubicBezTo>
                  <a:lnTo>
                    <a:pt x="759974" y="1913870"/>
                  </a:lnTo>
                  <a:cubicBezTo>
                    <a:pt x="696298" y="1930518"/>
                    <a:pt x="633276" y="1946324"/>
                    <a:pt x="578994" y="1959244"/>
                  </a:cubicBezTo>
                  <a:lnTo>
                    <a:pt x="575961" y="1959963"/>
                  </a:lnTo>
                  <a:cubicBezTo>
                    <a:pt x="392005" y="1993129"/>
                    <a:pt x="167707" y="2003317"/>
                    <a:pt x="50772" y="1788550"/>
                  </a:cubicBezTo>
                  <a:cubicBezTo>
                    <a:pt x="-15619" y="1666689"/>
                    <a:pt x="-16968" y="1523176"/>
                    <a:pt x="47133" y="1404667"/>
                  </a:cubicBezTo>
                  <a:cubicBezTo>
                    <a:pt x="75088" y="1352964"/>
                    <a:pt x="104317" y="1297737"/>
                    <a:pt x="127513" y="1241038"/>
                  </a:cubicBezTo>
                  <a:cubicBezTo>
                    <a:pt x="127840" y="1240261"/>
                    <a:pt x="128192" y="1239509"/>
                    <a:pt x="128592" y="1238782"/>
                  </a:cubicBezTo>
                  <a:lnTo>
                    <a:pt x="369169" y="792868"/>
                  </a:lnTo>
                  <a:cubicBezTo>
                    <a:pt x="373706" y="784446"/>
                    <a:pt x="381318" y="764143"/>
                    <a:pt x="390958" y="738443"/>
                  </a:cubicBezTo>
                  <a:cubicBezTo>
                    <a:pt x="439786" y="608290"/>
                    <a:pt x="554114" y="303503"/>
                    <a:pt x="786039" y="171249"/>
                  </a:cubicBezTo>
                  <a:cubicBezTo>
                    <a:pt x="788950" y="169597"/>
                    <a:pt x="793774" y="165869"/>
                    <a:pt x="799375" y="161551"/>
                  </a:cubicBezTo>
                  <a:cubicBezTo>
                    <a:pt x="844319" y="126881"/>
                    <a:pt x="949637" y="45717"/>
                    <a:pt x="1252720" y="63543"/>
                  </a:cubicBezTo>
                  <a:cubicBezTo>
                    <a:pt x="1413300" y="73028"/>
                    <a:pt x="1503083" y="54777"/>
                    <a:pt x="1598229" y="35487"/>
                  </a:cubicBezTo>
                  <a:cubicBezTo>
                    <a:pt x="1666320" y="21677"/>
                    <a:pt x="1736725" y="7391"/>
                    <a:pt x="1834766" y="3491"/>
                  </a:cubicBezTo>
                  <a:cubicBezTo>
                    <a:pt x="1851764" y="2747"/>
                    <a:pt x="1870161" y="2117"/>
                    <a:pt x="1890045" y="1430"/>
                  </a:cubicBezTo>
                  <a:lnTo>
                    <a:pt x="1911320" y="686"/>
                  </a:lnTo>
                  <a:cubicBezTo>
                    <a:pt x="1917632" y="466"/>
                    <a:pt x="1923666" y="277"/>
                    <a:pt x="1929724" y="277"/>
                  </a:cubicBezTo>
                  <a:cubicBezTo>
                    <a:pt x="2098628" y="-3934"/>
                    <a:pt x="2331649" y="40917"/>
                    <a:pt x="2419421" y="57827"/>
                  </a:cubicBezTo>
                  <a:cubicBezTo>
                    <a:pt x="2431881" y="60223"/>
                    <a:pt x="2443736" y="62512"/>
                    <a:pt x="2448675" y="63314"/>
                  </a:cubicBezTo>
                  <a:cubicBezTo>
                    <a:pt x="2828082" y="8201"/>
                    <a:pt x="3053819" y="372116"/>
                    <a:pt x="3093571" y="472880"/>
                  </a:cubicBezTo>
                  <a:cubicBezTo>
                    <a:pt x="3135572" y="579532"/>
                    <a:pt x="3211488" y="624750"/>
                    <a:pt x="3278459" y="664638"/>
                  </a:cubicBezTo>
                  <a:cubicBezTo>
                    <a:pt x="3308810" y="682717"/>
                    <a:pt x="3337876" y="700027"/>
                    <a:pt x="3361971" y="721639"/>
                  </a:cubicBezTo>
                  <a:cubicBezTo>
                    <a:pt x="3566817" y="399361"/>
                    <a:pt x="3603095" y="341109"/>
                    <a:pt x="3606226" y="335491"/>
                  </a:cubicBezTo>
                  <a:cubicBezTo>
                    <a:pt x="3610781" y="326366"/>
                    <a:pt x="3619766" y="319481"/>
                    <a:pt x="3631270" y="316619"/>
                  </a:cubicBezTo>
                  <a:cubicBezTo>
                    <a:pt x="3711928" y="296479"/>
                    <a:pt x="4030309" y="492022"/>
                    <a:pt x="4149542" y="576932"/>
                  </a:cubicBezTo>
                  <a:lnTo>
                    <a:pt x="4149542" y="576932"/>
                  </a:lnTo>
                  <a:cubicBezTo>
                    <a:pt x="4325052" y="701908"/>
                    <a:pt x="4477284" y="892823"/>
                    <a:pt x="4483686" y="900886"/>
                  </a:cubicBezTo>
                  <a:cubicBezTo>
                    <a:pt x="4490162" y="909063"/>
                    <a:pt x="4490456" y="920527"/>
                    <a:pt x="4484414" y="929023"/>
                  </a:cubicBezTo>
                  <a:lnTo>
                    <a:pt x="3942766" y="1689846"/>
                  </a:lnTo>
                  <a:cubicBezTo>
                    <a:pt x="3838839" y="1870385"/>
                    <a:pt x="3652961" y="1987936"/>
                    <a:pt x="3445278" y="2004397"/>
                  </a:cubicBezTo>
                  <a:cubicBezTo>
                    <a:pt x="3237047" y="2020939"/>
                    <a:pt x="3034752" y="1933724"/>
                    <a:pt x="2903737" y="1771231"/>
                  </a:cubicBezTo>
                  <a:lnTo>
                    <a:pt x="2862905" y="1720600"/>
                  </a:lnTo>
                  <a:cubicBezTo>
                    <a:pt x="2877450" y="1774011"/>
                    <a:pt x="2900262" y="1849542"/>
                    <a:pt x="2922599" y="1923576"/>
                  </a:cubicBezTo>
                  <a:cubicBezTo>
                    <a:pt x="2994967" y="2163373"/>
                    <a:pt x="3085044" y="2461807"/>
                    <a:pt x="3078020" y="2570675"/>
                  </a:cubicBezTo>
                  <a:cubicBezTo>
                    <a:pt x="3073286" y="2644414"/>
                    <a:pt x="2989922" y="2641348"/>
                    <a:pt x="2838581" y="2635763"/>
                  </a:cubicBezTo>
                  <a:cubicBezTo>
                    <a:pt x="2693478" y="2630456"/>
                    <a:pt x="2474119" y="2622361"/>
                    <a:pt x="2172974" y="2665543"/>
                  </a:cubicBezTo>
                  <a:cubicBezTo>
                    <a:pt x="1938636" y="2699159"/>
                    <a:pt x="1744525" y="2711121"/>
                    <a:pt x="1583814" y="2711121"/>
                  </a:cubicBezTo>
                  <a:close/>
                  <a:moveTo>
                    <a:pt x="891406" y="2589841"/>
                  </a:moveTo>
                  <a:cubicBezTo>
                    <a:pt x="928747" y="2589841"/>
                    <a:pt x="974223" y="2598492"/>
                    <a:pt x="1035356" y="2610120"/>
                  </a:cubicBezTo>
                  <a:cubicBezTo>
                    <a:pt x="1227349" y="2646655"/>
                    <a:pt x="1548706" y="2707777"/>
                    <a:pt x="2166310" y="2619180"/>
                  </a:cubicBezTo>
                  <a:cubicBezTo>
                    <a:pt x="2471683" y="2575393"/>
                    <a:pt x="2693494" y="2583553"/>
                    <a:pt x="2840298" y="2588958"/>
                  </a:cubicBezTo>
                  <a:cubicBezTo>
                    <a:pt x="2964600" y="2593512"/>
                    <a:pt x="3029527" y="2594666"/>
                    <a:pt x="3031302" y="2567657"/>
                  </a:cubicBezTo>
                  <a:cubicBezTo>
                    <a:pt x="3037761" y="2467244"/>
                    <a:pt x="2945288" y="2160838"/>
                    <a:pt x="2877761" y="1937117"/>
                  </a:cubicBezTo>
                  <a:cubicBezTo>
                    <a:pt x="2791723" y="1652036"/>
                    <a:pt x="2791052" y="1640768"/>
                    <a:pt x="2811207" y="1625265"/>
                  </a:cubicBezTo>
                  <a:cubicBezTo>
                    <a:pt x="2817772" y="1620236"/>
                    <a:pt x="2826169" y="1618854"/>
                    <a:pt x="2834125" y="1621242"/>
                  </a:cubicBezTo>
                  <a:cubicBezTo>
                    <a:pt x="2840232" y="1621888"/>
                    <a:pt x="2845923" y="1624929"/>
                    <a:pt x="2849872" y="1629827"/>
                  </a:cubicBezTo>
                  <a:lnTo>
                    <a:pt x="2940170" y="1741827"/>
                  </a:lnTo>
                  <a:cubicBezTo>
                    <a:pt x="3063287" y="1894507"/>
                    <a:pt x="3246033" y="1973063"/>
                    <a:pt x="3441558" y="1957698"/>
                  </a:cubicBezTo>
                  <a:cubicBezTo>
                    <a:pt x="3637075" y="1942203"/>
                    <a:pt x="3805161" y="1835715"/>
                    <a:pt x="3902719" y="1665544"/>
                  </a:cubicBezTo>
                  <a:cubicBezTo>
                    <a:pt x="3903087" y="1664874"/>
                    <a:pt x="3903504" y="1664228"/>
                    <a:pt x="3903946" y="1663606"/>
                  </a:cubicBezTo>
                  <a:lnTo>
                    <a:pt x="4435905" y="916414"/>
                  </a:lnTo>
                  <a:cubicBezTo>
                    <a:pt x="4397689" y="870361"/>
                    <a:pt x="4266069" y="717395"/>
                    <a:pt x="4122389" y="615077"/>
                  </a:cubicBezTo>
                  <a:lnTo>
                    <a:pt x="4122389" y="615077"/>
                  </a:lnTo>
                  <a:cubicBezTo>
                    <a:pt x="3932244" y="479683"/>
                    <a:pt x="3690114" y="356375"/>
                    <a:pt x="3645186" y="361568"/>
                  </a:cubicBezTo>
                  <a:cubicBezTo>
                    <a:pt x="3636331" y="376278"/>
                    <a:pt x="3595393" y="441775"/>
                    <a:pt x="3385543" y="771837"/>
                  </a:cubicBezTo>
                  <a:cubicBezTo>
                    <a:pt x="3381520" y="778174"/>
                    <a:pt x="3374677" y="782189"/>
                    <a:pt x="3367179" y="782639"/>
                  </a:cubicBezTo>
                  <a:cubicBezTo>
                    <a:pt x="3359935" y="783195"/>
                    <a:pt x="3352413" y="779908"/>
                    <a:pt x="3347663" y="774094"/>
                  </a:cubicBezTo>
                  <a:cubicBezTo>
                    <a:pt x="3325767" y="747331"/>
                    <a:pt x="3292743" y="727649"/>
                    <a:pt x="3254495" y="704876"/>
                  </a:cubicBezTo>
                  <a:cubicBezTo>
                    <a:pt x="3184703" y="663313"/>
                    <a:pt x="3097864" y="611577"/>
                    <a:pt x="3049992" y="490052"/>
                  </a:cubicBezTo>
                  <a:cubicBezTo>
                    <a:pt x="3015268" y="402035"/>
                    <a:pt x="2799589" y="57819"/>
                    <a:pt x="2452624" y="110061"/>
                  </a:cubicBezTo>
                  <a:cubicBezTo>
                    <a:pt x="2447244" y="110887"/>
                    <a:pt x="2445870" y="110609"/>
                    <a:pt x="2410566" y="103814"/>
                  </a:cubicBezTo>
                  <a:cubicBezTo>
                    <a:pt x="2324143" y="87166"/>
                    <a:pt x="2094891" y="42945"/>
                    <a:pt x="1930305" y="47099"/>
                  </a:cubicBezTo>
                  <a:cubicBezTo>
                    <a:pt x="1924172" y="47107"/>
                    <a:pt x="1918654" y="47303"/>
                    <a:pt x="1912922" y="47491"/>
                  </a:cubicBezTo>
                  <a:lnTo>
                    <a:pt x="1891648" y="48235"/>
                  </a:lnTo>
                  <a:cubicBezTo>
                    <a:pt x="1871927" y="48914"/>
                    <a:pt x="1853653" y="49544"/>
                    <a:pt x="1836712" y="50288"/>
                  </a:cubicBezTo>
                  <a:cubicBezTo>
                    <a:pt x="1742334" y="54049"/>
                    <a:pt x="1673810" y="67942"/>
                    <a:pt x="1607517" y="81376"/>
                  </a:cubicBezTo>
                  <a:cubicBezTo>
                    <a:pt x="1513655" y="100421"/>
                    <a:pt x="1416644" y="120078"/>
                    <a:pt x="1249973" y="110298"/>
                  </a:cubicBezTo>
                  <a:cubicBezTo>
                    <a:pt x="964264" y="93421"/>
                    <a:pt x="868774" y="167177"/>
                    <a:pt x="827959" y="198634"/>
                  </a:cubicBezTo>
                  <a:cubicBezTo>
                    <a:pt x="820698" y="204235"/>
                    <a:pt x="814950" y="208659"/>
                    <a:pt x="809227" y="211921"/>
                  </a:cubicBezTo>
                  <a:cubicBezTo>
                    <a:pt x="591994" y="335786"/>
                    <a:pt x="481845" y="629469"/>
                    <a:pt x="434799" y="754878"/>
                  </a:cubicBezTo>
                  <a:cubicBezTo>
                    <a:pt x="423728" y="784381"/>
                    <a:pt x="416435" y="803875"/>
                    <a:pt x="410360" y="815110"/>
                  </a:cubicBezTo>
                  <a:lnTo>
                    <a:pt x="170389" y="1259927"/>
                  </a:lnTo>
                  <a:cubicBezTo>
                    <a:pt x="146392" y="1318368"/>
                    <a:pt x="116696" y="1374470"/>
                    <a:pt x="88325" y="1426949"/>
                  </a:cubicBezTo>
                  <a:cubicBezTo>
                    <a:pt x="31795" y="1531459"/>
                    <a:pt x="33136" y="1658267"/>
                    <a:pt x="91890" y="1766153"/>
                  </a:cubicBezTo>
                  <a:cubicBezTo>
                    <a:pt x="172981" y="1915105"/>
                    <a:pt x="314723" y="1959423"/>
                    <a:pt x="565601" y="1914311"/>
                  </a:cubicBezTo>
                  <a:cubicBezTo>
                    <a:pt x="566329" y="1914132"/>
                    <a:pt x="567171" y="1913919"/>
                    <a:pt x="568161" y="1913690"/>
                  </a:cubicBezTo>
                  <a:cubicBezTo>
                    <a:pt x="633758" y="1898072"/>
                    <a:pt x="712241" y="1878218"/>
                    <a:pt x="789146" y="1857751"/>
                  </a:cubicBezTo>
                  <a:cubicBezTo>
                    <a:pt x="798271" y="1855290"/>
                    <a:pt x="808573" y="1858896"/>
                    <a:pt x="814190" y="1866599"/>
                  </a:cubicBezTo>
                  <a:cubicBezTo>
                    <a:pt x="818597" y="1872642"/>
                    <a:pt x="819954" y="1880451"/>
                    <a:pt x="817649" y="1887565"/>
                  </a:cubicBezTo>
                  <a:lnTo>
                    <a:pt x="591945" y="2587789"/>
                  </a:lnTo>
                  <a:cubicBezTo>
                    <a:pt x="590686" y="2591329"/>
                    <a:pt x="589934" y="2593962"/>
                    <a:pt x="589492" y="2595884"/>
                  </a:cubicBezTo>
                  <a:cubicBezTo>
                    <a:pt x="626448" y="2600610"/>
                    <a:pt x="810699" y="2592981"/>
                    <a:pt x="882208" y="2590021"/>
                  </a:cubicBezTo>
                  <a:cubicBezTo>
                    <a:pt x="885225" y="2589898"/>
                    <a:pt x="888299" y="2589841"/>
                    <a:pt x="891406" y="2589841"/>
                  </a:cubicBezTo>
                  <a:close/>
                  <a:moveTo>
                    <a:pt x="2816227" y="1664146"/>
                  </a:moveTo>
                  <a:cubicBezTo>
                    <a:pt x="2816390" y="1664236"/>
                    <a:pt x="2816554" y="1664334"/>
                    <a:pt x="2816718" y="1664432"/>
                  </a:cubicBezTo>
                  <a:cubicBezTo>
                    <a:pt x="2816554" y="1664342"/>
                    <a:pt x="2816390" y="1664244"/>
                    <a:pt x="2816227" y="1664146"/>
                  </a:cubicBezTo>
                  <a:close/>
                  <a:moveTo>
                    <a:pt x="2828720" y="1621291"/>
                  </a:moveTo>
                  <a:cubicBezTo>
                    <a:pt x="2828720" y="1621291"/>
                    <a:pt x="2828687" y="1621299"/>
                    <a:pt x="2828687" y="1621299"/>
                  </a:cubicBezTo>
                  <a:cubicBezTo>
                    <a:pt x="2828687" y="1621299"/>
                    <a:pt x="2828704" y="1621299"/>
                    <a:pt x="2828720" y="16212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47"/>
            <p:cNvSpPr/>
            <p:nvPr/>
          </p:nvSpPr>
          <p:spPr>
            <a:xfrm>
              <a:off x="5141151" y="2128264"/>
              <a:ext cx="179076" cy="258968"/>
            </a:xfrm>
            <a:custGeom>
              <a:avLst/>
              <a:gdLst/>
              <a:ahLst/>
              <a:cxnLst/>
              <a:rect l="l" t="t" r="r" b="b"/>
              <a:pathLst>
                <a:path w="179076" h="258968" extrusionOk="0">
                  <a:moveTo>
                    <a:pt x="23393" y="258968"/>
                  </a:moveTo>
                  <a:cubicBezTo>
                    <a:pt x="19166" y="258968"/>
                    <a:pt x="14865" y="257824"/>
                    <a:pt x="11030" y="255419"/>
                  </a:cubicBezTo>
                  <a:cubicBezTo>
                    <a:pt x="58" y="248575"/>
                    <a:pt x="-3294" y="234135"/>
                    <a:pt x="3549" y="223161"/>
                  </a:cubicBezTo>
                  <a:lnTo>
                    <a:pt x="135791" y="11035"/>
                  </a:lnTo>
                  <a:cubicBezTo>
                    <a:pt x="142634" y="46"/>
                    <a:pt x="157065" y="-3291"/>
                    <a:pt x="168046" y="3553"/>
                  </a:cubicBezTo>
                  <a:cubicBezTo>
                    <a:pt x="179018" y="10397"/>
                    <a:pt x="182371" y="24838"/>
                    <a:pt x="175527" y="35811"/>
                  </a:cubicBezTo>
                  <a:lnTo>
                    <a:pt x="43286" y="247938"/>
                  </a:lnTo>
                  <a:cubicBezTo>
                    <a:pt x="38862" y="255060"/>
                    <a:pt x="31209" y="258968"/>
                    <a:pt x="23401" y="2589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47"/>
            <p:cNvSpPr/>
            <p:nvPr/>
          </p:nvSpPr>
          <p:spPr>
            <a:xfrm>
              <a:off x="4320678" y="2692429"/>
              <a:ext cx="452252" cy="452781"/>
            </a:xfrm>
            <a:custGeom>
              <a:avLst/>
              <a:gdLst/>
              <a:ahLst/>
              <a:cxnLst/>
              <a:rect l="l" t="t" r="r" b="b"/>
              <a:pathLst>
                <a:path w="452252" h="452781" extrusionOk="0">
                  <a:moveTo>
                    <a:pt x="428826" y="452774"/>
                  </a:moveTo>
                  <a:cubicBezTo>
                    <a:pt x="422988" y="452774"/>
                    <a:pt x="417159" y="450615"/>
                    <a:pt x="412621" y="446257"/>
                  </a:cubicBezTo>
                  <a:cubicBezTo>
                    <a:pt x="406055" y="439952"/>
                    <a:pt x="250414" y="290363"/>
                    <a:pt x="157156" y="163760"/>
                  </a:cubicBezTo>
                  <a:cubicBezTo>
                    <a:pt x="74887" y="52087"/>
                    <a:pt x="22592" y="46854"/>
                    <a:pt x="22077" y="46821"/>
                  </a:cubicBezTo>
                  <a:cubicBezTo>
                    <a:pt x="9527" y="45848"/>
                    <a:pt x="-481" y="35120"/>
                    <a:pt x="18" y="22552"/>
                  </a:cubicBezTo>
                  <a:cubicBezTo>
                    <a:pt x="492" y="9976"/>
                    <a:pt x="10369" y="0"/>
                    <a:pt x="22960" y="0"/>
                  </a:cubicBezTo>
                  <a:cubicBezTo>
                    <a:pt x="30294" y="0"/>
                    <a:pt x="97502" y="3811"/>
                    <a:pt x="194865" y="135983"/>
                  </a:cubicBezTo>
                  <a:cubicBezTo>
                    <a:pt x="285710" y="259299"/>
                    <a:pt x="443453" y="410932"/>
                    <a:pt x="445048" y="412453"/>
                  </a:cubicBezTo>
                  <a:cubicBezTo>
                    <a:pt x="454377" y="421399"/>
                    <a:pt x="454687" y="436232"/>
                    <a:pt x="445743" y="445562"/>
                  </a:cubicBezTo>
                  <a:cubicBezTo>
                    <a:pt x="441148" y="450361"/>
                    <a:pt x="435007" y="452782"/>
                    <a:pt x="428842" y="452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47"/>
            <p:cNvSpPr/>
            <p:nvPr/>
          </p:nvSpPr>
          <p:spPr>
            <a:xfrm>
              <a:off x="2949444" y="3048474"/>
              <a:ext cx="1194676" cy="575881"/>
            </a:xfrm>
            <a:custGeom>
              <a:avLst/>
              <a:gdLst/>
              <a:ahLst/>
              <a:cxnLst/>
              <a:rect l="l" t="t" r="r" b="b"/>
              <a:pathLst>
                <a:path w="1194676" h="575881" extrusionOk="0">
                  <a:moveTo>
                    <a:pt x="23417" y="575881"/>
                  </a:moveTo>
                  <a:cubicBezTo>
                    <a:pt x="10482" y="575881"/>
                    <a:pt x="0" y="565398"/>
                    <a:pt x="0" y="552462"/>
                  </a:cubicBezTo>
                  <a:cubicBezTo>
                    <a:pt x="0" y="539526"/>
                    <a:pt x="10482" y="529043"/>
                    <a:pt x="23417" y="529043"/>
                  </a:cubicBezTo>
                  <a:cubicBezTo>
                    <a:pt x="537576" y="529043"/>
                    <a:pt x="925994" y="441207"/>
                    <a:pt x="1150512" y="12539"/>
                  </a:cubicBezTo>
                  <a:cubicBezTo>
                    <a:pt x="1156530" y="1099"/>
                    <a:pt x="1170650" y="-3308"/>
                    <a:pt x="1182121" y="2661"/>
                  </a:cubicBezTo>
                  <a:cubicBezTo>
                    <a:pt x="1193576" y="8663"/>
                    <a:pt x="1197999" y="22817"/>
                    <a:pt x="1191998" y="34273"/>
                  </a:cubicBezTo>
                  <a:cubicBezTo>
                    <a:pt x="956581" y="483776"/>
                    <a:pt x="554582" y="575881"/>
                    <a:pt x="23408" y="5758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47"/>
            <p:cNvSpPr/>
            <p:nvPr/>
          </p:nvSpPr>
          <p:spPr>
            <a:xfrm>
              <a:off x="6450735" y="960941"/>
              <a:ext cx="142252" cy="271315"/>
            </a:xfrm>
            <a:custGeom>
              <a:avLst/>
              <a:gdLst/>
              <a:ahLst/>
              <a:cxnLst/>
              <a:rect l="l" t="t" r="r" b="b"/>
              <a:pathLst>
                <a:path w="142252" h="271315" extrusionOk="0">
                  <a:moveTo>
                    <a:pt x="23396" y="271316"/>
                  </a:moveTo>
                  <a:cubicBezTo>
                    <a:pt x="19684" y="271316"/>
                    <a:pt x="15915" y="270424"/>
                    <a:pt x="12424" y="268560"/>
                  </a:cubicBezTo>
                  <a:cubicBezTo>
                    <a:pt x="1010" y="262485"/>
                    <a:pt x="-3324" y="248306"/>
                    <a:pt x="2743" y="236891"/>
                  </a:cubicBezTo>
                  <a:cubicBezTo>
                    <a:pt x="42054" y="162971"/>
                    <a:pt x="73614" y="88774"/>
                    <a:pt x="96516" y="16351"/>
                  </a:cubicBezTo>
                  <a:cubicBezTo>
                    <a:pt x="100391" y="4020"/>
                    <a:pt x="113620" y="-2783"/>
                    <a:pt x="125892" y="1084"/>
                  </a:cubicBezTo>
                  <a:cubicBezTo>
                    <a:pt x="138222" y="4985"/>
                    <a:pt x="145066" y="18141"/>
                    <a:pt x="141149" y="30472"/>
                  </a:cubicBezTo>
                  <a:cubicBezTo>
                    <a:pt x="117406" y="105602"/>
                    <a:pt x="84734" y="182449"/>
                    <a:pt x="44082" y="258879"/>
                  </a:cubicBezTo>
                  <a:cubicBezTo>
                    <a:pt x="39871" y="266794"/>
                    <a:pt x="31769" y="271308"/>
                    <a:pt x="23388" y="271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47"/>
            <p:cNvSpPr/>
            <p:nvPr/>
          </p:nvSpPr>
          <p:spPr>
            <a:xfrm>
              <a:off x="6570425" y="1103420"/>
              <a:ext cx="145673" cy="282383"/>
            </a:xfrm>
            <a:custGeom>
              <a:avLst/>
              <a:gdLst/>
              <a:ahLst/>
              <a:cxnLst/>
              <a:rect l="l" t="t" r="r" b="b"/>
              <a:pathLst>
                <a:path w="145673" h="282383" extrusionOk="0">
                  <a:moveTo>
                    <a:pt x="23405" y="282383"/>
                  </a:moveTo>
                  <a:cubicBezTo>
                    <a:pt x="19693" y="282383"/>
                    <a:pt x="15924" y="281492"/>
                    <a:pt x="12408" y="279619"/>
                  </a:cubicBezTo>
                  <a:cubicBezTo>
                    <a:pt x="994" y="273544"/>
                    <a:pt x="-3323" y="259357"/>
                    <a:pt x="2752" y="247942"/>
                  </a:cubicBezTo>
                  <a:cubicBezTo>
                    <a:pt x="49634" y="159917"/>
                    <a:pt x="75250" y="109678"/>
                    <a:pt x="99599" y="17450"/>
                  </a:cubicBezTo>
                  <a:cubicBezTo>
                    <a:pt x="102910" y="4948"/>
                    <a:pt x="115682" y="-2542"/>
                    <a:pt x="128232" y="794"/>
                  </a:cubicBezTo>
                  <a:cubicBezTo>
                    <a:pt x="140725" y="4097"/>
                    <a:pt x="148190" y="16911"/>
                    <a:pt x="144895" y="29413"/>
                  </a:cubicBezTo>
                  <a:cubicBezTo>
                    <a:pt x="119246" y="126457"/>
                    <a:pt x="91292" y="181332"/>
                    <a:pt x="44099" y="269970"/>
                  </a:cubicBezTo>
                  <a:cubicBezTo>
                    <a:pt x="39872" y="277878"/>
                    <a:pt x="31786" y="282383"/>
                    <a:pt x="23405" y="2823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47"/>
            <p:cNvSpPr/>
            <p:nvPr/>
          </p:nvSpPr>
          <p:spPr>
            <a:xfrm>
              <a:off x="5937858" y="944626"/>
              <a:ext cx="230961" cy="217971"/>
            </a:xfrm>
            <a:custGeom>
              <a:avLst/>
              <a:gdLst/>
              <a:ahLst/>
              <a:cxnLst/>
              <a:rect l="l" t="t" r="r" b="b"/>
              <a:pathLst>
                <a:path w="230961" h="217971" extrusionOk="0">
                  <a:moveTo>
                    <a:pt x="42628" y="217971"/>
                  </a:moveTo>
                  <a:cubicBezTo>
                    <a:pt x="29186" y="217971"/>
                    <a:pt x="20307" y="216434"/>
                    <a:pt x="19179" y="216221"/>
                  </a:cubicBezTo>
                  <a:cubicBezTo>
                    <a:pt x="6465" y="213883"/>
                    <a:pt x="-1948" y="201666"/>
                    <a:pt x="390" y="188951"/>
                  </a:cubicBezTo>
                  <a:cubicBezTo>
                    <a:pt x="2728" y="176261"/>
                    <a:pt x="14674" y="167789"/>
                    <a:pt x="27576" y="170144"/>
                  </a:cubicBezTo>
                  <a:cubicBezTo>
                    <a:pt x="30740" y="170659"/>
                    <a:pt x="92863" y="180472"/>
                    <a:pt x="133204" y="128532"/>
                  </a:cubicBezTo>
                  <a:cubicBezTo>
                    <a:pt x="178132" y="70713"/>
                    <a:pt x="184207" y="21324"/>
                    <a:pt x="184264" y="20825"/>
                  </a:cubicBezTo>
                  <a:cubicBezTo>
                    <a:pt x="185744" y="8028"/>
                    <a:pt x="197232" y="-1212"/>
                    <a:pt x="210077" y="129"/>
                  </a:cubicBezTo>
                  <a:cubicBezTo>
                    <a:pt x="222864" y="1519"/>
                    <a:pt x="232160" y="12926"/>
                    <a:pt x="230836" y="25731"/>
                  </a:cubicBezTo>
                  <a:cubicBezTo>
                    <a:pt x="230582" y="28250"/>
                    <a:pt x="223903" y="88121"/>
                    <a:pt x="170193" y="157266"/>
                  </a:cubicBezTo>
                  <a:cubicBezTo>
                    <a:pt x="129476" y="209672"/>
                    <a:pt x="73788" y="217963"/>
                    <a:pt x="42636" y="2179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47"/>
            <p:cNvSpPr/>
            <p:nvPr/>
          </p:nvSpPr>
          <p:spPr>
            <a:xfrm>
              <a:off x="2611102" y="2378736"/>
              <a:ext cx="185048" cy="254581"/>
            </a:xfrm>
            <a:custGeom>
              <a:avLst/>
              <a:gdLst/>
              <a:ahLst/>
              <a:cxnLst/>
              <a:rect l="l" t="t" r="r" b="b"/>
              <a:pathLst>
                <a:path w="185048" h="254581" extrusionOk="0">
                  <a:moveTo>
                    <a:pt x="161646" y="254582"/>
                  </a:moveTo>
                  <a:cubicBezTo>
                    <a:pt x="154074" y="254582"/>
                    <a:pt x="146642" y="250910"/>
                    <a:pt x="142129" y="244131"/>
                  </a:cubicBezTo>
                  <a:lnTo>
                    <a:pt x="3919" y="36380"/>
                  </a:lnTo>
                  <a:cubicBezTo>
                    <a:pt x="-3235" y="25611"/>
                    <a:pt x="-325" y="11080"/>
                    <a:pt x="10452" y="3918"/>
                  </a:cubicBezTo>
                  <a:cubicBezTo>
                    <a:pt x="21244" y="-3237"/>
                    <a:pt x="35749" y="-318"/>
                    <a:pt x="42919" y="10443"/>
                  </a:cubicBezTo>
                  <a:lnTo>
                    <a:pt x="181130" y="218194"/>
                  </a:lnTo>
                  <a:cubicBezTo>
                    <a:pt x="188284" y="228963"/>
                    <a:pt x="185373" y="243494"/>
                    <a:pt x="174597" y="250657"/>
                  </a:cubicBezTo>
                  <a:cubicBezTo>
                    <a:pt x="170607" y="253306"/>
                    <a:pt x="166110" y="254582"/>
                    <a:pt x="161646" y="2545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47"/>
            <p:cNvSpPr/>
            <p:nvPr/>
          </p:nvSpPr>
          <p:spPr>
            <a:xfrm>
              <a:off x="2666014" y="2332697"/>
              <a:ext cx="133880" cy="1022456"/>
            </a:xfrm>
            <a:custGeom>
              <a:avLst/>
              <a:gdLst/>
              <a:ahLst/>
              <a:cxnLst/>
              <a:rect l="l" t="t" r="r" b="b"/>
              <a:pathLst>
                <a:path w="133880" h="1022456" extrusionOk="0">
                  <a:moveTo>
                    <a:pt x="23443" y="1022457"/>
                  </a:moveTo>
                  <a:cubicBezTo>
                    <a:pt x="21489" y="1022457"/>
                    <a:pt x="19511" y="1022211"/>
                    <a:pt x="17516" y="1021688"/>
                  </a:cubicBezTo>
                  <a:cubicBezTo>
                    <a:pt x="5006" y="1018434"/>
                    <a:pt x="-2500" y="1005645"/>
                    <a:pt x="763" y="993126"/>
                  </a:cubicBezTo>
                  <a:lnTo>
                    <a:pt x="45511" y="821361"/>
                  </a:lnTo>
                  <a:cubicBezTo>
                    <a:pt x="80137" y="648337"/>
                    <a:pt x="93309" y="469900"/>
                    <a:pt x="84348" y="292313"/>
                  </a:cubicBezTo>
                  <a:lnTo>
                    <a:pt x="64807" y="25148"/>
                  </a:lnTo>
                  <a:cubicBezTo>
                    <a:pt x="63875" y="12245"/>
                    <a:pt x="73572" y="1026"/>
                    <a:pt x="86465" y="86"/>
                  </a:cubicBezTo>
                  <a:cubicBezTo>
                    <a:pt x="99032" y="-1026"/>
                    <a:pt x="110577" y="8843"/>
                    <a:pt x="111525" y="21730"/>
                  </a:cubicBezTo>
                  <a:lnTo>
                    <a:pt x="131083" y="289427"/>
                  </a:lnTo>
                  <a:cubicBezTo>
                    <a:pt x="140265" y="471421"/>
                    <a:pt x="126823" y="653750"/>
                    <a:pt x="91134" y="831869"/>
                  </a:cubicBezTo>
                  <a:lnTo>
                    <a:pt x="46100" y="1004934"/>
                  </a:lnTo>
                  <a:cubicBezTo>
                    <a:pt x="43352" y="1015473"/>
                    <a:pt x="33844" y="1022457"/>
                    <a:pt x="23452" y="10224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47"/>
            <p:cNvSpPr/>
            <p:nvPr/>
          </p:nvSpPr>
          <p:spPr>
            <a:xfrm>
              <a:off x="6100922" y="169297"/>
              <a:ext cx="342482" cy="756618"/>
            </a:xfrm>
            <a:custGeom>
              <a:avLst/>
              <a:gdLst/>
              <a:ahLst/>
              <a:cxnLst/>
              <a:rect l="l" t="t" r="r" b="b"/>
              <a:pathLst>
                <a:path w="342482" h="756618" extrusionOk="0">
                  <a:moveTo>
                    <a:pt x="23407" y="756619"/>
                  </a:moveTo>
                  <a:cubicBezTo>
                    <a:pt x="20407" y="756619"/>
                    <a:pt x="17374" y="756030"/>
                    <a:pt x="14422" y="754803"/>
                  </a:cubicBezTo>
                  <a:cubicBezTo>
                    <a:pt x="2476" y="749824"/>
                    <a:pt x="-3157" y="736127"/>
                    <a:pt x="1798" y="724189"/>
                  </a:cubicBezTo>
                  <a:lnTo>
                    <a:pt x="297441" y="14422"/>
                  </a:lnTo>
                  <a:cubicBezTo>
                    <a:pt x="302395" y="2484"/>
                    <a:pt x="316099" y="-3166"/>
                    <a:pt x="328060" y="1805"/>
                  </a:cubicBezTo>
                  <a:cubicBezTo>
                    <a:pt x="340006" y="6785"/>
                    <a:pt x="345639" y="20481"/>
                    <a:pt x="340685" y="32420"/>
                  </a:cubicBezTo>
                  <a:lnTo>
                    <a:pt x="45042" y="742186"/>
                  </a:lnTo>
                  <a:cubicBezTo>
                    <a:pt x="41289" y="751189"/>
                    <a:pt x="32581" y="756610"/>
                    <a:pt x="23400" y="756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47"/>
            <p:cNvSpPr/>
            <p:nvPr/>
          </p:nvSpPr>
          <p:spPr>
            <a:xfrm>
              <a:off x="6400583" y="3931080"/>
              <a:ext cx="290763" cy="231636"/>
            </a:xfrm>
            <a:custGeom>
              <a:avLst/>
              <a:gdLst/>
              <a:ahLst/>
              <a:cxnLst/>
              <a:rect l="l" t="t" r="r" b="b"/>
              <a:pathLst>
                <a:path w="290763" h="231636" extrusionOk="0">
                  <a:moveTo>
                    <a:pt x="267348" y="231636"/>
                  </a:moveTo>
                  <a:cubicBezTo>
                    <a:pt x="257978" y="231636"/>
                    <a:pt x="249148" y="225978"/>
                    <a:pt x="245542" y="216713"/>
                  </a:cubicBezTo>
                  <a:cubicBezTo>
                    <a:pt x="220220" y="151821"/>
                    <a:pt x="103563" y="64255"/>
                    <a:pt x="18596" y="46355"/>
                  </a:cubicBezTo>
                  <a:cubicBezTo>
                    <a:pt x="5955" y="43690"/>
                    <a:pt x="-2147" y="31268"/>
                    <a:pt x="502" y="18619"/>
                  </a:cubicBezTo>
                  <a:cubicBezTo>
                    <a:pt x="3176" y="5977"/>
                    <a:pt x="15505" y="-2200"/>
                    <a:pt x="28252" y="523"/>
                  </a:cubicBezTo>
                  <a:cubicBezTo>
                    <a:pt x="128991" y="21734"/>
                    <a:pt x="258215" y="120381"/>
                    <a:pt x="289154" y="199697"/>
                  </a:cubicBezTo>
                  <a:cubicBezTo>
                    <a:pt x="293855" y="211742"/>
                    <a:pt x="287911" y="225315"/>
                    <a:pt x="275851" y="230026"/>
                  </a:cubicBezTo>
                  <a:cubicBezTo>
                    <a:pt x="273055" y="231113"/>
                    <a:pt x="270177" y="231636"/>
                    <a:pt x="267348" y="2316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47"/>
            <p:cNvSpPr/>
            <p:nvPr/>
          </p:nvSpPr>
          <p:spPr>
            <a:xfrm>
              <a:off x="6546063" y="3873720"/>
              <a:ext cx="183562" cy="202656"/>
            </a:xfrm>
            <a:custGeom>
              <a:avLst/>
              <a:gdLst/>
              <a:ahLst/>
              <a:cxnLst/>
              <a:rect l="l" t="t" r="r" b="b"/>
              <a:pathLst>
                <a:path w="183562" h="202656" extrusionOk="0">
                  <a:moveTo>
                    <a:pt x="160157" y="202656"/>
                  </a:moveTo>
                  <a:cubicBezTo>
                    <a:pt x="151033" y="202656"/>
                    <a:pt x="142374" y="197292"/>
                    <a:pt x="138589" y="188379"/>
                  </a:cubicBezTo>
                  <a:cubicBezTo>
                    <a:pt x="122400" y="150258"/>
                    <a:pt x="65673" y="81057"/>
                    <a:pt x="10116" y="42699"/>
                  </a:cubicBezTo>
                  <a:cubicBezTo>
                    <a:pt x="-529" y="35348"/>
                    <a:pt x="-3203" y="20760"/>
                    <a:pt x="4156" y="10114"/>
                  </a:cubicBezTo>
                  <a:cubicBezTo>
                    <a:pt x="11490" y="-533"/>
                    <a:pt x="26068" y="-3198"/>
                    <a:pt x="36722" y="4153"/>
                  </a:cubicBezTo>
                  <a:cubicBezTo>
                    <a:pt x="93890" y="43631"/>
                    <a:pt x="160272" y="119619"/>
                    <a:pt x="181694" y="170087"/>
                  </a:cubicBezTo>
                  <a:cubicBezTo>
                    <a:pt x="186746" y="181985"/>
                    <a:pt x="181203" y="195738"/>
                    <a:pt x="169290" y="200792"/>
                  </a:cubicBezTo>
                  <a:cubicBezTo>
                    <a:pt x="166306" y="202051"/>
                    <a:pt x="163199" y="202656"/>
                    <a:pt x="160166" y="2026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5" name="Google Shape;755;p46"/>
          <p:cNvGrpSpPr/>
          <p:nvPr/>
        </p:nvGrpSpPr>
        <p:grpSpPr>
          <a:xfrm>
            <a:off x="715970" y="1255475"/>
            <a:ext cx="828000" cy="1080000"/>
            <a:chOff x="0" y="2411258"/>
            <a:chExt cx="2891425" cy="3564560"/>
          </a:xfrm>
        </p:grpSpPr>
        <p:sp>
          <p:nvSpPr>
            <p:cNvPr id="756" name="Google Shape;756;p46"/>
            <p:cNvSpPr/>
            <p:nvPr/>
          </p:nvSpPr>
          <p:spPr>
            <a:xfrm>
              <a:off x="12682" y="5737638"/>
              <a:ext cx="2352587" cy="225496"/>
            </a:xfrm>
            <a:custGeom>
              <a:avLst/>
              <a:gdLst/>
              <a:ahLst/>
              <a:cxnLst/>
              <a:rect l="l" t="t" r="r" b="b"/>
              <a:pathLst>
                <a:path w="2352587" h="225496" extrusionOk="0">
                  <a:moveTo>
                    <a:pt x="2352588" y="112748"/>
                  </a:moveTo>
                  <a:cubicBezTo>
                    <a:pt x="2352588" y="175018"/>
                    <a:pt x="1825943" y="225496"/>
                    <a:pt x="1176294" y="225496"/>
                  </a:cubicBezTo>
                  <a:cubicBezTo>
                    <a:pt x="526645" y="225496"/>
                    <a:pt x="0" y="175017"/>
                    <a:pt x="0" y="112748"/>
                  </a:cubicBezTo>
                  <a:cubicBezTo>
                    <a:pt x="0" y="50479"/>
                    <a:pt x="526645" y="0"/>
                    <a:pt x="1176294" y="0"/>
                  </a:cubicBezTo>
                  <a:cubicBezTo>
                    <a:pt x="1825943" y="0"/>
                    <a:pt x="2352588" y="50479"/>
                    <a:pt x="2352588" y="1127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46"/>
            <p:cNvSpPr/>
            <p:nvPr/>
          </p:nvSpPr>
          <p:spPr>
            <a:xfrm>
              <a:off x="0" y="5724955"/>
              <a:ext cx="2377953" cy="250863"/>
            </a:xfrm>
            <a:custGeom>
              <a:avLst/>
              <a:gdLst/>
              <a:ahLst/>
              <a:cxnLst/>
              <a:rect l="l" t="t" r="r" b="b"/>
              <a:pathLst>
                <a:path w="2377953" h="250863" extrusionOk="0">
                  <a:moveTo>
                    <a:pt x="1188977" y="250863"/>
                  </a:moveTo>
                  <a:cubicBezTo>
                    <a:pt x="874388" y="250863"/>
                    <a:pt x="578567" y="239118"/>
                    <a:pt x="356004" y="217775"/>
                  </a:cubicBezTo>
                  <a:cubicBezTo>
                    <a:pt x="0" y="183662"/>
                    <a:pt x="0" y="142861"/>
                    <a:pt x="0" y="125432"/>
                  </a:cubicBezTo>
                  <a:cubicBezTo>
                    <a:pt x="0" y="108002"/>
                    <a:pt x="0" y="67201"/>
                    <a:pt x="356004" y="33088"/>
                  </a:cubicBezTo>
                  <a:cubicBezTo>
                    <a:pt x="578567" y="11754"/>
                    <a:pt x="874396" y="0"/>
                    <a:pt x="1188977" y="0"/>
                  </a:cubicBezTo>
                  <a:cubicBezTo>
                    <a:pt x="1503557" y="0"/>
                    <a:pt x="1799386" y="11745"/>
                    <a:pt x="2021950" y="33088"/>
                  </a:cubicBezTo>
                  <a:cubicBezTo>
                    <a:pt x="2377953" y="67201"/>
                    <a:pt x="2377953" y="108010"/>
                    <a:pt x="2377953" y="125432"/>
                  </a:cubicBezTo>
                  <a:cubicBezTo>
                    <a:pt x="2377953" y="142853"/>
                    <a:pt x="2377953" y="183662"/>
                    <a:pt x="2021950" y="217775"/>
                  </a:cubicBezTo>
                  <a:cubicBezTo>
                    <a:pt x="1799386" y="239110"/>
                    <a:pt x="1503557" y="250863"/>
                    <a:pt x="1188977" y="250863"/>
                  </a:cubicBezTo>
                  <a:close/>
                  <a:moveTo>
                    <a:pt x="1188977" y="25359"/>
                  </a:moveTo>
                  <a:cubicBezTo>
                    <a:pt x="881555" y="25359"/>
                    <a:pt x="590889" y="36663"/>
                    <a:pt x="370546" y="57180"/>
                  </a:cubicBezTo>
                  <a:cubicBezTo>
                    <a:pt x="41118" y="87862"/>
                    <a:pt x="25806" y="124245"/>
                    <a:pt x="25325" y="125776"/>
                  </a:cubicBezTo>
                  <a:cubicBezTo>
                    <a:pt x="25814" y="126618"/>
                    <a:pt x="41126" y="163001"/>
                    <a:pt x="370546" y="193683"/>
                  </a:cubicBezTo>
                  <a:cubicBezTo>
                    <a:pt x="590889" y="214200"/>
                    <a:pt x="881555" y="225504"/>
                    <a:pt x="1188977" y="225504"/>
                  </a:cubicBezTo>
                  <a:cubicBezTo>
                    <a:pt x="1496398" y="225504"/>
                    <a:pt x="1787064" y="214200"/>
                    <a:pt x="2007407" y="193683"/>
                  </a:cubicBezTo>
                  <a:cubicBezTo>
                    <a:pt x="2323776" y="164211"/>
                    <a:pt x="2350432" y="129489"/>
                    <a:pt x="2352484" y="125432"/>
                  </a:cubicBezTo>
                  <a:cubicBezTo>
                    <a:pt x="2350432" y="121367"/>
                    <a:pt x="2323776" y="86652"/>
                    <a:pt x="2007407" y="57180"/>
                  </a:cubicBezTo>
                  <a:cubicBezTo>
                    <a:pt x="1787064" y="36663"/>
                    <a:pt x="1496398" y="25359"/>
                    <a:pt x="1188977" y="25359"/>
                  </a:cubicBezTo>
                  <a:close/>
                  <a:moveTo>
                    <a:pt x="2352636" y="125776"/>
                  </a:moveTo>
                  <a:lnTo>
                    <a:pt x="2352732" y="125776"/>
                  </a:lnTo>
                  <a:lnTo>
                    <a:pt x="2352636" y="1257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8" name="Google Shape;758;p46"/>
            <p:cNvGrpSpPr/>
            <p:nvPr/>
          </p:nvGrpSpPr>
          <p:grpSpPr>
            <a:xfrm>
              <a:off x="20690" y="2411258"/>
              <a:ext cx="2870735" cy="3422011"/>
              <a:chOff x="20690" y="2411258"/>
              <a:chExt cx="2870735" cy="3422011"/>
            </a:xfrm>
          </p:grpSpPr>
          <p:sp>
            <p:nvSpPr>
              <p:cNvPr id="759" name="Google Shape;759;p46"/>
              <p:cNvSpPr/>
              <p:nvPr/>
            </p:nvSpPr>
            <p:spPr>
              <a:xfrm>
                <a:off x="612294" y="2621959"/>
                <a:ext cx="114844" cy="179092"/>
              </a:xfrm>
              <a:custGeom>
                <a:avLst/>
                <a:gdLst/>
                <a:ahLst/>
                <a:cxnLst/>
                <a:rect l="l" t="t" r="r" b="b"/>
                <a:pathLst>
                  <a:path w="114844" h="179092" extrusionOk="0">
                    <a:moveTo>
                      <a:pt x="108756" y="134504"/>
                    </a:moveTo>
                    <a:cubicBezTo>
                      <a:pt x="91063" y="107373"/>
                      <a:pt x="52582" y="70911"/>
                      <a:pt x="46521" y="39571"/>
                    </a:cubicBezTo>
                    <a:cubicBezTo>
                      <a:pt x="37358" y="-7796"/>
                      <a:pt x="9451" y="-8598"/>
                      <a:pt x="1964" y="15943"/>
                    </a:cubicBezTo>
                    <a:cubicBezTo>
                      <a:pt x="-5524" y="40477"/>
                      <a:pt x="8658" y="119704"/>
                      <a:pt x="40116" y="152672"/>
                    </a:cubicBezTo>
                    <a:cubicBezTo>
                      <a:pt x="90774" y="205754"/>
                      <a:pt x="130522" y="167888"/>
                      <a:pt x="108748" y="1345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46"/>
              <p:cNvSpPr/>
              <p:nvPr/>
            </p:nvSpPr>
            <p:spPr>
              <a:xfrm>
                <a:off x="603798" y="2566241"/>
                <a:ext cx="36735" cy="39060"/>
              </a:xfrm>
              <a:custGeom>
                <a:avLst/>
                <a:gdLst/>
                <a:ahLst/>
                <a:cxnLst/>
                <a:rect l="l" t="t" r="r" b="b"/>
                <a:pathLst>
                  <a:path w="36735" h="39060" extrusionOk="0">
                    <a:moveTo>
                      <a:pt x="35744" y="12926"/>
                    </a:moveTo>
                    <a:cubicBezTo>
                      <a:pt x="32465" y="2776"/>
                      <a:pt x="22027" y="-2491"/>
                      <a:pt x="12431" y="1157"/>
                    </a:cubicBezTo>
                    <a:cubicBezTo>
                      <a:pt x="2835" y="4804"/>
                      <a:pt x="-2288" y="15989"/>
                      <a:pt x="991" y="26139"/>
                    </a:cubicBezTo>
                    <a:cubicBezTo>
                      <a:pt x="4270" y="36289"/>
                      <a:pt x="14708" y="41556"/>
                      <a:pt x="24304" y="37900"/>
                    </a:cubicBezTo>
                    <a:cubicBezTo>
                      <a:pt x="33900" y="34252"/>
                      <a:pt x="39023" y="23068"/>
                      <a:pt x="35744" y="129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46"/>
              <p:cNvSpPr/>
              <p:nvPr/>
            </p:nvSpPr>
            <p:spPr>
              <a:xfrm>
                <a:off x="1450349" y="5605817"/>
                <a:ext cx="704198" cy="214777"/>
              </a:xfrm>
              <a:custGeom>
                <a:avLst/>
                <a:gdLst/>
                <a:ahLst/>
                <a:cxnLst/>
                <a:rect l="l" t="t" r="r" b="b"/>
                <a:pathLst>
                  <a:path w="704198" h="214777" extrusionOk="0">
                    <a:moveTo>
                      <a:pt x="0" y="0"/>
                    </a:moveTo>
                    <a:lnTo>
                      <a:pt x="500090" y="0"/>
                    </a:lnTo>
                    <a:lnTo>
                      <a:pt x="704199" y="214777"/>
                    </a:lnTo>
                    <a:lnTo>
                      <a:pt x="0" y="214777"/>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46"/>
              <p:cNvSpPr/>
              <p:nvPr/>
            </p:nvSpPr>
            <p:spPr>
              <a:xfrm>
                <a:off x="1437666" y="5593125"/>
                <a:ext cx="729560" cy="240144"/>
              </a:xfrm>
              <a:custGeom>
                <a:avLst/>
                <a:gdLst/>
                <a:ahLst/>
                <a:cxnLst/>
                <a:rect l="l" t="t" r="r" b="b"/>
                <a:pathLst>
                  <a:path w="729560" h="240144" extrusionOk="0">
                    <a:moveTo>
                      <a:pt x="716881" y="240144"/>
                    </a:moveTo>
                    <a:lnTo>
                      <a:pt x="12683" y="240144"/>
                    </a:lnTo>
                    <a:cubicBezTo>
                      <a:pt x="5676" y="240144"/>
                      <a:pt x="0" y="234468"/>
                      <a:pt x="0" y="227461"/>
                    </a:cubicBezTo>
                    <a:lnTo>
                      <a:pt x="0" y="12684"/>
                    </a:lnTo>
                    <a:cubicBezTo>
                      <a:pt x="0" y="5676"/>
                      <a:pt x="5676" y="0"/>
                      <a:pt x="12683" y="0"/>
                    </a:cubicBezTo>
                    <a:lnTo>
                      <a:pt x="512781" y="0"/>
                    </a:lnTo>
                    <a:cubicBezTo>
                      <a:pt x="516260" y="0"/>
                      <a:pt x="519579" y="1427"/>
                      <a:pt x="521976" y="3945"/>
                    </a:cubicBezTo>
                    <a:lnTo>
                      <a:pt x="726077" y="218722"/>
                    </a:lnTo>
                    <a:cubicBezTo>
                      <a:pt x="729564" y="222394"/>
                      <a:pt x="730534" y="227805"/>
                      <a:pt x="728530" y="232464"/>
                    </a:cubicBezTo>
                    <a:cubicBezTo>
                      <a:pt x="726526" y="237122"/>
                      <a:pt x="721956" y="240144"/>
                      <a:pt x="716881" y="240144"/>
                    </a:cubicBezTo>
                    <a:close/>
                    <a:moveTo>
                      <a:pt x="25365" y="214785"/>
                    </a:moveTo>
                    <a:lnTo>
                      <a:pt x="687347" y="214785"/>
                    </a:lnTo>
                    <a:lnTo>
                      <a:pt x="507345" y="25375"/>
                    </a:lnTo>
                    <a:lnTo>
                      <a:pt x="25365" y="25375"/>
                    </a:lnTo>
                    <a:lnTo>
                      <a:pt x="25365" y="2147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46"/>
              <p:cNvSpPr/>
              <p:nvPr/>
            </p:nvSpPr>
            <p:spPr>
              <a:xfrm>
                <a:off x="250037" y="5515710"/>
                <a:ext cx="671794" cy="304884"/>
              </a:xfrm>
              <a:custGeom>
                <a:avLst/>
                <a:gdLst/>
                <a:ahLst/>
                <a:cxnLst/>
                <a:rect l="l" t="t" r="r" b="b"/>
                <a:pathLst>
                  <a:path w="671794" h="304884" extrusionOk="0">
                    <a:moveTo>
                      <a:pt x="51556" y="0"/>
                    </a:moveTo>
                    <a:lnTo>
                      <a:pt x="454186" y="0"/>
                    </a:lnTo>
                    <a:lnTo>
                      <a:pt x="671795" y="304884"/>
                    </a:lnTo>
                    <a:lnTo>
                      <a:pt x="0" y="304884"/>
                    </a:lnTo>
                    <a:lnTo>
                      <a:pt x="5155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46"/>
              <p:cNvSpPr/>
              <p:nvPr/>
            </p:nvSpPr>
            <p:spPr>
              <a:xfrm>
                <a:off x="237368" y="5503018"/>
                <a:ext cx="697134" cy="330251"/>
              </a:xfrm>
              <a:custGeom>
                <a:avLst/>
                <a:gdLst/>
                <a:ahLst/>
                <a:cxnLst/>
                <a:rect l="l" t="t" r="r" b="b"/>
                <a:pathLst>
                  <a:path w="697134" h="330251" extrusionOk="0">
                    <a:moveTo>
                      <a:pt x="684456" y="330251"/>
                    </a:moveTo>
                    <a:lnTo>
                      <a:pt x="12677" y="330251"/>
                    </a:lnTo>
                    <a:cubicBezTo>
                      <a:pt x="8941" y="330251"/>
                      <a:pt x="5406" y="328607"/>
                      <a:pt x="2993" y="325753"/>
                    </a:cubicBezTo>
                    <a:cubicBezTo>
                      <a:pt x="588" y="322899"/>
                      <a:pt x="-447" y="319139"/>
                      <a:pt x="179" y="315459"/>
                    </a:cubicBezTo>
                    <a:lnTo>
                      <a:pt x="51727" y="10567"/>
                    </a:lnTo>
                    <a:cubicBezTo>
                      <a:pt x="52753" y="4474"/>
                      <a:pt x="58036" y="0"/>
                      <a:pt x="64225" y="0"/>
                    </a:cubicBezTo>
                    <a:lnTo>
                      <a:pt x="466863" y="0"/>
                    </a:lnTo>
                    <a:cubicBezTo>
                      <a:pt x="470967" y="0"/>
                      <a:pt x="474807" y="1980"/>
                      <a:pt x="477180" y="5315"/>
                    </a:cubicBezTo>
                    <a:lnTo>
                      <a:pt x="694781" y="310192"/>
                    </a:lnTo>
                    <a:cubicBezTo>
                      <a:pt x="697531" y="314064"/>
                      <a:pt x="697900" y="319147"/>
                      <a:pt x="695735" y="323364"/>
                    </a:cubicBezTo>
                    <a:cubicBezTo>
                      <a:pt x="693563" y="327581"/>
                      <a:pt x="689210" y="330235"/>
                      <a:pt x="684464" y="330235"/>
                    </a:cubicBezTo>
                    <a:close/>
                    <a:moveTo>
                      <a:pt x="27676" y="304892"/>
                    </a:moveTo>
                    <a:lnTo>
                      <a:pt x="659828" y="304892"/>
                    </a:lnTo>
                    <a:lnTo>
                      <a:pt x="460321" y="25367"/>
                    </a:lnTo>
                    <a:lnTo>
                      <a:pt x="74928" y="25367"/>
                    </a:lnTo>
                    <a:lnTo>
                      <a:pt x="27668" y="3048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46"/>
              <p:cNvSpPr/>
              <p:nvPr/>
            </p:nvSpPr>
            <p:spPr>
              <a:xfrm>
                <a:off x="207082" y="3987713"/>
                <a:ext cx="1840624" cy="1759874"/>
              </a:xfrm>
              <a:custGeom>
                <a:avLst/>
                <a:gdLst/>
                <a:ahLst/>
                <a:cxnLst/>
                <a:rect l="l" t="t" r="r" b="b"/>
                <a:pathLst>
                  <a:path w="1840624" h="1759874" extrusionOk="0">
                    <a:moveTo>
                      <a:pt x="1291560" y="70449"/>
                    </a:moveTo>
                    <a:cubicBezTo>
                      <a:pt x="1311843" y="77608"/>
                      <a:pt x="1593947" y="618692"/>
                      <a:pt x="1636428" y="747098"/>
                    </a:cubicBezTo>
                    <a:cubicBezTo>
                      <a:pt x="1678909" y="875504"/>
                      <a:pt x="1840625" y="1671508"/>
                      <a:pt x="1840625" y="1671508"/>
                    </a:cubicBezTo>
                    <a:cubicBezTo>
                      <a:pt x="1840625" y="1671508"/>
                      <a:pt x="1832103" y="1598333"/>
                      <a:pt x="1669554" y="1671123"/>
                    </a:cubicBezTo>
                    <a:cubicBezTo>
                      <a:pt x="1480733" y="1755674"/>
                      <a:pt x="1441771" y="1700282"/>
                      <a:pt x="1303786" y="1680447"/>
                    </a:cubicBezTo>
                    <a:cubicBezTo>
                      <a:pt x="1168125" y="1660949"/>
                      <a:pt x="1153783" y="1693435"/>
                      <a:pt x="1153783" y="1693435"/>
                    </a:cubicBezTo>
                    <a:cubicBezTo>
                      <a:pt x="1153783" y="1693435"/>
                      <a:pt x="1167700" y="1530875"/>
                      <a:pt x="1128361" y="1358686"/>
                    </a:cubicBezTo>
                    <a:cubicBezTo>
                      <a:pt x="1089015" y="1186505"/>
                      <a:pt x="1116080" y="1009955"/>
                      <a:pt x="1116080" y="1009955"/>
                    </a:cubicBezTo>
                    <a:lnTo>
                      <a:pt x="887528" y="581419"/>
                    </a:lnTo>
                    <a:cubicBezTo>
                      <a:pt x="887528" y="581419"/>
                      <a:pt x="1048129" y="814724"/>
                      <a:pt x="946692" y="1017604"/>
                    </a:cubicBezTo>
                    <a:cubicBezTo>
                      <a:pt x="845263" y="1220483"/>
                      <a:pt x="662639" y="1759875"/>
                      <a:pt x="662639" y="1759875"/>
                    </a:cubicBezTo>
                    <a:cubicBezTo>
                      <a:pt x="662639" y="1759875"/>
                      <a:pt x="649163" y="1720903"/>
                      <a:pt x="480112" y="1707377"/>
                    </a:cubicBezTo>
                    <a:cubicBezTo>
                      <a:pt x="311061" y="1693852"/>
                      <a:pt x="268844" y="1605942"/>
                      <a:pt x="111578" y="1592416"/>
                    </a:cubicBezTo>
                    <a:cubicBezTo>
                      <a:pt x="6991" y="1583421"/>
                      <a:pt x="0" y="1605942"/>
                      <a:pt x="0" y="1605942"/>
                    </a:cubicBezTo>
                    <a:cubicBezTo>
                      <a:pt x="0" y="1605942"/>
                      <a:pt x="60856" y="1504506"/>
                      <a:pt x="87905" y="1369253"/>
                    </a:cubicBezTo>
                    <a:cubicBezTo>
                      <a:pt x="114953" y="1234000"/>
                      <a:pt x="172522" y="1112273"/>
                      <a:pt x="268837" y="1017604"/>
                    </a:cubicBezTo>
                    <a:cubicBezTo>
                      <a:pt x="365151" y="922927"/>
                      <a:pt x="358369" y="862067"/>
                      <a:pt x="358369" y="862067"/>
                    </a:cubicBezTo>
                    <a:cubicBezTo>
                      <a:pt x="358369" y="862067"/>
                      <a:pt x="307766" y="537468"/>
                      <a:pt x="268837" y="361639"/>
                    </a:cubicBezTo>
                    <a:cubicBezTo>
                      <a:pt x="229915" y="185811"/>
                      <a:pt x="270817" y="44112"/>
                      <a:pt x="311222" y="0"/>
                    </a:cubicBezTo>
                    <a:lnTo>
                      <a:pt x="1291560" y="7045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46"/>
              <p:cNvSpPr/>
              <p:nvPr/>
            </p:nvSpPr>
            <p:spPr>
              <a:xfrm>
                <a:off x="194394" y="3975026"/>
                <a:ext cx="1865979" cy="1786319"/>
              </a:xfrm>
              <a:custGeom>
                <a:avLst/>
                <a:gdLst/>
                <a:ahLst/>
                <a:cxnLst/>
                <a:rect l="l" t="t" r="r" b="b"/>
                <a:pathLst>
                  <a:path w="1865979" h="1786319" extrusionOk="0">
                    <a:moveTo>
                      <a:pt x="675376" y="1786311"/>
                    </a:moveTo>
                    <a:cubicBezTo>
                      <a:pt x="675096" y="1786311"/>
                      <a:pt x="674815" y="1786304"/>
                      <a:pt x="674526" y="1786272"/>
                    </a:cubicBezTo>
                    <a:cubicBezTo>
                      <a:pt x="668923" y="1785799"/>
                      <a:pt x="664569" y="1782696"/>
                      <a:pt x="663455" y="1777300"/>
                    </a:cubicBezTo>
                    <a:cubicBezTo>
                      <a:pt x="660313" y="1773179"/>
                      <a:pt x="633264" y="1744028"/>
                      <a:pt x="491791" y="1732715"/>
                    </a:cubicBezTo>
                    <a:cubicBezTo>
                      <a:pt x="402996" y="1725604"/>
                      <a:pt x="348169" y="1698514"/>
                      <a:pt x="295146" y="1672305"/>
                    </a:cubicBezTo>
                    <a:cubicBezTo>
                      <a:pt x="245041" y="1647539"/>
                      <a:pt x="197717" y="1624153"/>
                      <a:pt x="123169" y="1617730"/>
                    </a:cubicBezTo>
                    <a:cubicBezTo>
                      <a:pt x="44291" y="1610964"/>
                      <a:pt x="26109" y="1622910"/>
                      <a:pt x="23776" y="1624794"/>
                    </a:cubicBezTo>
                    <a:cubicBezTo>
                      <a:pt x="23680" y="1624954"/>
                      <a:pt x="23608" y="1625074"/>
                      <a:pt x="23560" y="1625163"/>
                    </a:cubicBezTo>
                    <a:cubicBezTo>
                      <a:pt x="20265" y="1630654"/>
                      <a:pt x="13418" y="1632843"/>
                      <a:pt x="7502" y="1630205"/>
                    </a:cubicBezTo>
                    <a:cubicBezTo>
                      <a:pt x="1650" y="1627592"/>
                      <a:pt x="-1325" y="1621010"/>
                      <a:pt x="567" y="1614884"/>
                    </a:cubicBezTo>
                    <a:cubicBezTo>
                      <a:pt x="1080" y="1613233"/>
                      <a:pt x="1922" y="1611437"/>
                      <a:pt x="3261" y="1609617"/>
                    </a:cubicBezTo>
                    <a:cubicBezTo>
                      <a:pt x="12568" y="1593302"/>
                      <a:pt x="64189" y="1499290"/>
                      <a:pt x="88159" y="1379462"/>
                    </a:cubicBezTo>
                    <a:cubicBezTo>
                      <a:pt x="117381" y="1233370"/>
                      <a:pt x="179447" y="1112853"/>
                      <a:pt x="272635" y="1021247"/>
                    </a:cubicBezTo>
                    <a:cubicBezTo>
                      <a:pt x="362126" y="933272"/>
                      <a:pt x="358471" y="876557"/>
                      <a:pt x="358423" y="875996"/>
                    </a:cubicBezTo>
                    <a:cubicBezTo>
                      <a:pt x="358006" y="873471"/>
                      <a:pt x="307516" y="550492"/>
                      <a:pt x="269139" y="377068"/>
                    </a:cubicBezTo>
                    <a:cubicBezTo>
                      <a:pt x="229368" y="197423"/>
                      <a:pt x="271753" y="50833"/>
                      <a:pt x="314555" y="4116"/>
                    </a:cubicBezTo>
                    <a:cubicBezTo>
                      <a:pt x="317176" y="1262"/>
                      <a:pt x="320776" y="-285"/>
                      <a:pt x="324816" y="44"/>
                    </a:cubicBezTo>
                    <a:lnTo>
                      <a:pt x="1305155" y="70492"/>
                    </a:lnTo>
                    <a:cubicBezTo>
                      <a:pt x="1306285" y="70572"/>
                      <a:pt x="1307391" y="70805"/>
                      <a:pt x="1308466" y="71182"/>
                    </a:cubicBezTo>
                    <a:cubicBezTo>
                      <a:pt x="1322423" y="76112"/>
                      <a:pt x="1380016" y="176714"/>
                      <a:pt x="1479633" y="370189"/>
                    </a:cubicBezTo>
                    <a:cubicBezTo>
                      <a:pt x="1552594" y="511904"/>
                      <a:pt x="1638599" y="687628"/>
                      <a:pt x="1661150" y="755808"/>
                    </a:cubicBezTo>
                    <a:cubicBezTo>
                      <a:pt x="1702661" y="881296"/>
                      <a:pt x="1853851" y="1623238"/>
                      <a:pt x="1865259" y="1679368"/>
                    </a:cubicBezTo>
                    <a:cubicBezTo>
                      <a:pt x="1865684" y="1681084"/>
                      <a:pt x="1865844" y="1682270"/>
                      <a:pt x="1865892" y="1682727"/>
                    </a:cubicBezTo>
                    <a:cubicBezTo>
                      <a:pt x="1866686" y="1689470"/>
                      <a:pt x="1862012" y="1695643"/>
                      <a:pt x="1855302" y="1696717"/>
                    </a:cubicBezTo>
                    <a:cubicBezTo>
                      <a:pt x="1848560" y="1697800"/>
                      <a:pt x="1842226" y="1693382"/>
                      <a:pt x="1840879" y="1686720"/>
                    </a:cubicBezTo>
                    <a:cubicBezTo>
                      <a:pt x="1840839" y="1686520"/>
                      <a:pt x="1840703" y="1685846"/>
                      <a:pt x="1840471" y="1684732"/>
                    </a:cubicBezTo>
                    <a:cubicBezTo>
                      <a:pt x="1839725" y="1682214"/>
                      <a:pt x="1836903" y="1675183"/>
                      <a:pt x="1827571" y="1670156"/>
                    </a:cubicBezTo>
                    <a:cubicBezTo>
                      <a:pt x="1813350" y="1662532"/>
                      <a:pt x="1776216" y="1655621"/>
                      <a:pt x="1687413" y="1695379"/>
                    </a:cubicBezTo>
                    <a:cubicBezTo>
                      <a:pt x="1542653" y="1760223"/>
                      <a:pt x="1481284" y="1744493"/>
                      <a:pt x="1403577" y="1724578"/>
                    </a:cubicBezTo>
                    <a:cubicBezTo>
                      <a:pt x="1376801" y="1717723"/>
                      <a:pt x="1349119" y="1710628"/>
                      <a:pt x="1314663" y="1705681"/>
                    </a:cubicBezTo>
                    <a:cubicBezTo>
                      <a:pt x="1201353" y="1689398"/>
                      <a:pt x="1179138" y="1710572"/>
                      <a:pt x="1177470" y="1712408"/>
                    </a:cubicBezTo>
                    <a:cubicBezTo>
                      <a:pt x="1174681" y="1717322"/>
                      <a:pt x="1168909" y="1719840"/>
                      <a:pt x="1163313" y="1718412"/>
                    </a:cubicBezTo>
                    <a:cubicBezTo>
                      <a:pt x="1157308" y="1716873"/>
                      <a:pt x="1153300" y="1711221"/>
                      <a:pt x="1153821" y="1705048"/>
                    </a:cubicBezTo>
                    <a:cubicBezTo>
                      <a:pt x="1153949" y="1703444"/>
                      <a:pt x="1167081" y="1542327"/>
                      <a:pt x="1128672" y="1374203"/>
                    </a:cubicBezTo>
                    <a:cubicBezTo>
                      <a:pt x="1092131" y="1214305"/>
                      <a:pt x="1111652" y="1053477"/>
                      <a:pt x="1115605" y="1024951"/>
                    </a:cubicBezTo>
                    <a:lnTo>
                      <a:pt x="999232" y="806758"/>
                    </a:lnTo>
                    <a:cubicBezTo>
                      <a:pt x="1011730" y="878089"/>
                      <a:pt x="1009309" y="958751"/>
                      <a:pt x="970708" y="1035967"/>
                    </a:cubicBezTo>
                    <a:cubicBezTo>
                      <a:pt x="870819" y="1235743"/>
                      <a:pt x="689141" y="1771255"/>
                      <a:pt x="687313" y="1776642"/>
                    </a:cubicBezTo>
                    <a:cubicBezTo>
                      <a:pt x="685542" y="1781894"/>
                      <a:pt x="680812" y="1786320"/>
                      <a:pt x="675360" y="1786320"/>
                    </a:cubicBezTo>
                    <a:close/>
                    <a:moveTo>
                      <a:pt x="663800" y="1777781"/>
                    </a:moveTo>
                    <a:lnTo>
                      <a:pt x="663800" y="1777781"/>
                    </a:lnTo>
                    <a:close/>
                    <a:moveTo>
                      <a:pt x="79798" y="1590295"/>
                    </a:moveTo>
                    <a:cubicBezTo>
                      <a:pt x="92785" y="1590295"/>
                      <a:pt x="107857" y="1590961"/>
                      <a:pt x="125349" y="1592468"/>
                    </a:cubicBezTo>
                    <a:cubicBezTo>
                      <a:pt x="204660" y="1599290"/>
                      <a:pt x="256368" y="1624850"/>
                      <a:pt x="306377" y="1649567"/>
                    </a:cubicBezTo>
                    <a:cubicBezTo>
                      <a:pt x="357260" y="1674710"/>
                      <a:pt x="409867" y="1700710"/>
                      <a:pt x="493811" y="1707429"/>
                    </a:cubicBezTo>
                    <a:cubicBezTo>
                      <a:pt x="599938" y="1715919"/>
                      <a:pt x="648039" y="1734760"/>
                      <a:pt x="669796" y="1749520"/>
                    </a:cubicBezTo>
                    <a:cubicBezTo>
                      <a:pt x="703251" y="1651868"/>
                      <a:pt x="858168" y="1204371"/>
                      <a:pt x="948037" y="1024614"/>
                    </a:cubicBezTo>
                    <a:cubicBezTo>
                      <a:pt x="1008419" y="903841"/>
                      <a:pt x="971598" y="770207"/>
                      <a:pt x="934849" y="686017"/>
                    </a:cubicBezTo>
                    <a:lnTo>
                      <a:pt x="889017" y="600071"/>
                    </a:lnTo>
                    <a:cubicBezTo>
                      <a:pt x="885850" y="594138"/>
                      <a:pt x="887870" y="586762"/>
                      <a:pt x="893610" y="583267"/>
                    </a:cubicBezTo>
                    <a:cubicBezTo>
                      <a:pt x="899358" y="579787"/>
                      <a:pt x="906830" y="581375"/>
                      <a:pt x="910638" y="586906"/>
                    </a:cubicBezTo>
                    <a:cubicBezTo>
                      <a:pt x="913204" y="590634"/>
                      <a:pt x="937559" y="626608"/>
                      <a:pt x="961008" y="681166"/>
                    </a:cubicBezTo>
                    <a:lnTo>
                      <a:pt x="1139936" y="1016661"/>
                    </a:lnTo>
                    <a:cubicBezTo>
                      <a:pt x="1141226" y="1019074"/>
                      <a:pt x="1141699" y="1021840"/>
                      <a:pt x="1141282" y="1024550"/>
                    </a:cubicBezTo>
                    <a:cubicBezTo>
                      <a:pt x="1141018" y="1026290"/>
                      <a:pt x="1115076" y="1200844"/>
                      <a:pt x="1153396" y="1368543"/>
                    </a:cubicBezTo>
                    <a:cubicBezTo>
                      <a:pt x="1183676" y="1501102"/>
                      <a:pt x="1182633" y="1629372"/>
                      <a:pt x="1180501" y="1682086"/>
                    </a:cubicBezTo>
                    <a:cubicBezTo>
                      <a:pt x="1202732" y="1674317"/>
                      <a:pt x="1243497" y="1669843"/>
                      <a:pt x="1318262" y="1680571"/>
                    </a:cubicBezTo>
                    <a:cubicBezTo>
                      <a:pt x="1354081" y="1685718"/>
                      <a:pt x="1383704" y="1693310"/>
                      <a:pt x="1409854" y="1700005"/>
                    </a:cubicBezTo>
                    <a:cubicBezTo>
                      <a:pt x="1485614" y="1719423"/>
                      <a:pt x="1540337" y="1733429"/>
                      <a:pt x="1677039" y="1672225"/>
                    </a:cubicBezTo>
                    <a:cubicBezTo>
                      <a:pt x="1746954" y="1640909"/>
                      <a:pt x="1799064" y="1631592"/>
                      <a:pt x="1832229" y="1644436"/>
                    </a:cubicBezTo>
                    <a:cubicBezTo>
                      <a:pt x="1798142" y="1478100"/>
                      <a:pt x="1673191" y="872966"/>
                      <a:pt x="1637060" y="763761"/>
                    </a:cubicBezTo>
                    <a:cubicBezTo>
                      <a:pt x="1593969" y="633551"/>
                      <a:pt x="1332460" y="136635"/>
                      <a:pt x="1298926" y="95458"/>
                    </a:cubicBezTo>
                    <a:lnTo>
                      <a:pt x="329386" y="25779"/>
                    </a:lnTo>
                    <a:cubicBezTo>
                      <a:pt x="292725" y="72192"/>
                      <a:pt x="257763" y="208399"/>
                      <a:pt x="293887" y="371576"/>
                    </a:cubicBezTo>
                    <a:cubicBezTo>
                      <a:pt x="332440" y="545777"/>
                      <a:pt x="383058" y="869542"/>
                      <a:pt x="383563" y="872790"/>
                    </a:cubicBezTo>
                    <a:cubicBezTo>
                      <a:pt x="383940" y="876076"/>
                      <a:pt x="389953" y="941450"/>
                      <a:pt x="290392" y="1039318"/>
                    </a:cubicBezTo>
                    <a:cubicBezTo>
                      <a:pt x="200900" y="1127293"/>
                      <a:pt x="141215" y="1243400"/>
                      <a:pt x="113003" y="1384417"/>
                    </a:cubicBezTo>
                    <a:cubicBezTo>
                      <a:pt x="94613" y="1476368"/>
                      <a:pt x="61287" y="1552197"/>
                      <a:pt x="40884" y="1592909"/>
                    </a:cubicBezTo>
                    <a:cubicBezTo>
                      <a:pt x="51137" y="1591281"/>
                      <a:pt x="63892" y="1590295"/>
                      <a:pt x="79774" y="1590295"/>
                    </a:cubicBezTo>
                    <a:close/>
                    <a:moveTo>
                      <a:pt x="1178040" y="1711301"/>
                    </a:moveTo>
                    <a:lnTo>
                      <a:pt x="1178040" y="1711301"/>
                    </a:lnTo>
                    <a:cubicBezTo>
                      <a:pt x="1178040" y="1711301"/>
                      <a:pt x="1178040" y="1711301"/>
                      <a:pt x="1178040" y="1711301"/>
                    </a:cubicBezTo>
                    <a:close/>
                    <a:moveTo>
                      <a:pt x="1178056" y="1711269"/>
                    </a:moveTo>
                    <a:cubicBezTo>
                      <a:pt x="1178056" y="1711269"/>
                      <a:pt x="1178048" y="1711277"/>
                      <a:pt x="1178048" y="1711285"/>
                    </a:cubicBezTo>
                    <a:cubicBezTo>
                      <a:pt x="1178048" y="1711285"/>
                      <a:pt x="1178048" y="1711277"/>
                      <a:pt x="1178056" y="1711269"/>
                    </a:cubicBezTo>
                    <a:close/>
                    <a:moveTo>
                      <a:pt x="1178064" y="1711237"/>
                    </a:moveTo>
                    <a:cubicBezTo>
                      <a:pt x="1178064" y="1711237"/>
                      <a:pt x="1178056" y="1711253"/>
                      <a:pt x="1178056" y="1711253"/>
                    </a:cubicBezTo>
                    <a:cubicBezTo>
                      <a:pt x="1178056" y="1711253"/>
                      <a:pt x="1178064" y="1711245"/>
                      <a:pt x="1178064" y="1711237"/>
                    </a:cubicBezTo>
                    <a:close/>
                    <a:moveTo>
                      <a:pt x="1297186" y="93518"/>
                    </a:moveTo>
                    <a:lnTo>
                      <a:pt x="1297186" y="935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46"/>
              <p:cNvSpPr/>
              <p:nvPr/>
            </p:nvSpPr>
            <p:spPr>
              <a:xfrm>
                <a:off x="1380337" y="4135917"/>
                <a:ext cx="573897" cy="1503876"/>
              </a:xfrm>
              <a:custGeom>
                <a:avLst/>
                <a:gdLst/>
                <a:ahLst/>
                <a:cxnLst/>
                <a:rect l="l" t="t" r="r" b="b"/>
                <a:pathLst>
                  <a:path w="573897" h="1503876" extrusionOk="0">
                    <a:moveTo>
                      <a:pt x="561211" y="1503877"/>
                    </a:moveTo>
                    <a:cubicBezTo>
                      <a:pt x="555311" y="1503877"/>
                      <a:pt x="550028" y="1499740"/>
                      <a:pt x="548801" y="1493735"/>
                    </a:cubicBezTo>
                    <a:cubicBezTo>
                      <a:pt x="547342" y="1486624"/>
                      <a:pt x="403071" y="781200"/>
                      <a:pt x="363131" y="649916"/>
                    </a:cubicBezTo>
                    <a:cubicBezTo>
                      <a:pt x="323536" y="519754"/>
                      <a:pt x="5228" y="24538"/>
                      <a:pt x="2021" y="19551"/>
                    </a:cubicBezTo>
                    <a:cubicBezTo>
                      <a:pt x="-1771" y="13658"/>
                      <a:pt x="-71" y="5817"/>
                      <a:pt x="5813" y="2025"/>
                    </a:cubicBezTo>
                    <a:cubicBezTo>
                      <a:pt x="11698" y="-1775"/>
                      <a:pt x="19554" y="-68"/>
                      <a:pt x="23338" y="5817"/>
                    </a:cubicBezTo>
                    <a:cubicBezTo>
                      <a:pt x="36534" y="26301"/>
                      <a:pt x="346777" y="509011"/>
                      <a:pt x="387398" y="642532"/>
                    </a:cubicBezTo>
                    <a:cubicBezTo>
                      <a:pt x="427675" y="774955"/>
                      <a:pt x="567697" y="1459573"/>
                      <a:pt x="573638" y="1488660"/>
                    </a:cubicBezTo>
                    <a:cubicBezTo>
                      <a:pt x="575041" y="1495515"/>
                      <a:pt x="570615" y="1502226"/>
                      <a:pt x="563753" y="1503620"/>
                    </a:cubicBezTo>
                    <a:cubicBezTo>
                      <a:pt x="562903" y="1503797"/>
                      <a:pt x="562045" y="1503877"/>
                      <a:pt x="561203" y="15038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46"/>
              <p:cNvSpPr/>
              <p:nvPr/>
            </p:nvSpPr>
            <p:spPr>
              <a:xfrm>
                <a:off x="2240633" y="2785326"/>
                <a:ext cx="638146" cy="638180"/>
              </a:xfrm>
              <a:custGeom>
                <a:avLst/>
                <a:gdLst/>
                <a:ahLst/>
                <a:cxnLst/>
                <a:rect l="l" t="t" r="r" b="b"/>
                <a:pathLst>
                  <a:path w="638146" h="638180" extrusionOk="0">
                    <a:moveTo>
                      <a:pt x="374273" y="4866"/>
                    </a:moveTo>
                    <a:cubicBezTo>
                      <a:pt x="200741" y="-25624"/>
                      <a:pt x="35354" y="90347"/>
                      <a:pt x="4866" y="263883"/>
                    </a:cubicBezTo>
                    <a:cubicBezTo>
                      <a:pt x="-25623" y="437427"/>
                      <a:pt x="90341" y="602825"/>
                      <a:pt x="263873" y="633315"/>
                    </a:cubicBezTo>
                    <a:cubicBezTo>
                      <a:pt x="437406" y="663805"/>
                      <a:pt x="602793" y="547834"/>
                      <a:pt x="633281" y="374290"/>
                    </a:cubicBezTo>
                    <a:cubicBezTo>
                      <a:pt x="663769" y="200746"/>
                      <a:pt x="547806" y="35348"/>
                      <a:pt x="374273" y="4858"/>
                    </a:cubicBezTo>
                    <a:close/>
                    <a:moveTo>
                      <a:pt x="272716" y="582966"/>
                    </a:moveTo>
                    <a:cubicBezTo>
                      <a:pt x="126986" y="557366"/>
                      <a:pt x="29606" y="418466"/>
                      <a:pt x="55211" y="272726"/>
                    </a:cubicBezTo>
                    <a:cubicBezTo>
                      <a:pt x="80809" y="126986"/>
                      <a:pt x="219701" y="29599"/>
                      <a:pt x="365431" y="55207"/>
                    </a:cubicBezTo>
                    <a:cubicBezTo>
                      <a:pt x="511161" y="80806"/>
                      <a:pt x="608533" y="219707"/>
                      <a:pt x="582935" y="365447"/>
                    </a:cubicBezTo>
                    <a:cubicBezTo>
                      <a:pt x="557338" y="511186"/>
                      <a:pt x="418446" y="608573"/>
                      <a:pt x="272716" y="58296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46"/>
              <p:cNvSpPr/>
              <p:nvPr/>
            </p:nvSpPr>
            <p:spPr>
              <a:xfrm>
                <a:off x="2227920" y="2772605"/>
                <a:ext cx="663505" cy="663618"/>
              </a:xfrm>
              <a:custGeom>
                <a:avLst/>
                <a:gdLst/>
                <a:ahLst/>
                <a:cxnLst/>
                <a:rect l="l" t="t" r="r" b="b"/>
                <a:pathLst>
                  <a:path w="663505" h="663618" extrusionOk="0">
                    <a:moveTo>
                      <a:pt x="332488" y="663618"/>
                    </a:moveTo>
                    <a:cubicBezTo>
                      <a:pt x="313199" y="663618"/>
                      <a:pt x="293775" y="661934"/>
                      <a:pt x="274382" y="658527"/>
                    </a:cubicBezTo>
                    <a:cubicBezTo>
                      <a:pt x="187127" y="643198"/>
                      <a:pt x="111063" y="594805"/>
                      <a:pt x="60196" y="522248"/>
                    </a:cubicBezTo>
                    <a:cubicBezTo>
                      <a:pt x="9329" y="449699"/>
                      <a:pt x="-10240" y="361684"/>
                      <a:pt x="5088" y="274415"/>
                    </a:cubicBezTo>
                    <a:cubicBezTo>
                      <a:pt x="20425" y="187146"/>
                      <a:pt x="68806" y="111070"/>
                      <a:pt x="141358" y="60207"/>
                    </a:cubicBezTo>
                    <a:cubicBezTo>
                      <a:pt x="213895" y="9329"/>
                      <a:pt x="301952" y="-10249"/>
                      <a:pt x="389175" y="5096"/>
                    </a:cubicBezTo>
                    <a:lnTo>
                      <a:pt x="389183" y="5096"/>
                    </a:lnTo>
                    <a:cubicBezTo>
                      <a:pt x="569313" y="36749"/>
                      <a:pt x="690119" y="209066"/>
                      <a:pt x="658468" y="389208"/>
                    </a:cubicBezTo>
                    <a:cubicBezTo>
                      <a:pt x="643132" y="476477"/>
                      <a:pt x="594750" y="552546"/>
                      <a:pt x="522198" y="603416"/>
                    </a:cubicBezTo>
                    <a:cubicBezTo>
                      <a:pt x="465776" y="642981"/>
                      <a:pt x="399982" y="663610"/>
                      <a:pt x="332480" y="663610"/>
                    </a:cubicBezTo>
                    <a:close/>
                    <a:moveTo>
                      <a:pt x="331141" y="25372"/>
                    </a:moveTo>
                    <a:cubicBezTo>
                      <a:pt x="268786" y="25372"/>
                      <a:pt x="208035" y="44429"/>
                      <a:pt x="155925" y="80972"/>
                    </a:cubicBezTo>
                    <a:cubicBezTo>
                      <a:pt x="88928" y="127954"/>
                      <a:pt x="44235" y="198210"/>
                      <a:pt x="30077" y="278809"/>
                    </a:cubicBezTo>
                    <a:cubicBezTo>
                      <a:pt x="15911" y="359407"/>
                      <a:pt x="33989" y="440687"/>
                      <a:pt x="80960" y="507696"/>
                    </a:cubicBezTo>
                    <a:cubicBezTo>
                      <a:pt x="127930" y="574698"/>
                      <a:pt x="198190" y="619394"/>
                      <a:pt x="278767" y="633561"/>
                    </a:cubicBezTo>
                    <a:cubicBezTo>
                      <a:pt x="359368" y="647720"/>
                      <a:pt x="440643" y="629640"/>
                      <a:pt x="507640" y="582667"/>
                    </a:cubicBezTo>
                    <a:cubicBezTo>
                      <a:pt x="574636" y="535685"/>
                      <a:pt x="619330" y="465429"/>
                      <a:pt x="633488" y="384830"/>
                    </a:cubicBezTo>
                    <a:cubicBezTo>
                      <a:pt x="662717" y="218462"/>
                      <a:pt x="551131" y="59326"/>
                      <a:pt x="384790" y="30078"/>
                    </a:cubicBezTo>
                    <a:lnTo>
                      <a:pt x="384790" y="30078"/>
                    </a:lnTo>
                    <a:cubicBezTo>
                      <a:pt x="366880" y="26935"/>
                      <a:pt x="348938" y="25380"/>
                      <a:pt x="331133" y="25380"/>
                    </a:cubicBezTo>
                    <a:close/>
                    <a:moveTo>
                      <a:pt x="331927" y="612443"/>
                    </a:moveTo>
                    <a:cubicBezTo>
                      <a:pt x="315861" y="612443"/>
                      <a:pt x="299595" y="611056"/>
                      <a:pt x="283232" y="608178"/>
                    </a:cubicBezTo>
                    <a:cubicBezTo>
                      <a:pt x="209413" y="595214"/>
                      <a:pt x="145070" y="554277"/>
                      <a:pt x="102052" y="492904"/>
                    </a:cubicBezTo>
                    <a:cubicBezTo>
                      <a:pt x="59026" y="431540"/>
                      <a:pt x="42471" y="357082"/>
                      <a:pt x="55434" y="283267"/>
                    </a:cubicBezTo>
                    <a:cubicBezTo>
                      <a:pt x="68397" y="209443"/>
                      <a:pt x="109339" y="145095"/>
                      <a:pt x="170700" y="102066"/>
                    </a:cubicBezTo>
                    <a:cubicBezTo>
                      <a:pt x="232061" y="59037"/>
                      <a:pt x="306497" y="42473"/>
                      <a:pt x="380324" y="55453"/>
                    </a:cubicBezTo>
                    <a:cubicBezTo>
                      <a:pt x="454151" y="68417"/>
                      <a:pt x="518494" y="109354"/>
                      <a:pt x="561513" y="170727"/>
                    </a:cubicBezTo>
                    <a:cubicBezTo>
                      <a:pt x="604539" y="232092"/>
                      <a:pt x="621094" y="306549"/>
                      <a:pt x="608131" y="380365"/>
                    </a:cubicBezTo>
                    <a:cubicBezTo>
                      <a:pt x="584232" y="516395"/>
                      <a:pt x="465511" y="612427"/>
                      <a:pt x="331919" y="612435"/>
                    </a:cubicBezTo>
                    <a:close/>
                    <a:moveTo>
                      <a:pt x="331245" y="76515"/>
                    </a:moveTo>
                    <a:cubicBezTo>
                      <a:pt x="279304" y="76515"/>
                      <a:pt x="228686" y="92389"/>
                      <a:pt x="185267" y="122831"/>
                    </a:cubicBezTo>
                    <a:cubicBezTo>
                      <a:pt x="129437" y="161972"/>
                      <a:pt x="92207" y="220507"/>
                      <a:pt x="80415" y="287652"/>
                    </a:cubicBezTo>
                    <a:cubicBezTo>
                      <a:pt x="68614" y="354797"/>
                      <a:pt x="83677" y="422520"/>
                      <a:pt x="122808" y="478345"/>
                    </a:cubicBezTo>
                    <a:cubicBezTo>
                      <a:pt x="161946" y="534162"/>
                      <a:pt x="220477" y="571410"/>
                      <a:pt x="287618" y="583204"/>
                    </a:cubicBezTo>
                    <a:lnTo>
                      <a:pt x="287626" y="583204"/>
                    </a:lnTo>
                    <a:cubicBezTo>
                      <a:pt x="426125" y="607513"/>
                      <a:pt x="558795" y="514599"/>
                      <a:pt x="583150" y="375979"/>
                    </a:cubicBezTo>
                    <a:cubicBezTo>
                      <a:pt x="594951" y="308834"/>
                      <a:pt x="579887" y="241111"/>
                      <a:pt x="540757" y="185286"/>
                    </a:cubicBezTo>
                    <a:cubicBezTo>
                      <a:pt x="501619" y="129469"/>
                      <a:pt x="443088" y="92221"/>
                      <a:pt x="375947" y="80427"/>
                    </a:cubicBezTo>
                    <a:cubicBezTo>
                      <a:pt x="361028" y="77806"/>
                      <a:pt x="346076" y="76515"/>
                      <a:pt x="331237" y="765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46"/>
              <p:cNvSpPr/>
              <p:nvPr/>
            </p:nvSpPr>
            <p:spPr>
              <a:xfrm rot="595998">
                <a:off x="2444590" y="3414443"/>
                <a:ext cx="81145" cy="231611"/>
              </a:xfrm>
              <a:custGeom>
                <a:avLst/>
                <a:gdLst/>
                <a:ahLst/>
                <a:cxnLst/>
                <a:rect l="l" t="t" r="r" b="b"/>
                <a:pathLst>
                  <a:path w="81146" h="231613" extrusionOk="0">
                    <a:moveTo>
                      <a:pt x="0" y="0"/>
                    </a:moveTo>
                    <a:lnTo>
                      <a:pt x="81147" y="0"/>
                    </a:lnTo>
                    <a:lnTo>
                      <a:pt x="81147" y="231613"/>
                    </a:lnTo>
                    <a:lnTo>
                      <a:pt x="0" y="23161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46"/>
              <p:cNvSpPr/>
              <p:nvPr/>
            </p:nvSpPr>
            <p:spPr>
              <a:xfrm>
                <a:off x="2412187" y="3396646"/>
                <a:ext cx="145355" cy="267534"/>
              </a:xfrm>
              <a:custGeom>
                <a:avLst/>
                <a:gdLst/>
                <a:ahLst/>
                <a:cxnLst/>
                <a:rect l="l" t="t" r="r" b="b"/>
                <a:pathLst>
                  <a:path w="145355" h="267534" extrusionOk="0">
                    <a:moveTo>
                      <a:pt x="92607" y="267535"/>
                    </a:moveTo>
                    <a:cubicBezTo>
                      <a:pt x="91886" y="267535"/>
                      <a:pt x="91140" y="267479"/>
                      <a:pt x="90411" y="267342"/>
                    </a:cubicBezTo>
                    <a:lnTo>
                      <a:pt x="10491" y="253304"/>
                    </a:lnTo>
                    <a:cubicBezTo>
                      <a:pt x="7172" y="252727"/>
                      <a:pt x="4230" y="250851"/>
                      <a:pt x="2298" y="248101"/>
                    </a:cubicBezTo>
                    <a:cubicBezTo>
                      <a:pt x="366" y="245351"/>
                      <a:pt x="-388" y="241935"/>
                      <a:pt x="189" y="238624"/>
                    </a:cubicBezTo>
                    <a:lnTo>
                      <a:pt x="40265" y="10506"/>
                    </a:lnTo>
                    <a:cubicBezTo>
                      <a:pt x="41476" y="3611"/>
                      <a:pt x="48010" y="-1071"/>
                      <a:pt x="54944" y="212"/>
                    </a:cubicBezTo>
                    <a:lnTo>
                      <a:pt x="134864" y="14250"/>
                    </a:lnTo>
                    <a:cubicBezTo>
                      <a:pt x="138183" y="14827"/>
                      <a:pt x="141125" y="16704"/>
                      <a:pt x="143057" y="19453"/>
                    </a:cubicBezTo>
                    <a:cubicBezTo>
                      <a:pt x="144989" y="22204"/>
                      <a:pt x="145743" y="25619"/>
                      <a:pt x="145166" y="28930"/>
                    </a:cubicBezTo>
                    <a:lnTo>
                      <a:pt x="105090" y="257048"/>
                    </a:lnTo>
                    <a:cubicBezTo>
                      <a:pt x="104007" y="263205"/>
                      <a:pt x="98652" y="267535"/>
                      <a:pt x="92607" y="267535"/>
                    </a:cubicBezTo>
                    <a:close/>
                    <a:moveTo>
                      <a:pt x="27358" y="230519"/>
                    </a:moveTo>
                    <a:lnTo>
                      <a:pt x="82306" y="240171"/>
                    </a:lnTo>
                    <a:lnTo>
                      <a:pt x="117997" y="37020"/>
                    </a:lnTo>
                    <a:lnTo>
                      <a:pt x="63049" y="27367"/>
                    </a:lnTo>
                    <a:lnTo>
                      <a:pt x="27358" y="2305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46"/>
              <p:cNvSpPr/>
              <p:nvPr/>
            </p:nvSpPr>
            <p:spPr>
              <a:xfrm>
                <a:off x="1379328" y="3450612"/>
                <a:ext cx="1359344" cy="804406"/>
              </a:xfrm>
              <a:custGeom>
                <a:avLst/>
                <a:gdLst/>
                <a:ahLst/>
                <a:cxnLst/>
                <a:rect l="l" t="t" r="r" b="b"/>
                <a:pathLst>
                  <a:path w="1359344" h="804406" extrusionOk="0">
                    <a:moveTo>
                      <a:pt x="1322970" y="302561"/>
                    </a:moveTo>
                    <a:cubicBezTo>
                      <a:pt x="1301878" y="292203"/>
                      <a:pt x="1381308" y="262819"/>
                      <a:pt x="1353282" y="195457"/>
                    </a:cubicBezTo>
                    <a:cubicBezTo>
                      <a:pt x="1338988" y="161095"/>
                      <a:pt x="1302687" y="148091"/>
                      <a:pt x="1302687" y="148091"/>
                    </a:cubicBezTo>
                    <a:cubicBezTo>
                      <a:pt x="1302687" y="148091"/>
                      <a:pt x="1336494" y="89155"/>
                      <a:pt x="1275639" y="61142"/>
                    </a:cubicBezTo>
                    <a:cubicBezTo>
                      <a:pt x="1214783" y="33130"/>
                      <a:pt x="1077687" y="75574"/>
                      <a:pt x="1077687" y="75574"/>
                    </a:cubicBezTo>
                    <a:lnTo>
                      <a:pt x="1079539" y="11250"/>
                    </a:lnTo>
                    <a:cubicBezTo>
                      <a:pt x="1079539" y="11250"/>
                      <a:pt x="996701" y="-25758"/>
                      <a:pt x="922321" y="34469"/>
                    </a:cubicBezTo>
                    <a:cubicBezTo>
                      <a:pt x="847940" y="94695"/>
                      <a:pt x="829341" y="137011"/>
                      <a:pt x="809051" y="139167"/>
                    </a:cubicBezTo>
                    <a:cubicBezTo>
                      <a:pt x="788768" y="141324"/>
                      <a:pt x="518280" y="218571"/>
                      <a:pt x="518280" y="218571"/>
                    </a:cubicBezTo>
                    <a:lnTo>
                      <a:pt x="487432" y="146118"/>
                    </a:lnTo>
                    <a:cubicBezTo>
                      <a:pt x="469193" y="158064"/>
                      <a:pt x="448317" y="174332"/>
                      <a:pt x="425301" y="196949"/>
                    </a:cubicBezTo>
                    <a:cubicBezTo>
                      <a:pt x="424820" y="197414"/>
                      <a:pt x="424347" y="197887"/>
                      <a:pt x="423866" y="198352"/>
                    </a:cubicBezTo>
                    <a:cubicBezTo>
                      <a:pt x="348564" y="271742"/>
                      <a:pt x="244465" y="307332"/>
                      <a:pt x="139621" y="299282"/>
                    </a:cubicBezTo>
                    <a:cubicBezTo>
                      <a:pt x="116436" y="297502"/>
                      <a:pt x="91536" y="294568"/>
                      <a:pt x="65217" y="290070"/>
                    </a:cubicBezTo>
                    <a:cubicBezTo>
                      <a:pt x="48766" y="287288"/>
                      <a:pt x="34160" y="285155"/>
                      <a:pt x="20852" y="283480"/>
                    </a:cubicBezTo>
                    <a:lnTo>
                      <a:pt x="0" y="289966"/>
                    </a:lnTo>
                    <a:lnTo>
                      <a:pt x="78886" y="679594"/>
                    </a:lnTo>
                    <a:cubicBezTo>
                      <a:pt x="78886" y="679594"/>
                      <a:pt x="96916" y="829767"/>
                      <a:pt x="249508" y="800664"/>
                    </a:cubicBezTo>
                    <a:cubicBezTo>
                      <a:pt x="423858" y="767408"/>
                      <a:pt x="1169816" y="489582"/>
                      <a:pt x="1234256" y="460327"/>
                    </a:cubicBezTo>
                    <a:cubicBezTo>
                      <a:pt x="1359334" y="403556"/>
                      <a:pt x="1354179" y="317874"/>
                      <a:pt x="1322962" y="302545"/>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46"/>
              <p:cNvSpPr/>
              <p:nvPr/>
            </p:nvSpPr>
            <p:spPr>
              <a:xfrm>
                <a:off x="1904150" y="3450612"/>
                <a:ext cx="834533" cy="264695"/>
              </a:xfrm>
              <a:custGeom>
                <a:avLst/>
                <a:gdLst/>
                <a:ahLst/>
                <a:cxnLst/>
                <a:rect l="l" t="t" r="r" b="b"/>
                <a:pathLst>
                  <a:path w="834533" h="264695" extrusionOk="0">
                    <a:moveTo>
                      <a:pt x="828460" y="195457"/>
                    </a:moveTo>
                    <a:cubicBezTo>
                      <a:pt x="814166" y="161095"/>
                      <a:pt x="777865" y="148091"/>
                      <a:pt x="777865" y="148091"/>
                    </a:cubicBezTo>
                    <a:cubicBezTo>
                      <a:pt x="777865" y="148091"/>
                      <a:pt x="811672" y="89155"/>
                      <a:pt x="750817" y="61142"/>
                    </a:cubicBezTo>
                    <a:cubicBezTo>
                      <a:pt x="689961" y="33130"/>
                      <a:pt x="552865" y="75574"/>
                      <a:pt x="552865" y="75574"/>
                    </a:cubicBezTo>
                    <a:lnTo>
                      <a:pt x="554717" y="11250"/>
                    </a:lnTo>
                    <a:cubicBezTo>
                      <a:pt x="554717" y="11250"/>
                      <a:pt x="471879" y="-25758"/>
                      <a:pt x="397499" y="34469"/>
                    </a:cubicBezTo>
                    <a:cubicBezTo>
                      <a:pt x="323119" y="94695"/>
                      <a:pt x="304520" y="137011"/>
                      <a:pt x="284237" y="139167"/>
                    </a:cubicBezTo>
                    <a:lnTo>
                      <a:pt x="0" y="216792"/>
                    </a:lnTo>
                    <a:cubicBezTo>
                      <a:pt x="770" y="219333"/>
                      <a:pt x="1571" y="221883"/>
                      <a:pt x="2245" y="224416"/>
                    </a:cubicBezTo>
                    <a:cubicBezTo>
                      <a:pt x="5652" y="237196"/>
                      <a:pt x="6253" y="244355"/>
                      <a:pt x="8049" y="257488"/>
                    </a:cubicBezTo>
                    <a:cubicBezTo>
                      <a:pt x="78565" y="237468"/>
                      <a:pt x="279347" y="179038"/>
                      <a:pt x="295501" y="177314"/>
                    </a:cubicBezTo>
                    <a:cubicBezTo>
                      <a:pt x="315783" y="175157"/>
                      <a:pt x="310019" y="147842"/>
                      <a:pt x="384399" y="87616"/>
                    </a:cubicBezTo>
                    <a:cubicBezTo>
                      <a:pt x="458787" y="27389"/>
                      <a:pt x="541994" y="51249"/>
                      <a:pt x="541994" y="51249"/>
                    </a:cubicBezTo>
                    <a:lnTo>
                      <a:pt x="546211" y="87664"/>
                    </a:lnTo>
                    <a:cubicBezTo>
                      <a:pt x="546211" y="87664"/>
                      <a:pt x="676861" y="86269"/>
                      <a:pt x="737725" y="114282"/>
                    </a:cubicBezTo>
                    <a:cubicBezTo>
                      <a:pt x="766754" y="127646"/>
                      <a:pt x="773929" y="136634"/>
                      <a:pt x="773496" y="142374"/>
                    </a:cubicBezTo>
                    <a:cubicBezTo>
                      <a:pt x="772727" y="152548"/>
                      <a:pt x="775565" y="162722"/>
                      <a:pt x="782122" y="170539"/>
                    </a:cubicBezTo>
                    <a:cubicBezTo>
                      <a:pt x="797378" y="188715"/>
                      <a:pt x="816266" y="217633"/>
                      <a:pt x="815368" y="248596"/>
                    </a:cubicBezTo>
                    <a:cubicBezTo>
                      <a:pt x="815192" y="254698"/>
                      <a:pt x="819248" y="259580"/>
                      <a:pt x="820210" y="264695"/>
                    </a:cubicBezTo>
                    <a:cubicBezTo>
                      <a:pt x="832051" y="248067"/>
                      <a:pt x="840998" y="225563"/>
                      <a:pt x="828476" y="19544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46"/>
              <p:cNvSpPr/>
              <p:nvPr/>
            </p:nvSpPr>
            <p:spPr>
              <a:xfrm>
                <a:off x="1366640" y="3437788"/>
                <a:ext cx="1384734" cy="829955"/>
              </a:xfrm>
              <a:custGeom>
                <a:avLst/>
                <a:gdLst/>
                <a:ahLst/>
                <a:cxnLst/>
                <a:rect l="l" t="t" r="r" b="b"/>
                <a:pathLst>
                  <a:path w="1384734" h="829955" extrusionOk="0">
                    <a:moveTo>
                      <a:pt x="224733" y="829939"/>
                    </a:moveTo>
                    <a:cubicBezTo>
                      <a:pt x="192578" y="829939"/>
                      <a:pt x="164639" y="821369"/>
                      <a:pt x="141310" y="804316"/>
                    </a:cubicBezTo>
                    <a:cubicBezTo>
                      <a:pt x="90026" y="766810"/>
                      <a:pt x="80013" y="701717"/>
                      <a:pt x="79051" y="694510"/>
                    </a:cubicBezTo>
                    <a:lnTo>
                      <a:pt x="254" y="305323"/>
                    </a:lnTo>
                    <a:cubicBezTo>
                      <a:pt x="-1037" y="298949"/>
                      <a:pt x="2707" y="292632"/>
                      <a:pt x="8920" y="290699"/>
                    </a:cubicBezTo>
                    <a:lnTo>
                      <a:pt x="29780" y="284205"/>
                    </a:lnTo>
                    <a:cubicBezTo>
                      <a:pt x="31503" y="283668"/>
                      <a:pt x="33339" y="283500"/>
                      <a:pt x="35127" y="283732"/>
                    </a:cubicBezTo>
                    <a:cubicBezTo>
                      <a:pt x="49581" y="285552"/>
                      <a:pt x="64260" y="287733"/>
                      <a:pt x="80021" y="290403"/>
                    </a:cubicBezTo>
                    <a:cubicBezTo>
                      <a:pt x="104352" y="294556"/>
                      <a:pt x="128996" y="297602"/>
                      <a:pt x="153279" y="299478"/>
                    </a:cubicBezTo>
                    <a:cubicBezTo>
                      <a:pt x="256135" y="307352"/>
                      <a:pt x="356113" y="271875"/>
                      <a:pt x="427695" y="202108"/>
                    </a:cubicBezTo>
                    <a:lnTo>
                      <a:pt x="429098" y="200729"/>
                    </a:lnTo>
                    <a:cubicBezTo>
                      <a:pt x="450223" y="179980"/>
                      <a:pt x="471780" y="162349"/>
                      <a:pt x="493153" y="148351"/>
                    </a:cubicBezTo>
                    <a:cubicBezTo>
                      <a:pt x="496279" y="146299"/>
                      <a:pt x="500160" y="145721"/>
                      <a:pt x="503775" y="146820"/>
                    </a:cubicBezTo>
                    <a:cubicBezTo>
                      <a:pt x="507375" y="147910"/>
                      <a:pt x="510293" y="150532"/>
                      <a:pt x="511768" y="153987"/>
                    </a:cubicBezTo>
                    <a:lnTo>
                      <a:pt x="538232" y="216146"/>
                    </a:lnTo>
                    <a:cubicBezTo>
                      <a:pt x="593323" y="200448"/>
                      <a:pt x="801280" y="141432"/>
                      <a:pt x="820376" y="139396"/>
                    </a:cubicBezTo>
                    <a:cubicBezTo>
                      <a:pt x="825394" y="138859"/>
                      <a:pt x="836057" y="126977"/>
                      <a:pt x="847336" y="114390"/>
                    </a:cubicBezTo>
                    <a:cubicBezTo>
                      <a:pt x="864525" y="95228"/>
                      <a:pt x="888046" y="68987"/>
                      <a:pt x="927008" y="37447"/>
                    </a:cubicBezTo>
                    <a:cubicBezTo>
                      <a:pt x="1006495" y="-26924"/>
                      <a:pt x="1093710" y="10861"/>
                      <a:pt x="1097374" y="12505"/>
                    </a:cubicBezTo>
                    <a:cubicBezTo>
                      <a:pt x="1102055" y="14597"/>
                      <a:pt x="1105022" y="19312"/>
                      <a:pt x="1104869" y="24443"/>
                    </a:cubicBezTo>
                    <a:lnTo>
                      <a:pt x="1103522" y="71489"/>
                    </a:lnTo>
                    <a:cubicBezTo>
                      <a:pt x="1143134" y="60898"/>
                      <a:pt x="1241693" y="38553"/>
                      <a:pt x="1293594" y="62461"/>
                    </a:cubicBezTo>
                    <a:cubicBezTo>
                      <a:pt x="1314758" y="72202"/>
                      <a:pt x="1328467" y="86433"/>
                      <a:pt x="1334327" y="104753"/>
                    </a:cubicBezTo>
                    <a:cubicBezTo>
                      <a:pt x="1340428" y="123874"/>
                      <a:pt x="1336187" y="142803"/>
                      <a:pt x="1331898" y="154741"/>
                    </a:cubicBezTo>
                    <a:cubicBezTo>
                      <a:pt x="1345479" y="162197"/>
                      <a:pt x="1366835" y="177422"/>
                      <a:pt x="1377650" y="203430"/>
                    </a:cubicBezTo>
                    <a:cubicBezTo>
                      <a:pt x="1398462" y="253451"/>
                      <a:pt x="1368367" y="286226"/>
                      <a:pt x="1352197" y="303832"/>
                    </a:cubicBezTo>
                    <a:cubicBezTo>
                      <a:pt x="1350922" y="305227"/>
                      <a:pt x="1349447" y="306838"/>
                      <a:pt x="1348092" y="308354"/>
                    </a:cubicBezTo>
                    <a:cubicBezTo>
                      <a:pt x="1360229" y="317902"/>
                      <a:pt x="1367340" y="334851"/>
                      <a:pt x="1367044" y="354558"/>
                    </a:cubicBezTo>
                    <a:cubicBezTo>
                      <a:pt x="1366763" y="372990"/>
                      <a:pt x="1357656" y="436840"/>
                      <a:pt x="1252171" y="484728"/>
                    </a:cubicBezTo>
                    <a:cubicBezTo>
                      <a:pt x="1184268" y="515546"/>
                      <a:pt x="437123" y="793059"/>
                      <a:pt x="264561" y="825979"/>
                    </a:cubicBezTo>
                    <a:cubicBezTo>
                      <a:pt x="250644" y="828632"/>
                      <a:pt x="237352" y="829955"/>
                      <a:pt x="224709" y="829955"/>
                    </a:cubicBezTo>
                    <a:close/>
                    <a:moveTo>
                      <a:pt x="27391" y="311504"/>
                    </a:moveTo>
                    <a:lnTo>
                      <a:pt x="104008" y="689916"/>
                    </a:lnTo>
                    <a:cubicBezTo>
                      <a:pt x="104064" y="690245"/>
                      <a:pt x="104128" y="690581"/>
                      <a:pt x="104168" y="690918"/>
                    </a:cubicBezTo>
                    <a:cubicBezTo>
                      <a:pt x="104240" y="691495"/>
                      <a:pt x="112161" y="751698"/>
                      <a:pt x="156438" y="783960"/>
                    </a:cubicBezTo>
                    <a:cubicBezTo>
                      <a:pt x="183014" y="803314"/>
                      <a:pt x="217783" y="809054"/>
                      <a:pt x="259831" y="801045"/>
                    </a:cubicBezTo>
                    <a:cubicBezTo>
                      <a:pt x="431135" y="768374"/>
                      <a:pt x="1174143" y="492296"/>
                      <a:pt x="1241717" y="461622"/>
                    </a:cubicBezTo>
                    <a:cubicBezTo>
                      <a:pt x="1333630" y="419899"/>
                      <a:pt x="1341494" y="368821"/>
                      <a:pt x="1341711" y="354157"/>
                    </a:cubicBezTo>
                    <a:cubicBezTo>
                      <a:pt x="1341935" y="339301"/>
                      <a:pt x="1336027" y="329696"/>
                      <a:pt x="1330070" y="326770"/>
                    </a:cubicBezTo>
                    <a:lnTo>
                      <a:pt x="1330070" y="326770"/>
                    </a:lnTo>
                    <a:cubicBezTo>
                      <a:pt x="1322406" y="323001"/>
                      <a:pt x="1320258" y="317109"/>
                      <a:pt x="1319656" y="313934"/>
                    </a:cubicBezTo>
                    <a:cubicBezTo>
                      <a:pt x="1317764" y="303848"/>
                      <a:pt x="1324731" y="296263"/>
                      <a:pt x="1333541" y="286659"/>
                    </a:cubicBezTo>
                    <a:cubicBezTo>
                      <a:pt x="1348437" y="270432"/>
                      <a:pt x="1368848" y="248207"/>
                      <a:pt x="1354257" y="213148"/>
                    </a:cubicBezTo>
                    <a:cubicBezTo>
                      <a:pt x="1342384" y="184590"/>
                      <a:pt x="1311367" y="172940"/>
                      <a:pt x="1311046" y="172828"/>
                    </a:cubicBezTo>
                    <a:cubicBezTo>
                      <a:pt x="1307543" y="171537"/>
                      <a:pt x="1304753" y="168763"/>
                      <a:pt x="1303478" y="165252"/>
                    </a:cubicBezTo>
                    <a:cubicBezTo>
                      <a:pt x="1302188" y="161740"/>
                      <a:pt x="1302508" y="157836"/>
                      <a:pt x="1304368" y="154597"/>
                    </a:cubicBezTo>
                    <a:cubicBezTo>
                      <a:pt x="1304464" y="154420"/>
                      <a:pt x="1316650" y="132413"/>
                      <a:pt x="1310132" y="112313"/>
                    </a:cubicBezTo>
                    <a:cubicBezTo>
                      <a:pt x="1306517" y="101121"/>
                      <a:pt x="1297386" y="92093"/>
                      <a:pt x="1283011" y="85471"/>
                    </a:cubicBezTo>
                    <a:cubicBezTo>
                      <a:pt x="1236746" y="64169"/>
                      <a:pt x="1130964" y="89103"/>
                      <a:pt x="1094119" y="100504"/>
                    </a:cubicBezTo>
                    <a:cubicBezTo>
                      <a:pt x="1090215" y="101690"/>
                      <a:pt x="1085966" y="100969"/>
                      <a:pt x="1082711" y="98483"/>
                    </a:cubicBezTo>
                    <a:cubicBezTo>
                      <a:pt x="1079448" y="96014"/>
                      <a:pt x="1077588" y="92118"/>
                      <a:pt x="1077708" y="88029"/>
                    </a:cubicBezTo>
                    <a:lnTo>
                      <a:pt x="1079280" y="32757"/>
                    </a:lnTo>
                    <a:cubicBezTo>
                      <a:pt x="1058227" y="25862"/>
                      <a:pt x="998342" y="12305"/>
                      <a:pt x="942969" y="57138"/>
                    </a:cubicBezTo>
                    <a:cubicBezTo>
                      <a:pt x="905595" y="87403"/>
                      <a:pt x="882843" y="112778"/>
                      <a:pt x="866232" y="131306"/>
                    </a:cubicBezTo>
                    <a:cubicBezTo>
                      <a:pt x="848499" y="151085"/>
                      <a:pt x="837796" y="163023"/>
                      <a:pt x="823078" y="164594"/>
                    </a:cubicBezTo>
                    <a:cubicBezTo>
                      <a:pt x="809088" y="166078"/>
                      <a:pt x="638618" y="213829"/>
                      <a:pt x="534448" y="243581"/>
                    </a:cubicBezTo>
                    <a:cubicBezTo>
                      <a:pt x="528299" y="245337"/>
                      <a:pt x="521829" y="242235"/>
                      <a:pt x="519304" y="236358"/>
                    </a:cubicBezTo>
                    <a:lnTo>
                      <a:pt x="494532" y="178184"/>
                    </a:lnTo>
                    <a:cubicBezTo>
                      <a:pt x="478642" y="189681"/>
                      <a:pt x="462665" y="203302"/>
                      <a:pt x="446880" y="218816"/>
                    </a:cubicBezTo>
                    <a:lnTo>
                      <a:pt x="445332" y="220315"/>
                    </a:lnTo>
                    <a:cubicBezTo>
                      <a:pt x="368603" y="295109"/>
                      <a:pt x="261410" y="333255"/>
                      <a:pt x="151347" y="324741"/>
                    </a:cubicBezTo>
                    <a:cubicBezTo>
                      <a:pt x="126278" y="322817"/>
                      <a:pt x="100849" y="319666"/>
                      <a:pt x="75780" y="315393"/>
                    </a:cubicBezTo>
                    <a:cubicBezTo>
                      <a:pt x="61390" y="312956"/>
                      <a:pt x="47906" y="310935"/>
                      <a:pt x="34694" y="309227"/>
                    </a:cubicBezTo>
                    <a:lnTo>
                      <a:pt x="27391" y="311496"/>
                    </a:lnTo>
                    <a:close/>
                    <a:moveTo>
                      <a:pt x="1341246" y="304008"/>
                    </a:moveTo>
                    <a:lnTo>
                      <a:pt x="1335658" y="315393"/>
                    </a:lnTo>
                    <a:lnTo>
                      <a:pt x="1341246" y="304008"/>
                    </a:lnTo>
                    <a:lnTo>
                      <a:pt x="1341246" y="3040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46"/>
              <p:cNvSpPr/>
              <p:nvPr/>
            </p:nvSpPr>
            <p:spPr>
              <a:xfrm>
                <a:off x="223048" y="4056961"/>
                <a:ext cx="252878" cy="128708"/>
              </a:xfrm>
              <a:custGeom>
                <a:avLst/>
                <a:gdLst/>
                <a:ahLst/>
                <a:cxnLst/>
                <a:rect l="l" t="t" r="r" b="b"/>
                <a:pathLst>
                  <a:path w="252878" h="128708" extrusionOk="0">
                    <a:moveTo>
                      <a:pt x="237655" y="128700"/>
                    </a:moveTo>
                    <a:cubicBezTo>
                      <a:pt x="237655" y="128700"/>
                      <a:pt x="-74264" y="62148"/>
                      <a:pt x="16591" y="20891"/>
                    </a:cubicBezTo>
                    <a:cubicBezTo>
                      <a:pt x="125443" y="-28544"/>
                      <a:pt x="252879" y="25268"/>
                      <a:pt x="252879" y="25268"/>
                    </a:cubicBezTo>
                    <a:lnTo>
                      <a:pt x="237655" y="1287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46"/>
              <p:cNvSpPr/>
              <p:nvPr/>
            </p:nvSpPr>
            <p:spPr>
              <a:xfrm>
                <a:off x="210359" y="4044139"/>
                <a:ext cx="278242" cy="154205"/>
              </a:xfrm>
              <a:custGeom>
                <a:avLst/>
                <a:gdLst/>
                <a:ahLst/>
                <a:cxnLst/>
                <a:rect l="l" t="t" r="r" b="b"/>
                <a:pathLst>
                  <a:path w="278242" h="154205" extrusionOk="0">
                    <a:moveTo>
                      <a:pt x="250344" y="154206"/>
                    </a:moveTo>
                    <a:cubicBezTo>
                      <a:pt x="249462" y="154206"/>
                      <a:pt x="248572" y="154109"/>
                      <a:pt x="247699" y="153925"/>
                    </a:cubicBezTo>
                    <a:cubicBezTo>
                      <a:pt x="174874" y="138379"/>
                      <a:pt x="4965" y="97443"/>
                      <a:pt x="139" y="52978"/>
                    </a:cubicBezTo>
                    <a:cubicBezTo>
                      <a:pt x="-799" y="44296"/>
                      <a:pt x="2576" y="31901"/>
                      <a:pt x="24029" y="22160"/>
                    </a:cubicBezTo>
                    <a:cubicBezTo>
                      <a:pt x="136641" y="-28991"/>
                      <a:pt x="265087" y="24116"/>
                      <a:pt x="270498" y="26401"/>
                    </a:cubicBezTo>
                    <a:cubicBezTo>
                      <a:pt x="275822" y="28646"/>
                      <a:pt x="278948" y="34210"/>
                      <a:pt x="278106" y="39926"/>
                    </a:cubicBezTo>
                    <a:lnTo>
                      <a:pt x="262882" y="143366"/>
                    </a:lnTo>
                    <a:cubicBezTo>
                      <a:pt x="262377" y="146830"/>
                      <a:pt x="260453" y="149932"/>
                      <a:pt x="257575" y="151928"/>
                    </a:cubicBezTo>
                    <a:cubicBezTo>
                      <a:pt x="255435" y="153420"/>
                      <a:pt x="252910" y="154197"/>
                      <a:pt x="250344" y="154197"/>
                    </a:cubicBezTo>
                    <a:close/>
                    <a:moveTo>
                      <a:pt x="25608" y="50846"/>
                    </a:moveTo>
                    <a:cubicBezTo>
                      <a:pt x="33192" y="68059"/>
                      <a:pt x="128753" y="101588"/>
                      <a:pt x="239770" y="126249"/>
                    </a:cubicBezTo>
                    <a:lnTo>
                      <a:pt x="251531" y="46364"/>
                    </a:lnTo>
                    <a:cubicBezTo>
                      <a:pt x="221187" y="35733"/>
                      <a:pt x="120712" y="6133"/>
                      <a:pt x="34515" y="45258"/>
                    </a:cubicBezTo>
                    <a:cubicBezTo>
                      <a:pt x="28743" y="47879"/>
                      <a:pt x="26442" y="49916"/>
                      <a:pt x="25608" y="508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46"/>
              <p:cNvSpPr/>
              <p:nvPr/>
            </p:nvSpPr>
            <p:spPr>
              <a:xfrm>
                <a:off x="1080348" y="2768529"/>
                <a:ext cx="287459" cy="332111"/>
              </a:xfrm>
              <a:custGeom>
                <a:avLst/>
                <a:gdLst/>
                <a:ahLst/>
                <a:cxnLst/>
                <a:rect l="l" t="t" r="r" b="b"/>
                <a:pathLst>
                  <a:path w="287459" h="332111" extrusionOk="0">
                    <a:moveTo>
                      <a:pt x="287460" y="166056"/>
                    </a:moveTo>
                    <a:cubicBezTo>
                      <a:pt x="287460" y="257758"/>
                      <a:pt x="223052" y="332111"/>
                      <a:pt x="143734" y="332111"/>
                    </a:cubicBezTo>
                    <a:cubicBezTo>
                      <a:pt x="94639" y="332111"/>
                      <a:pt x="51332" y="303706"/>
                      <a:pt x="25461" y="260396"/>
                    </a:cubicBezTo>
                    <a:cubicBezTo>
                      <a:pt x="9436" y="233618"/>
                      <a:pt x="0" y="201156"/>
                      <a:pt x="0" y="166056"/>
                    </a:cubicBezTo>
                    <a:cubicBezTo>
                      <a:pt x="0" y="74257"/>
                      <a:pt x="64311" y="0"/>
                      <a:pt x="143734" y="0"/>
                    </a:cubicBezTo>
                    <a:cubicBezTo>
                      <a:pt x="181669" y="0"/>
                      <a:pt x="216254" y="17045"/>
                      <a:pt x="241916" y="44833"/>
                    </a:cubicBezTo>
                    <a:cubicBezTo>
                      <a:pt x="269911" y="75059"/>
                      <a:pt x="287460" y="118176"/>
                      <a:pt x="287460" y="166048"/>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46"/>
              <p:cNvSpPr/>
              <p:nvPr/>
            </p:nvSpPr>
            <p:spPr>
              <a:xfrm>
                <a:off x="1204641" y="2768529"/>
                <a:ext cx="163174" cy="332103"/>
              </a:xfrm>
              <a:custGeom>
                <a:avLst/>
                <a:gdLst/>
                <a:ahLst/>
                <a:cxnLst/>
                <a:rect l="l" t="t" r="r" b="b"/>
                <a:pathLst>
                  <a:path w="163174" h="332103" extrusionOk="0">
                    <a:moveTo>
                      <a:pt x="117623" y="44833"/>
                    </a:moveTo>
                    <a:cubicBezTo>
                      <a:pt x="91961" y="17037"/>
                      <a:pt x="57368" y="0"/>
                      <a:pt x="19441" y="0"/>
                    </a:cubicBezTo>
                    <a:cubicBezTo>
                      <a:pt x="12971" y="0"/>
                      <a:pt x="6646" y="666"/>
                      <a:pt x="401" y="1620"/>
                    </a:cubicBezTo>
                    <a:cubicBezTo>
                      <a:pt x="30801" y="6278"/>
                      <a:pt x="58290" y="21767"/>
                      <a:pt x="79591" y="44833"/>
                    </a:cubicBezTo>
                    <a:cubicBezTo>
                      <a:pt x="107586" y="75059"/>
                      <a:pt x="125135" y="118176"/>
                      <a:pt x="125135" y="166048"/>
                    </a:cubicBezTo>
                    <a:cubicBezTo>
                      <a:pt x="125135" y="250446"/>
                      <a:pt x="70532" y="319989"/>
                      <a:pt x="0" y="330556"/>
                    </a:cubicBezTo>
                    <a:cubicBezTo>
                      <a:pt x="6365" y="331550"/>
                      <a:pt x="12851" y="332103"/>
                      <a:pt x="19449" y="332103"/>
                    </a:cubicBezTo>
                    <a:cubicBezTo>
                      <a:pt x="98767" y="332103"/>
                      <a:pt x="163175" y="257750"/>
                      <a:pt x="163175" y="166048"/>
                    </a:cubicBezTo>
                    <a:cubicBezTo>
                      <a:pt x="163175" y="118168"/>
                      <a:pt x="145626" y="75059"/>
                      <a:pt x="117631" y="448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46"/>
              <p:cNvSpPr/>
              <p:nvPr/>
            </p:nvSpPr>
            <p:spPr>
              <a:xfrm>
                <a:off x="1067673" y="2755845"/>
                <a:ext cx="312808" cy="357470"/>
              </a:xfrm>
              <a:custGeom>
                <a:avLst/>
                <a:gdLst/>
                <a:ahLst/>
                <a:cxnLst/>
                <a:rect l="l" t="t" r="r" b="b"/>
                <a:pathLst>
                  <a:path w="312808" h="357470" extrusionOk="0">
                    <a:moveTo>
                      <a:pt x="156408" y="357470"/>
                    </a:moveTo>
                    <a:cubicBezTo>
                      <a:pt x="104660" y="357470"/>
                      <a:pt x="56374" y="328351"/>
                      <a:pt x="27249" y="279574"/>
                    </a:cubicBezTo>
                    <a:cubicBezTo>
                      <a:pt x="9428" y="249789"/>
                      <a:pt x="0" y="214913"/>
                      <a:pt x="0" y="178731"/>
                    </a:cubicBezTo>
                    <a:cubicBezTo>
                      <a:pt x="0" y="80182"/>
                      <a:pt x="70163" y="0"/>
                      <a:pt x="156408" y="0"/>
                    </a:cubicBezTo>
                    <a:cubicBezTo>
                      <a:pt x="196605" y="0"/>
                      <a:pt x="234781" y="17374"/>
                      <a:pt x="263898" y="48914"/>
                    </a:cubicBezTo>
                    <a:cubicBezTo>
                      <a:pt x="294979" y="82475"/>
                      <a:pt x="312809" y="129793"/>
                      <a:pt x="312809" y="178731"/>
                    </a:cubicBezTo>
                    <a:cubicBezTo>
                      <a:pt x="312809" y="277289"/>
                      <a:pt x="242645" y="357462"/>
                      <a:pt x="156400" y="357462"/>
                    </a:cubicBezTo>
                    <a:close/>
                    <a:moveTo>
                      <a:pt x="156408" y="25367"/>
                    </a:moveTo>
                    <a:cubicBezTo>
                      <a:pt x="84145" y="25367"/>
                      <a:pt x="25357" y="94172"/>
                      <a:pt x="25357" y="178739"/>
                    </a:cubicBezTo>
                    <a:cubicBezTo>
                      <a:pt x="25357" y="210336"/>
                      <a:pt x="33542" y="240705"/>
                      <a:pt x="49015" y="266569"/>
                    </a:cubicBezTo>
                    <a:cubicBezTo>
                      <a:pt x="73530" y="307618"/>
                      <a:pt x="113671" y="332119"/>
                      <a:pt x="156408" y="332119"/>
                    </a:cubicBezTo>
                    <a:cubicBezTo>
                      <a:pt x="228672" y="332119"/>
                      <a:pt x="287460" y="263314"/>
                      <a:pt x="287460" y="178747"/>
                    </a:cubicBezTo>
                    <a:cubicBezTo>
                      <a:pt x="287460" y="136127"/>
                      <a:pt x="272083" y="95086"/>
                      <a:pt x="245291" y="66143"/>
                    </a:cubicBezTo>
                    <a:cubicBezTo>
                      <a:pt x="221016" y="39846"/>
                      <a:pt x="189454" y="25375"/>
                      <a:pt x="156408" y="253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46"/>
              <p:cNvSpPr/>
              <p:nvPr/>
            </p:nvSpPr>
            <p:spPr>
              <a:xfrm>
                <a:off x="1080348" y="2768521"/>
                <a:ext cx="241915" cy="260395"/>
              </a:xfrm>
              <a:custGeom>
                <a:avLst/>
                <a:gdLst/>
                <a:ahLst/>
                <a:cxnLst/>
                <a:rect l="l" t="t" r="r" b="b"/>
                <a:pathLst>
                  <a:path w="241915" h="260395" extrusionOk="0">
                    <a:moveTo>
                      <a:pt x="241916" y="44841"/>
                    </a:moveTo>
                    <a:cubicBezTo>
                      <a:pt x="224976" y="92007"/>
                      <a:pt x="191506" y="141819"/>
                      <a:pt x="144439" y="184929"/>
                    </a:cubicBezTo>
                    <a:cubicBezTo>
                      <a:pt x="106608" y="219515"/>
                      <a:pt x="65321" y="245083"/>
                      <a:pt x="25461" y="260396"/>
                    </a:cubicBezTo>
                    <a:cubicBezTo>
                      <a:pt x="9436" y="233618"/>
                      <a:pt x="0" y="201156"/>
                      <a:pt x="0" y="166056"/>
                    </a:cubicBezTo>
                    <a:cubicBezTo>
                      <a:pt x="0" y="74257"/>
                      <a:pt x="64311" y="0"/>
                      <a:pt x="143734" y="0"/>
                    </a:cubicBezTo>
                    <a:cubicBezTo>
                      <a:pt x="181669" y="0"/>
                      <a:pt x="216254" y="17045"/>
                      <a:pt x="241916" y="44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46"/>
              <p:cNvSpPr/>
              <p:nvPr/>
            </p:nvSpPr>
            <p:spPr>
              <a:xfrm>
                <a:off x="1067673" y="2755853"/>
                <a:ext cx="267264" cy="285746"/>
              </a:xfrm>
              <a:custGeom>
                <a:avLst/>
                <a:gdLst/>
                <a:ahLst/>
                <a:cxnLst/>
                <a:rect l="l" t="t" r="r" b="b"/>
                <a:pathLst>
                  <a:path w="267264" h="285746" extrusionOk="0">
                    <a:moveTo>
                      <a:pt x="38136" y="285747"/>
                    </a:moveTo>
                    <a:cubicBezTo>
                      <a:pt x="33791" y="285747"/>
                      <a:pt x="29606" y="283502"/>
                      <a:pt x="27257" y="279582"/>
                    </a:cubicBezTo>
                    <a:cubicBezTo>
                      <a:pt x="9428" y="249781"/>
                      <a:pt x="0" y="214913"/>
                      <a:pt x="0" y="178731"/>
                    </a:cubicBezTo>
                    <a:cubicBezTo>
                      <a:pt x="0" y="80182"/>
                      <a:pt x="70163" y="0"/>
                      <a:pt x="156408" y="0"/>
                    </a:cubicBezTo>
                    <a:cubicBezTo>
                      <a:pt x="196605" y="0"/>
                      <a:pt x="234781" y="17374"/>
                      <a:pt x="263898" y="48914"/>
                    </a:cubicBezTo>
                    <a:cubicBezTo>
                      <a:pt x="267105" y="52386"/>
                      <a:pt x="268115" y="57356"/>
                      <a:pt x="266520" y="61798"/>
                    </a:cubicBezTo>
                    <a:cubicBezTo>
                      <a:pt x="248305" y="112524"/>
                      <a:pt x="212486" y="164067"/>
                      <a:pt x="165660" y="206952"/>
                    </a:cubicBezTo>
                    <a:cubicBezTo>
                      <a:pt x="127780" y="241587"/>
                      <a:pt x="85259" y="268542"/>
                      <a:pt x="42674" y="284905"/>
                    </a:cubicBezTo>
                    <a:cubicBezTo>
                      <a:pt x="41190" y="285474"/>
                      <a:pt x="39651" y="285747"/>
                      <a:pt x="38128" y="285747"/>
                    </a:cubicBezTo>
                    <a:close/>
                    <a:moveTo>
                      <a:pt x="156408" y="25359"/>
                    </a:moveTo>
                    <a:cubicBezTo>
                      <a:pt x="84145" y="25359"/>
                      <a:pt x="25357" y="94164"/>
                      <a:pt x="25357" y="178731"/>
                    </a:cubicBezTo>
                    <a:cubicBezTo>
                      <a:pt x="25357" y="206551"/>
                      <a:pt x="31698" y="233426"/>
                      <a:pt x="43780" y="257101"/>
                    </a:cubicBezTo>
                    <a:cubicBezTo>
                      <a:pt x="80024" y="241619"/>
                      <a:pt x="116044" y="217968"/>
                      <a:pt x="148552" y="188248"/>
                    </a:cubicBezTo>
                    <a:cubicBezTo>
                      <a:pt x="190095" y="150197"/>
                      <a:pt x="222291" y="105140"/>
                      <a:pt x="239880" y="60587"/>
                    </a:cubicBezTo>
                    <a:cubicBezTo>
                      <a:pt x="216422" y="37810"/>
                      <a:pt x="187057" y="25359"/>
                      <a:pt x="156408" y="253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46"/>
              <p:cNvSpPr/>
              <p:nvPr/>
            </p:nvSpPr>
            <p:spPr>
              <a:xfrm>
                <a:off x="721186" y="2423873"/>
                <a:ext cx="462417" cy="568238"/>
              </a:xfrm>
              <a:custGeom>
                <a:avLst/>
                <a:gdLst/>
                <a:ahLst/>
                <a:cxnLst/>
                <a:rect l="l" t="t" r="r" b="b"/>
                <a:pathLst>
                  <a:path w="462417" h="568238" extrusionOk="0">
                    <a:moveTo>
                      <a:pt x="171336" y="393137"/>
                    </a:moveTo>
                    <a:cubicBezTo>
                      <a:pt x="141642" y="389265"/>
                      <a:pt x="112148" y="378481"/>
                      <a:pt x="85059" y="359897"/>
                    </a:cubicBezTo>
                    <a:cubicBezTo>
                      <a:pt x="9709" y="308217"/>
                      <a:pt x="-20122" y="208826"/>
                      <a:pt x="14070" y="124091"/>
                    </a:cubicBezTo>
                    <a:cubicBezTo>
                      <a:pt x="59044" y="12633"/>
                      <a:pt x="190528" y="-32777"/>
                      <a:pt x="294210" y="25421"/>
                    </a:cubicBezTo>
                    <a:cubicBezTo>
                      <a:pt x="363163" y="64129"/>
                      <a:pt x="401050" y="142394"/>
                      <a:pt x="392689" y="221036"/>
                    </a:cubicBezTo>
                    <a:cubicBezTo>
                      <a:pt x="390677" y="239989"/>
                      <a:pt x="386171" y="257219"/>
                      <a:pt x="379774" y="272917"/>
                    </a:cubicBezTo>
                    <a:cubicBezTo>
                      <a:pt x="369616" y="297835"/>
                      <a:pt x="379036" y="325647"/>
                      <a:pt x="402213" y="339309"/>
                    </a:cubicBezTo>
                    <a:cubicBezTo>
                      <a:pt x="402614" y="339541"/>
                      <a:pt x="403006" y="339782"/>
                      <a:pt x="403407" y="340022"/>
                    </a:cubicBezTo>
                    <a:cubicBezTo>
                      <a:pt x="456864" y="372332"/>
                      <a:pt x="477659" y="442356"/>
                      <a:pt x="450522" y="498614"/>
                    </a:cubicBezTo>
                    <a:cubicBezTo>
                      <a:pt x="420547" y="560756"/>
                      <a:pt x="345590" y="585971"/>
                      <a:pt x="284285" y="555000"/>
                    </a:cubicBezTo>
                    <a:cubicBezTo>
                      <a:pt x="241515" y="533393"/>
                      <a:pt x="216872" y="490211"/>
                      <a:pt x="216824" y="445370"/>
                    </a:cubicBezTo>
                    <a:cubicBezTo>
                      <a:pt x="216791" y="418857"/>
                      <a:pt x="197631" y="396561"/>
                      <a:pt x="171336" y="3931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46"/>
              <p:cNvSpPr/>
              <p:nvPr/>
            </p:nvSpPr>
            <p:spPr>
              <a:xfrm>
                <a:off x="708477" y="2411258"/>
                <a:ext cx="487868" cy="593590"/>
              </a:xfrm>
              <a:custGeom>
                <a:avLst/>
                <a:gdLst/>
                <a:ahLst/>
                <a:cxnLst/>
                <a:rect l="l" t="t" r="r" b="b"/>
                <a:pathLst>
                  <a:path w="487868" h="593590" extrusionOk="0">
                    <a:moveTo>
                      <a:pt x="352302" y="593591"/>
                    </a:moveTo>
                    <a:cubicBezTo>
                      <a:pt x="331354" y="593591"/>
                      <a:pt x="310551" y="588676"/>
                      <a:pt x="291278" y="578935"/>
                    </a:cubicBezTo>
                    <a:cubicBezTo>
                      <a:pt x="245414" y="555765"/>
                      <a:pt x="216906" y="509425"/>
                      <a:pt x="216858" y="457993"/>
                    </a:cubicBezTo>
                    <a:cubicBezTo>
                      <a:pt x="216842" y="437613"/>
                      <a:pt x="202347" y="420921"/>
                      <a:pt x="182393" y="418323"/>
                    </a:cubicBezTo>
                    <a:lnTo>
                      <a:pt x="182393" y="418323"/>
                    </a:lnTo>
                    <a:cubicBezTo>
                      <a:pt x="149396" y="414026"/>
                      <a:pt x="118515" y="402128"/>
                      <a:pt x="90593" y="382975"/>
                    </a:cubicBezTo>
                    <a:cubicBezTo>
                      <a:pt x="10320" y="327920"/>
                      <a:pt x="-21459" y="222355"/>
                      <a:pt x="15026" y="131967"/>
                    </a:cubicBezTo>
                    <a:cubicBezTo>
                      <a:pt x="37746" y="75661"/>
                      <a:pt x="83442" y="31886"/>
                      <a:pt x="140409" y="11867"/>
                    </a:cubicBezTo>
                    <a:cubicBezTo>
                      <a:pt x="197385" y="-8160"/>
                      <a:pt x="260325" y="-2652"/>
                      <a:pt x="313132" y="26980"/>
                    </a:cubicBezTo>
                    <a:cubicBezTo>
                      <a:pt x="385925" y="67844"/>
                      <a:pt x="427091" y="149493"/>
                      <a:pt x="418008" y="234990"/>
                    </a:cubicBezTo>
                    <a:cubicBezTo>
                      <a:pt x="415956" y="254280"/>
                      <a:pt x="411322" y="272904"/>
                      <a:pt x="404219" y="290318"/>
                    </a:cubicBezTo>
                    <a:cubicBezTo>
                      <a:pt x="396483" y="309279"/>
                      <a:pt x="403698" y="330589"/>
                      <a:pt x="421367" y="340996"/>
                    </a:cubicBezTo>
                    <a:lnTo>
                      <a:pt x="422642" y="341758"/>
                    </a:lnTo>
                    <a:cubicBezTo>
                      <a:pt x="481878" y="377555"/>
                      <a:pt x="504710" y="454409"/>
                      <a:pt x="474647" y="516736"/>
                    </a:cubicBezTo>
                    <a:cubicBezTo>
                      <a:pt x="458678" y="549832"/>
                      <a:pt x="430747" y="574542"/>
                      <a:pt x="395986" y="586327"/>
                    </a:cubicBezTo>
                    <a:cubicBezTo>
                      <a:pt x="381684" y="591178"/>
                      <a:pt x="366957" y="593583"/>
                      <a:pt x="352302" y="593583"/>
                    </a:cubicBezTo>
                    <a:close/>
                    <a:moveTo>
                      <a:pt x="209987" y="25368"/>
                    </a:moveTo>
                    <a:cubicBezTo>
                      <a:pt x="189352" y="25368"/>
                      <a:pt x="168669" y="28816"/>
                      <a:pt x="148811" y="35791"/>
                    </a:cubicBezTo>
                    <a:cubicBezTo>
                      <a:pt x="98722" y="53397"/>
                      <a:pt x="58525" y="91904"/>
                      <a:pt x="38531" y="141452"/>
                    </a:cubicBezTo>
                    <a:cubicBezTo>
                      <a:pt x="6464" y="220896"/>
                      <a:pt x="34395" y="313665"/>
                      <a:pt x="104927" y="362057"/>
                    </a:cubicBezTo>
                    <a:cubicBezTo>
                      <a:pt x="129514" y="378926"/>
                      <a:pt x="156683" y="389397"/>
                      <a:pt x="185672" y="393173"/>
                    </a:cubicBezTo>
                    <a:lnTo>
                      <a:pt x="185672" y="393173"/>
                    </a:lnTo>
                    <a:cubicBezTo>
                      <a:pt x="218389" y="397446"/>
                      <a:pt x="242159" y="424697"/>
                      <a:pt x="242199" y="457969"/>
                    </a:cubicBezTo>
                    <a:cubicBezTo>
                      <a:pt x="242239" y="499788"/>
                      <a:pt x="265416" y="537461"/>
                      <a:pt x="302694" y="556294"/>
                    </a:cubicBezTo>
                    <a:cubicBezTo>
                      <a:pt x="329326" y="569747"/>
                      <a:pt x="359573" y="571880"/>
                      <a:pt x="387841" y="562315"/>
                    </a:cubicBezTo>
                    <a:cubicBezTo>
                      <a:pt x="416100" y="552734"/>
                      <a:pt x="438812" y="532635"/>
                      <a:pt x="451791" y="505729"/>
                    </a:cubicBezTo>
                    <a:cubicBezTo>
                      <a:pt x="476234" y="455059"/>
                      <a:pt x="457675" y="392580"/>
                      <a:pt x="409542" y="363493"/>
                    </a:cubicBezTo>
                    <a:lnTo>
                      <a:pt x="408492" y="362867"/>
                    </a:lnTo>
                    <a:cubicBezTo>
                      <a:pt x="379864" y="346007"/>
                      <a:pt x="368200" y="311476"/>
                      <a:pt x="380730" y="280753"/>
                    </a:cubicBezTo>
                    <a:cubicBezTo>
                      <a:pt x="386927" y="265544"/>
                      <a:pt x="390983" y="249245"/>
                      <a:pt x="392771" y="232321"/>
                    </a:cubicBezTo>
                    <a:cubicBezTo>
                      <a:pt x="400788" y="156909"/>
                      <a:pt x="364648" y="85001"/>
                      <a:pt x="300698" y="49100"/>
                    </a:cubicBezTo>
                    <a:cubicBezTo>
                      <a:pt x="272679" y="33370"/>
                      <a:pt x="241381" y="25368"/>
                      <a:pt x="209971" y="25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46"/>
              <p:cNvSpPr/>
              <p:nvPr/>
            </p:nvSpPr>
            <p:spPr>
              <a:xfrm>
                <a:off x="112900" y="3346420"/>
                <a:ext cx="581052" cy="591215"/>
              </a:xfrm>
              <a:custGeom>
                <a:avLst/>
                <a:gdLst/>
                <a:ahLst/>
                <a:cxnLst/>
                <a:rect l="l" t="t" r="r" b="b"/>
                <a:pathLst>
                  <a:path w="581052" h="591215" extrusionOk="0">
                    <a:moveTo>
                      <a:pt x="362978" y="397813"/>
                    </a:moveTo>
                    <a:cubicBezTo>
                      <a:pt x="547277" y="271019"/>
                      <a:pt x="581052" y="138636"/>
                      <a:pt x="581052" y="138636"/>
                    </a:cubicBezTo>
                    <a:cubicBezTo>
                      <a:pt x="581052" y="138636"/>
                      <a:pt x="525263" y="139751"/>
                      <a:pt x="428909" y="110640"/>
                    </a:cubicBezTo>
                    <a:cubicBezTo>
                      <a:pt x="368622" y="92424"/>
                      <a:pt x="330173" y="38195"/>
                      <a:pt x="298651" y="0"/>
                    </a:cubicBezTo>
                    <a:cubicBezTo>
                      <a:pt x="269815" y="26481"/>
                      <a:pt x="233996" y="62295"/>
                      <a:pt x="190544" y="110640"/>
                    </a:cubicBezTo>
                    <a:cubicBezTo>
                      <a:pt x="59525" y="256419"/>
                      <a:pt x="-27530" y="431791"/>
                      <a:pt x="7969" y="494583"/>
                    </a:cubicBezTo>
                    <a:cubicBezTo>
                      <a:pt x="28540" y="530974"/>
                      <a:pt x="94182" y="608510"/>
                      <a:pt x="185029" y="587737"/>
                    </a:cubicBezTo>
                    <a:cubicBezTo>
                      <a:pt x="225281" y="524271"/>
                      <a:pt x="283371" y="452644"/>
                      <a:pt x="362978" y="397805"/>
                    </a:cubicBezTo>
                    <a:close/>
                  </a:path>
                </a:pathLst>
              </a:custGeom>
              <a:solidFill>
                <a:srgbClr val="F0BA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46"/>
              <p:cNvSpPr/>
              <p:nvPr/>
            </p:nvSpPr>
            <p:spPr>
              <a:xfrm>
                <a:off x="112900" y="3346428"/>
                <a:ext cx="332754" cy="540939"/>
              </a:xfrm>
              <a:custGeom>
                <a:avLst/>
                <a:gdLst/>
                <a:ahLst/>
                <a:cxnLst/>
                <a:rect l="l" t="t" r="r" b="b"/>
                <a:pathLst>
                  <a:path w="332754" h="540939" extrusionOk="0">
                    <a:moveTo>
                      <a:pt x="44349" y="540939"/>
                    </a:moveTo>
                    <a:cubicBezTo>
                      <a:pt x="46586" y="538222"/>
                      <a:pt x="48863" y="535536"/>
                      <a:pt x="51196" y="532898"/>
                    </a:cubicBezTo>
                    <a:cubicBezTo>
                      <a:pt x="50490" y="531727"/>
                      <a:pt x="49656" y="530453"/>
                      <a:pt x="49039" y="529346"/>
                    </a:cubicBezTo>
                    <a:cubicBezTo>
                      <a:pt x="13541" y="466554"/>
                      <a:pt x="100595" y="291182"/>
                      <a:pt x="231615" y="145403"/>
                    </a:cubicBezTo>
                    <a:cubicBezTo>
                      <a:pt x="271667" y="100834"/>
                      <a:pt x="305161" y="67025"/>
                      <a:pt x="332755" y="41257"/>
                    </a:cubicBezTo>
                    <a:cubicBezTo>
                      <a:pt x="320281" y="27002"/>
                      <a:pt x="309073" y="12627"/>
                      <a:pt x="298651" y="0"/>
                    </a:cubicBezTo>
                    <a:cubicBezTo>
                      <a:pt x="269815" y="26481"/>
                      <a:pt x="233996" y="62295"/>
                      <a:pt x="190544" y="110640"/>
                    </a:cubicBezTo>
                    <a:cubicBezTo>
                      <a:pt x="59525" y="256419"/>
                      <a:pt x="-27530" y="431791"/>
                      <a:pt x="7969" y="494583"/>
                    </a:cubicBezTo>
                    <a:cubicBezTo>
                      <a:pt x="15032" y="507074"/>
                      <a:pt x="27466" y="524400"/>
                      <a:pt x="44349" y="540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46"/>
              <p:cNvSpPr/>
              <p:nvPr/>
            </p:nvSpPr>
            <p:spPr>
              <a:xfrm>
                <a:off x="100232" y="3333739"/>
                <a:ext cx="606403" cy="616636"/>
              </a:xfrm>
              <a:custGeom>
                <a:avLst/>
                <a:gdLst/>
                <a:ahLst/>
                <a:cxnLst/>
                <a:rect l="l" t="t" r="r" b="b"/>
                <a:pathLst>
                  <a:path w="606403" h="616636" extrusionOk="0">
                    <a:moveTo>
                      <a:pt x="166985" y="616637"/>
                    </a:moveTo>
                    <a:cubicBezTo>
                      <a:pt x="89751" y="616637"/>
                      <a:pt x="32911" y="554759"/>
                      <a:pt x="9598" y="513509"/>
                    </a:cubicBezTo>
                    <a:cubicBezTo>
                      <a:pt x="-32490" y="439076"/>
                      <a:pt x="70190" y="252360"/>
                      <a:pt x="193777" y="114846"/>
                    </a:cubicBezTo>
                    <a:cubicBezTo>
                      <a:pt x="232827" y="71400"/>
                      <a:pt x="269488" y="33895"/>
                      <a:pt x="302734" y="3349"/>
                    </a:cubicBezTo>
                    <a:cubicBezTo>
                      <a:pt x="305291" y="991"/>
                      <a:pt x="308739" y="-235"/>
                      <a:pt x="312186" y="37"/>
                    </a:cubicBezTo>
                    <a:cubicBezTo>
                      <a:pt x="315665" y="278"/>
                      <a:pt x="318880" y="1938"/>
                      <a:pt x="321092" y="4615"/>
                    </a:cubicBezTo>
                    <a:cubicBezTo>
                      <a:pt x="324460" y="8688"/>
                      <a:pt x="327899" y="12954"/>
                      <a:pt x="331434" y="17323"/>
                    </a:cubicBezTo>
                    <a:cubicBezTo>
                      <a:pt x="359790" y="52391"/>
                      <a:pt x="395080" y="96029"/>
                      <a:pt x="445241" y="111182"/>
                    </a:cubicBezTo>
                    <a:cubicBezTo>
                      <a:pt x="538076" y="139227"/>
                      <a:pt x="593040" y="138738"/>
                      <a:pt x="593488" y="138642"/>
                    </a:cubicBezTo>
                    <a:lnTo>
                      <a:pt x="593705" y="138642"/>
                    </a:lnTo>
                    <a:cubicBezTo>
                      <a:pt x="597577" y="138642"/>
                      <a:pt x="601257" y="140414"/>
                      <a:pt x="603662" y="143452"/>
                    </a:cubicBezTo>
                    <a:cubicBezTo>
                      <a:pt x="606115" y="146555"/>
                      <a:pt x="606989" y="150628"/>
                      <a:pt x="606011" y="154452"/>
                    </a:cubicBezTo>
                    <a:cubicBezTo>
                      <a:pt x="604584" y="160040"/>
                      <a:pt x="568893" y="292912"/>
                      <a:pt x="382838" y="420933"/>
                    </a:cubicBezTo>
                    <a:lnTo>
                      <a:pt x="382838" y="420933"/>
                    </a:lnTo>
                    <a:cubicBezTo>
                      <a:pt x="316515" y="466616"/>
                      <a:pt x="257824" y="529288"/>
                      <a:pt x="208408" y="607208"/>
                    </a:cubicBezTo>
                    <a:cubicBezTo>
                      <a:pt x="206612" y="610030"/>
                      <a:pt x="203782" y="612035"/>
                      <a:pt x="200519" y="612780"/>
                    </a:cubicBezTo>
                    <a:cubicBezTo>
                      <a:pt x="188967" y="615418"/>
                      <a:pt x="177776" y="616629"/>
                      <a:pt x="166993" y="616629"/>
                    </a:cubicBezTo>
                    <a:close/>
                    <a:moveTo>
                      <a:pt x="197689" y="600426"/>
                    </a:moveTo>
                    <a:lnTo>
                      <a:pt x="197786" y="600426"/>
                    </a:lnTo>
                    <a:lnTo>
                      <a:pt x="197689" y="600426"/>
                    </a:lnTo>
                    <a:close/>
                    <a:moveTo>
                      <a:pt x="310037" y="31193"/>
                    </a:moveTo>
                    <a:cubicBezTo>
                      <a:pt x="280022" y="59438"/>
                      <a:pt x="247306" y="93223"/>
                      <a:pt x="212641" y="131803"/>
                    </a:cubicBezTo>
                    <a:cubicBezTo>
                      <a:pt x="82968" y="276091"/>
                      <a:pt x="90" y="445177"/>
                      <a:pt x="31669" y="501034"/>
                    </a:cubicBezTo>
                    <a:cubicBezTo>
                      <a:pt x="52745" y="538323"/>
                      <a:pt x="112510" y="603480"/>
                      <a:pt x="189889" y="589105"/>
                    </a:cubicBezTo>
                    <a:cubicBezTo>
                      <a:pt x="240547" y="510383"/>
                      <a:pt x="300601" y="446797"/>
                      <a:pt x="368456" y="400064"/>
                    </a:cubicBezTo>
                    <a:cubicBezTo>
                      <a:pt x="368456" y="400064"/>
                      <a:pt x="368458" y="400064"/>
                      <a:pt x="368464" y="400064"/>
                    </a:cubicBezTo>
                    <a:cubicBezTo>
                      <a:pt x="510282" y="302492"/>
                      <a:pt x="561213" y="200912"/>
                      <a:pt x="576140" y="163319"/>
                    </a:cubicBezTo>
                    <a:cubicBezTo>
                      <a:pt x="552090" y="161579"/>
                      <a:pt x="504550" y="155614"/>
                      <a:pt x="437914" y="135475"/>
                    </a:cubicBezTo>
                    <a:cubicBezTo>
                      <a:pt x="380273" y="118061"/>
                      <a:pt x="342265" y="71047"/>
                      <a:pt x="311729" y="33277"/>
                    </a:cubicBezTo>
                    <a:cubicBezTo>
                      <a:pt x="311168" y="32588"/>
                      <a:pt x="310598" y="31890"/>
                      <a:pt x="310045" y="312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46"/>
              <p:cNvSpPr/>
              <p:nvPr/>
            </p:nvSpPr>
            <p:spPr>
              <a:xfrm>
                <a:off x="223517" y="3022587"/>
                <a:ext cx="1718047" cy="1191291"/>
              </a:xfrm>
              <a:custGeom>
                <a:avLst/>
                <a:gdLst/>
                <a:ahLst/>
                <a:cxnLst/>
                <a:rect l="l" t="t" r="r" b="b"/>
                <a:pathLst>
                  <a:path w="1718047" h="1191291" extrusionOk="0">
                    <a:moveTo>
                      <a:pt x="1718048" y="542307"/>
                    </a:moveTo>
                    <a:cubicBezTo>
                      <a:pt x="1718048" y="542307"/>
                      <a:pt x="1662258" y="545249"/>
                      <a:pt x="1581112" y="624982"/>
                    </a:cubicBezTo>
                    <a:cubicBezTo>
                      <a:pt x="1580631" y="625447"/>
                      <a:pt x="1580158" y="625920"/>
                      <a:pt x="1579677" y="626385"/>
                    </a:cubicBezTo>
                    <a:cubicBezTo>
                      <a:pt x="1504375" y="699775"/>
                      <a:pt x="1400268" y="735365"/>
                      <a:pt x="1295432" y="727315"/>
                    </a:cubicBezTo>
                    <a:cubicBezTo>
                      <a:pt x="1272247" y="725535"/>
                      <a:pt x="1247347" y="722601"/>
                      <a:pt x="1221028" y="718103"/>
                    </a:cubicBezTo>
                    <a:cubicBezTo>
                      <a:pt x="1194653" y="713638"/>
                      <a:pt x="1172542" y="710695"/>
                      <a:pt x="1153983" y="708971"/>
                    </a:cubicBezTo>
                    <a:lnTo>
                      <a:pt x="1234697" y="1107635"/>
                    </a:lnTo>
                    <a:cubicBezTo>
                      <a:pt x="1234697" y="1107635"/>
                      <a:pt x="871085" y="1213223"/>
                      <a:pt x="642870" y="1187151"/>
                    </a:cubicBezTo>
                    <a:cubicBezTo>
                      <a:pt x="414647" y="1161079"/>
                      <a:pt x="333709" y="1054776"/>
                      <a:pt x="150925" y="1035599"/>
                    </a:cubicBezTo>
                    <a:cubicBezTo>
                      <a:pt x="67141" y="1026675"/>
                      <a:pt x="3543" y="1060757"/>
                      <a:pt x="0" y="1062681"/>
                    </a:cubicBezTo>
                    <a:cubicBezTo>
                      <a:pt x="1828" y="1056797"/>
                      <a:pt x="71815" y="846012"/>
                      <a:pt x="252362" y="721647"/>
                    </a:cubicBezTo>
                    <a:cubicBezTo>
                      <a:pt x="436661" y="594852"/>
                      <a:pt x="470436" y="462470"/>
                      <a:pt x="470436" y="462470"/>
                    </a:cubicBezTo>
                    <a:cubicBezTo>
                      <a:pt x="470436" y="462470"/>
                      <a:pt x="414647" y="463584"/>
                      <a:pt x="318292" y="434473"/>
                    </a:cubicBezTo>
                    <a:cubicBezTo>
                      <a:pt x="221930" y="405362"/>
                      <a:pt x="181357" y="284244"/>
                      <a:pt x="135717" y="283635"/>
                    </a:cubicBezTo>
                    <a:cubicBezTo>
                      <a:pt x="90069" y="283025"/>
                      <a:pt x="242221" y="191731"/>
                      <a:pt x="308151" y="161602"/>
                    </a:cubicBezTo>
                    <a:cubicBezTo>
                      <a:pt x="374081" y="131473"/>
                      <a:pt x="416346" y="-39281"/>
                      <a:pt x="678376" y="8326"/>
                    </a:cubicBezTo>
                    <a:cubicBezTo>
                      <a:pt x="753286" y="21940"/>
                      <a:pt x="890125" y="18172"/>
                      <a:pt x="890125" y="18172"/>
                    </a:cubicBezTo>
                    <a:lnTo>
                      <a:pt x="1076356" y="38880"/>
                    </a:lnTo>
                    <a:cubicBezTo>
                      <a:pt x="1076356" y="38880"/>
                      <a:pt x="1093015" y="39073"/>
                      <a:pt x="1215961" y="65642"/>
                    </a:cubicBezTo>
                    <a:cubicBezTo>
                      <a:pt x="1305293" y="84948"/>
                      <a:pt x="1499966" y="89278"/>
                      <a:pt x="1560829" y="201673"/>
                    </a:cubicBezTo>
                    <a:cubicBezTo>
                      <a:pt x="1621685" y="314068"/>
                      <a:pt x="1636901" y="495028"/>
                      <a:pt x="1677474" y="518663"/>
                    </a:cubicBezTo>
                    <a:lnTo>
                      <a:pt x="1718048" y="5422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8" name="Google Shape;788;p46"/>
              <p:cNvSpPr/>
              <p:nvPr/>
            </p:nvSpPr>
            <p:spPr>
              <a:xfrm>
                <a:off x="350833" y="3022587"/>
                <a:ext cx="1483016" cy="332861"/>
              </a:xfrm>
              <a:custGeom>
                <a:avLst/>
                <a:gdLst/>
                <a:ahLst/>
                <a:cxnLst/>
                <a:rect l="l" t="t" r="r" b="b"/>
                <a:pathLst>
                  <a:path w="1483016" h="332861" extrusionOk="0">
                    <a:moveTo>
                      <a:pt x="8400" y="283635"/>
                    </a:moveTo>
                    <a:cubicBezTo>
                      <a:pt x="23071" y="283827"/>
                      <a:pt x="21588" y="278471"/>
                      <a:pt x="37229" y="296502"/>
                    </a:cubicBezTo>
                    <a:cubicBezTo>
                      <a:pt x="77722" y="267279"/>
                      <a:pt x="149280" y="226711"/>
                      <a:pt x="188402" y="208832"/>
                    </a:cubicBezTo>
                    <a:cubicBezTo>
                      <a:pt x="254333" y="178703"/>
                      <a:pt x="303043" y="5256"/>
                      <a:pt x="565073" y="52863"/>
                    </a:cubicBezTo>
                    <a:cubicBezTo>
                      <a:pt x="639983" y="66476"/>
                      <a:pt x="801794" y="64809"/>
                      <a:pt x="801794" y="64809"/>
                    </a:cubicBezTo>
                    <a:lnTo>
                      <a:pt x="988025" y="85517"/>
                    </a:lnTo>
                    <a:cubicBezTo>
                      <a:pt x="988025" y="85517"/>
                      <a:pt x="1004684" y="85710"/>
                      <a:pt x="1127630" y="112279"/>
                    </a:cubicBezTo>
                    <a:cubicBezTo>
                      <a:pt x="1216962" y="131585"/>
                      <a:pt x="1393797" y="155685"/>
                      <a:pt x="1454661" y="268081"/>
                    </a:cubicBezTo>
                    <a:cubicBezTo>
                      <a:pt x="1465420" y="287940"/>
                      <a:pt x="1474727" y="309963"/>
                      <a:pt x="1483017" y="332861"/>
                    </a:cubicBezTo>
                    <a:cubicBezTo>
                      <a:pt x="1469989" y="287146"/>
                      <a:pt x="1454453" y="240349"/>
                      <a:pt x="1433513" y="201673"/>
                    </a:cubicBezTo>
                    <a:cubicBezTo>
                      <a:pt x="1372657" y="89278"/>
                      <a:pt x="1177984" y="84948"/>
                      <a:pt x="1088645" y="65642"/>
                    </a:cubicBezTo>
                    <a:cubicBezTo>
                      <a:pt x="965698" y="39073"/>
                      <a:pt x="949040" y="38880"/>
                      <a:pt x="949040" y="38880"/>
                    </a:cubicBezTo>
                    <a:lnTo>
                      <a:pt x="762808" y="18172"/>
                    </a:lnTo>
                    <a:cubicBezTo>
                      <a:pt x="762808" y="18172"/>
                      <a:pt x="625969" y="21940"/>
                      <a:pt x="551060" y="8326"/>
                    </a:cubicBezTo>
                    <a:cubicBezTo>
                      <a:pt x="289030" y="-39281"/>
                      <a:pt x="246765" y="131473"/>
                      <a:pt x="180834" y="161602"/>
                    </a:cubicBezTo>
                    <a:cubicBezTo>
                      <a:pt x="114904" y="191731"/>
                      <a:pt x="-37239" y="283025"/>
                      <a:pt x="8400" y="2836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46"/>
              <p:cNvSpPr/>
              <p:nvPr/>
            </p:nvSpPr>
            <p:spPr>
              <a:xfrm>
                <a:off x="1290429" y="3424148"/>
                <a:ext cx="69947" cy="304528"/>
              </a:xfrm>
              <a:custGeom>
                <a:avLst/>
                <a:gdLst/>
                <a:ahLst/>
                <a:cxnLst/>
                <a:rect l="l" t="t" r="r" b="b"/>
                <a:pathLst>
                  <a:path w="69947" h="304528" extrusionOk="0">
                    <a:moveTo>
                      <a:pt x="62162" y="304507"/>
                    </a:moveTo>
                    <a:cubicBezTo>
                      <a:pt x="80842" y="218393"/>
                      <a:pt x="60816" y="20861"/>
                      <a:pt x="54795" y="0"/>
                    </a:cubicBezTo>
                    <a:cubicBezTo>
                      <a:pt x="57705" y="100794"/>
                      <a:pt x="44149" y="194084"/>
                      <a:pt x="44149" y="194084"/>
                    </a:cubicBezTo>
                    <a:lnTo>
                      <a:pt x="0" y="298599"/>
                    </a:lnTo>
                    <a:cubicBezTo>
                      <a:pt x="0" y="298599"/>
                      <a:pt x="16988" y="304852"/>
                      <a:pt x="25117" y="304515"/>
                    </a:cubicBezTo>
                    <a:cubicBezTo>
                      <a:pt x="33246" y="304179"/>
                      <a:pt x="62162" y="304515"/>
                      <a:pt x="62162" y="3045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46"/>
              <p:cNvSpPr/>
              <p:nvPr/>
            </p:nvSpPr>
            <p:spPr>
              <a:xfrm>
                <a:off x="223517" y="3558792"/>
                <a:ext cx="441959" cy="526476"/>
              </a:xfrm>
              <a:custGeom>
                <a:avLst/>
                <a:gdLst/>
                <a:ahLst/>
                <a:cxnLst/>
                <a:rect l="l" t="t" r="r" b="b"/>
                <a:pathLst>
                  <a:path w="441959" h="526476" extrusionOk="0">
                    <a:moveTo>
                      <a:pt x="435627" y="0"/>
                    </a:moveTo>
                    <a:cubicBezTo>
                      <a:pt x="405123" y="49772"/>
                      <a:pt x="349927" y="118312"/>
                      <a:pt x="252362" y="185442"/>
                    </a:cubicBezTo>
                    <a:cubicBezTo>
                      <a:pt x="71815" y="309807"/>
                      <a:pt x="1828" y="520591"/>
                      <a:pt x="0" y="526476"/>
                    </a:cubicBezTo>
                    <a:cubicBezTo>
                      <a:pt x="2060" y="525354"/>
                      <a:pt x="3343" y="510209"/>
                      <a:pt x="38072" y="502119"/>
                    </a:cubicBezTo>
                    <a:cubicBezTo>
                      <a:pt x="76032" y="428239"/>
                      <a:pt x="113983" y="333145"/>
                      <a:pt x="221954" y="258768"/>
                    </a:cubicBezTo>
                    <a:cubicBezTo>
                      <a:pt x="406253" y="131974"/>
                      <a:pt x="439627" y="12539"/>
                      <a:pt x="439627" y="12539"/>
                    </a:cubicBezTo>
                    <a:cubicBezTo>
                      <a:pt x="439627" y="12539"/>
                      <a:pt x="440557" y="12010"/>
                      <a:pt x="441960" y="11120"/>
                    </a:cubicBezTo>
                    <a:cubicBezTo>
                      <a:pt x="439779" y="7456"/>
                      <a:pt x="437655" y="3760"/>
                      <a:pt x="43562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46"/>
              <p:cNvSpPr/>
              <p:nvPr/>
            </p:nvSpPr>
            <p:spPr>
              <a:xfrm>
                <a:off x="210845" y="3009960"/>
                <a:ext cx="1743407" cy="1216637"/>
              </a:xfrm>
              <a:custGeom>
                <a:avLst/>
                <a:gdLst/>
                <a:ahLst/>
                <a:cxnLst/>
                <a:rect l="l" t="t" r="r" b="b"/>
                <a:pathLst>
                  <a:path w="1743407" h="1216637" extrusionOk="0">
                    <a:moveTo>
                      <a:pt x="735822" y="1216638"/>
                    </a:moveTo>
                    <a:cubicBezTo>
                      <a:pt x="707411" y="1216638"/>
                      <a:pt x="679953" y="1215323"/>
                      <a:pt x="654107" y="1212365"/>
                    </a:cubicBezTo>
                    <a:cubicBezTo>
                      <a:pt x="532475" y="1198471"/>
                      <a:pt x="453397" y="1162785"/>
                      <a:pt x="376917" y="1128271"/>
                    </a:cubicBezTo>
                    <a:cubicBezTo>
                      <a:pt x="310217" y="1098174"/>
                      <a:pt x="247204" y="1069736"/>
                      <a:pt x="162290" y="1060829"/>
                    </a:cubicBezTo>
                    <a:cubicBezTo>
                      <a:pt x="82747" y="1052322"/>
                      <a:pt x="21298" y="1085049"/>
                      <a:pt x="18725" y="1086452"/>
                    </a:cubicBezTo>
                    <a:cubicBezTo>
                      <a:pt x="14179" y="1088906"/>
                      <a:pt x="8631" y="1088376"/>
                      <a:pt x="4639" y="1085105"/>
                    </a:cubicBezTo>
                    <a:cubicBezTo>
                      <a:pt x="655" y="1081834"/>
                      <a:pt x="-957" y="1076479"/>
                      <a:pt x="567" y="1071556"/>
                    </a:cubicBezTo>
                    <a:cubicBezTo>
                      <a:pt x="1240" y="1069383"/>
                      <a:pt x="72886" y="851239"/>
                      <a:pt x="257851" y="723827"/>
                    </a:cubicBezTo>
                    <a:cubicBezTo>
                      <a:pt x="400230" y="625863"/>
                      <a:pt x="450816" y="524579"/>
                      <a:pt x="465599" y="487082"/>
                    </a:cubicBezTo>
                    <a:cubicBezTo>
                      <a:pt x="441565" y="485342"/>
                      <a:pt x="394009" y="479394"/>
                      <a:pt x="327309" y="459238"/>
                    </a:cubicBezTo>
                    <a:cubicBezTo>
                      <a:pt x="269660" y="441816"/>
                      <a:pt x="231652" y="394802"/>
                      <a:pt x="201116" y="357025"/>
                    </a:cubicBezTo>
                    <a:cubicBezTo>
                      <a:pt x="181194" y="332395"/>
                      <a:pt x="162386" y="309121"/>
                      <a:pt x="148229" y="308936"/>
                    </a:cubicBezTo>
                    <a:cubicBezTo>
                      <a:pt x="132211" y="308720"/>
                      <a:pt x="128507" y="299348"/>
                      <a:pt x="127665" y="295323"/>
                    </a:cubicBezTo>
                    <a:cubicBezTo>
                      <a:pt x="125846" y="286680"/>
                      <a:pt x="123360" y="274839"/>
                      <a:pt x="200450" y="226302"/>
                    </a:cubicBezTo>
                    <a:cubicBezTo>
                      <a:pt x="238594" y="202281"/>
                      <a:pt x="284852" y="176722"/>
                      <a:pt x="315564" y="162692"/>
                    </a:cubicBezTo>
                    <a:cubicBezTo>
                      <a:pt x="330539" y="155845"/>
                      <a:pt x="345635" y="138824"/>
                      <a:pt x="363128" y="119117"/>
                    </a:cubicBezTo>
                    <a:cubicBezTo>
                      <a:pt x="415029" y="60599"/>
                      <a:pt x="493546" y="-27817"/>
                      <a:pt x="693325" y="8478"/>
                    </a:cubicBezTo>
                    <a:cubicBezTo>
                      <a:pt x="766054" y="21675"/>
                      <a:pt x="901081" y="18155"/>
                      <a:pt x="902460" y="18123"/>
                    </a:cubicBezTo>
                    <a:cubicBezTo>
                      <a:pt x="903054" y="18107"/>
                      <a:pt x="903639" y="18123"/>
                      <a:pt x="904200" y="18195"/>
                    </a:cubicBezTo>
                    <a:lnTo>
                      <a:pt x="1090134" y="38872"/>
                    </a:lnTo>
                    <a:cubicBezTo>
                      <a:pt x="1095249" y="39208"/>
                      <a:pt x="1121224" y="42079"/>
                      <a:pt x="1231319" y="65874"/>
                    </a:cubicBezTo>
                    <a:cubicBezTo>
                      <a:pt x="1248210" y="69522"/>
                      <a:pt x="1269712" y="72737"/>
                      <a:pt x="1292487" y="76144"/>
                    </a:cubicBezTo>
                    <a:cubicBezTo>
                      <a:pt x="1393812" y="91297"/>
                      <a:pt x="1532567" y="112046"/>
                      <a:pt x="1584669" y="208255"/>
                    </a:cubicBezTo>
                    <a:cubicBezTo>
                      <a:pt x="1615069" y="264408"/>
                      <a:pt x="1633892" y="335506"/>
                      <a:pt x="1650487" y="398234"/>
                    </a:cubicBezTo>
                    <a:cubicBezTo>
                      <a:pt x="1665134" y="453602"/>
                      <a:pt x="1680294" y="510862"/>
                      <a:pt x="1696536" y="520322"/>
                    </a:cubicBezTo>
                    <a:lnTo>
                      <a:pt x="1737109" y="543958"/>
                    </a:lnTo>
                    <a:cubicBezTo>
                      <a:pt x="1741951" y="546780"/>
                      <a:pt x="1744372" y="552448"/>
                      <a:pt x="1743049" y="557892"/>
                    </a:cubicBezTo>
                    <a:cubicBezTo>
                      <a:pt x="1741743" y="563311"/>
                      <a:pt x="1737045" y="567232"/>
                      <a:pt x="1731489" y="567569"/>
                    </a:cubicBezTo>
                    <a:cubicBezTo>
                      <a:pt x="1730407" y="567657"/>
                      <a:pt x="1678121" y="572507"/>
                      <a:pt x="1602683" y="646636"/>
                    </a:cubicBezTo>
                    <a:lnTo>
                      <a:pt x="1601248" y="648047"/>
                    </a:lnTo>
                    <a:cubicBezTo>
                      <a:pt x="1524398" y="722937"/>
                      <a:pt x="1417077" y="761028"/>
                      <a:pt x="1307158" y="752561"/>
                    </a:cubicBezTo>
                    <a:cubicBezTo>
                      <a:pt x="1282089" y="750637"/>
                      <a:pt x="1256660" y="747486"/>
                      <a:pt x="1231591" y="743213"/>
                    </a:cubicBezTo>
                    <a:cubicBezTo>
                      <a:pt x="1213810" y="740198"/>
                      <a:pt x="1197376" y="737793"/>
                      <a:pt x="1182536" y="736029"/>
                    </a:cubicBezTo>
                    <a:lnTo>
                      <a:pt x="1259819" y="1117736"/>
                    </a:lnTo>
                    <a:cubicBezTo>
                      <a:pt x="1261125" y="1124198"/>
                      <a:pt x="1257253" y="1130588"/>
                      <a:pt x="1250920" y="1132424"/>
                    </a:cubicBezTo>
                    <a:cubicBezTo>
                      <a:pt x="1237668" y="1136272"/>
                      <a:pt x="958065" y="1216622"/>
                      <a:pt x="735838" y="1216630"/>
                    </a:cubicBezTo>
                    <a:close/>
                    <a:moveTo>
                      <a:pt x="135410" y="1034051"/>
                    </a:moveTo>
                    <a:cubicBezTo>
                      <a:pt x="144926" y="1034051"/>
                      <a:pt x="154794" y="1034532"/>
                      <a:pt x="164944" y="1035614"/>
                    </a:cubicBezTo>
                    <a:cubicBezTo>
                      <a:pt x="253907" y="1044946"/>
                      <a:pt x="318715" y="1074194"/>
                      <a:pt x="387339" y="1105157"/>
                    </a:cubicBezTo>
                    <a:cubicBezTo>
                      <a:pt x="462048" y="1138870"/>
                      <a:pt x="539290" y="1173729"/>
                      <a:pt x="656977" y="1187174"/>
                    </a:cubicBezTo>
                    <a:cubicBezTo>
                      <a:pt x="857758" y="1210072"/>
                      <a:pt x="1169742" y="1128487"/>
                      <a:pt x="1232602" y="1111218"/>
                    </a:cubicBezTo>
                    <a:lnTo>
                      <a:pt x="1154229" y="724108"/>
                    </a:lnTo>
                    <a:cubicBezTo>
                      <a:pt x="1153435" y="720171"/>
                      <a:pt x="1154550" y="716106"/>
                      <a:pt x="1157227" y="713116"/>
                    </a:cubicBezTo>
                    <a:cubicBezTo>
                      <a:pt x="1159913" y="710141"/>
                      <a:pt x="1163897" y="708642"/>
                      <a:pt x="1167826" y="708963"/>
                    </a:cubicBezTo>
                    <a:cubicBezTo>
                      <a:pt x="1187411" y="710783"/>
                      <a:pt x="1210283" y="713893"/>
                      <a:pt x="1235816" y="718215"/>
                    </a:cubicBezTo>
                    <a:cubicBezTo>
                      <a:pt x="1260147" y="722368"/>
                      <a:pt x="1284791" y="725414"/>
                      <a:pt x="1309074" y="727290"/>
                    </a:cubicBezTo>
                    <a:cubicBezTo>
                      <a:pt x="1411754" y="735131"/>
                      <a:pt x="1511900" y="699695"/>
                      <a:pt x="1583506" y="629920"/>
                    </a:cubicBezTo>
                    <a:lnTo>
                      <a:pt x="1584901" y="628541"/>
                    </a:lnTo>
                    <a:cubicBezTo>
                      <a:pt x="1632513" y="581759"/>
                      <a:pt x="1672165" y="560321"/>
                      <a:pt x="1697939" y="550508"/>
                    </a:cubicBezTo>
                    <a:lnTo>
                      <a:pt x="1683757" y="542242"/>
                    </a:lnTo>
                    <a:cubicBezTo>
                      <a:pt x="1658440" y="527498"/>
                      <a:pt x="1644811" y="476002"/>
                      <a:pt x="1625947" y="404728"/>
                    </a:cubicBezTo>
                    <a:cubicBezTo>
                      <a:pt x="1609705" y="343363"/>
                      <a:pt x="1591299" y="273821"/>
                      <a:pt x="1562334" y="220329"/>
                    </a:cubicBezTo>
                    <a:cubicBezTo>
                      <a:pt x="1516277" y="135256"/>
                      <a:pt x="1384753" y="115590"/>
                      <a:pt x="1288703" y="101223"/>
                    </a:cubicBezTo>
                    <a:cubicBezTo>
                      <a:pt x="1265527" y="97759"/>
                      <a:pt x="1243625" y="94480"/>
                      <a:pt x="1225940" y="90656"/>
                    </a:cubicBezTo>
                    <a:cubicBezTo>
                      <a:pt x="1109295" y="65441"/>
                      <a:pt x="1089365" y="64215"/>
                      <a:pt x="1088571" y="64174"/>
                    </a:cubicBezTo>
                    <a:lnTo>
                      <a:pt x="902244" y="43498"/>
                    </a:lnTo>
                    <a:cubicBezTo>
                      <a:pt x="889305" y="43834"/>
                      <a:pt x="761797" y="46697"/>
                      <a:pt x="688764" y="33436"/>
                    </a:cubicBezTo>
                    <a:cubicBezTo>
                      <a:pt x="502949" y="-349"/>
                      <a:pt x="433083" y="78437"/>
                      <a:pt x="382072" y="135954"/>
                    </a:cubicBezTo>
                    <a:cubicBezTo>
                      <a:pt x="362679" y="157809"/>
                      <a:pt x="345924" y="176690"/>
                      <a:pt x="326074" y="185758"/>
                    </a:cubicBezTo>
                    <a:cubicBezTo>
                      <a:pt x="270942" y="210948"/>
                      <a:pt x="187271" y="261979"/>
                      <a:pt x="160398" y="285494"/>
                    </a:cubicBezTo>
                    <a:cubicBezTo>
                      <a:pt x="181114" y="291980"/>
                      <a:pt x="199031" y="314140"/>
                      <a:pt x="220805" y="341078"/>
                    </a:cubicBezTo>
                    <a:cubicBezTo>
                      <a:pt x="249161" y="376154"/>
                      <a:pt x="284451" y="419801"/>
                      <a:pt x="334620" y="434953"/>
                    </a:cubicBezTo>
                    <a:cubicBezTo>
                      <a:pt x="427471" y="463014"/>
                      <a:pt x="482515" y="462525"/>
                      <a:pt x="482867" y="462413"/>
                    </a:cubicBezTo>
                    <a:lnTo>
                      <a:pt x="483084" y="462413"/>
                    </a:lnTo>
                    <a:cubicBezTo>
                      <a:pt x="486956" y="462413"/>
                      <a:pt x="490636" y="464185"/>
                      <a:pt x="493041" y="467223"/>
                    </a:cubicBezTo>
                    <a:cubicBezTo>
                      <a:pt x="495494" y="470326"/>
                      <a:pt x="496368" y="474399"/>
                      <a:pt x="495390" y="478223"/>
                    </a:cubicBezTo>
                    <a:cubicBezTo>
                      <a:pt x="493963" y="483811"/>
                      <a:pt x="458296" y="616683"/>
                      <a:pt x="272209" y="744704"/>
                    </a:cubicBezTo>
                    <a:cubicBezTo>
                      <a:pt x="132604" y="840864"/>
                      <a:pt x="60132" y="990693"/>
                      <a:pt x="35095" y="1051769"/>
                    </a:cubicBezTo>
                    <a:cubicBezTo>
                      <a:pt x="58135" y="1043415"/>
                      <a:pt x="93369" y="1034043"/>
                      <a:pt x="135410" y="10340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46"/>
              <p:cNvSpPr/>
              <p:nvPr/>
            </p:nvSpPr>
            <p:spPr>
              <a:xfrm>
                <a:off x="923867" y="4451806"/>
                <a:ext cx="170742" cy="117325"/>
              </a:xfrm>
              <a:custGeom>
                <a:avLst/>
                <a:gdLst/>
                <a:ahLst/>
                <a:cxnLst/>
                <a:rect l="l" t="t" r="r" b="b"/>
                <a:pathLst>
                  <a:path w="170742" h="117325" extrusionOk="0">
                    <a:moveTo>
                      <a:pt x="0" y="0"/>
                    </a:moveTo>
                    <a:cubicBezTo>
                      <a:pt x="45391" y="58663"/>
                      <a:pt x="170743" y="117326"/>
                      <a:pt x="170743" y="11732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46"/>
              <p:cNvSpPr/>
              <p:nvPr/>
            </p:nvSpPr>
            <p:spPr>
              <a:xfrm>
                <a:off x="911192" y="4439122"/>
                <a:ext cx="196100" cy="142685"/>
              </a:xfrm>
              <a:custGeom>
                <a:avLst/>
                <a:gdLst/>
                <a:ahLst/>
                <a:cxnLst/>
                <a:rect l="l" t="t" r="r" b="b"/>
                <a:pathLst>
                  <a:path w="196100" h="142685" extrusionOk="0">
                    <a:moveTo>
                      <a:pt x="183401" y="142685"/>
                    </a:moveTo>
                    <a:cubicBezTo>
                      <a:pt x="181598" y="142685"/>
                      <a:pt x="179778" y="142300"/>
                      <a:pt x="178046" y="141483"/>
                    </a:cubicBezTo>
                    <a:cubicBezTo>
                      <a:pt x="172803" y="139029"/>
                      <a:pt x="49376" y="80831"/>
                      <a:pt x="2654" y="20436"/>
                    </a:cubicBezTo>
                    <a:cubicBezTo>
                      <a:pt x="-1635" y="14896"/>
                      <a:pt x="-617" y="6927"/>
                      <a:pt x="4923" y="2646"/>
                    </a:cubicBezTo>
                    <a:cubicBezTo>
                      <a:pt x="10478" y="-1636"/>
                      <a:pt x="18431" y="-609"/>
                      <a:pt x="22704" y="4915"/>
                    </a:cubicBezTo>
                    <a:cubicBezTo>
                      <a:pt x="65682" y="60459"/>
                      <a:pt x="187570" y="117935"/>
                      <a:pt x="188797" y="118513"/>
                    </a:cubicBezTo>
                    <a:cubicBezTo>
                      <a:pt x="195138" y="121487"/>
                      <a:pt x="197872" y="129031"/>
                      <a:pt x="194898" y="135373"/>
                    </a:cubicBezTo>
                    <a:cubicBezTo>
                      <a:pt x="192749" y="139983"/>
                      <a:pt x="188171" y="142685"/>
                      <a:pt x="183409" y="1426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6"/>
              <p:cNvSpPr/>
              <p:nvPr/>
            </p:nvSpPr>
            <p:spPr>
              <a:xfrm>
                <a:off x="731259" y="4509348"/>
                <a:ext cx="366244" cy="1205889"/>
              </a:xfrm>
              <a:custGeom>
                <a:avLst/>
                <a:gdLst/>
                <a:ahLst/>
                <a:cxnLst/>
                <a:rect l="l" t="t" r="r" b="b"/>
                <a:pathLst>
                  <a:path w="366244" h="1205889" extrusionOk="0">
                    <a:moveTo>
                      <a:pt x="12815" y="1205889"/>
                    </a:moveTo>
                    <a:cubicBezTo>
                      <a:pt x="11853" y="1205889"/>
                      <a:pt x="10890" y="1205777"/>
                      <a:pt x="9945" y="1205569"/>
                    </a:cubicBezTo>
                    <a:cubicBezTo>
                      <a:pt x="3106" y="1204053"/>
                      <a:pt x="-1207" y="1197287"/>
                      <a:pt x="300" y="1190456"/>
                    </a:cubicBezTo>
                    <a:cubicBezTo>
                      <a:pt x="1134" y="1186704"/>
                      <a:pt x="3547" y="1183698"/>
                      <a:pt x="6690" y="1182014"/>
                    </a:cubicBezTo>
                    <a:cubicBezTo>
                      <a:pt x="36536" y="1145639"/>
                      <a:pt x="311530" y="555577"/>
                      <a:pt x="336606" y="412612"/>
                    </a:cubicBezTo>
                    <a:cubicBezTo>
                      <a:pt x="361787" y="269037"/>
                      <a:pt x="267108" y="19721"/>
                      <a:pt x="266147" y="17220"/>
                    </a:cubicBezTo>
                    <a:cubicBezTo>
                      <a:pt x="263637" y="10685"/>
                      <a:pt x="266908" y="3349"/>
                      <a:pt x="273450" y="840"/>
                    </a:cubicBezTo>
                    <a:cubicBezTo>
                      <a:pt x="279951" y="-1653"/>
                      <a:pt x="287319" y="1586"/>
                      <a:pt x="289820" y="8136"/>
                    </a:cubicBezTo>
                    <a:cubicBezTo>
                      <a:pt x="293845" y="18615"/>
                      <a:pt x="387970" y="266487"/>
                      <a:pt x="361587" y="416989"/>
                    </a:cubicBezTo>
                    <a:cubicBezTo>
                      <a:pt x="338122" y="550743"/>
                      <a:pt x="57717" y="1178663"/>
                      <a:pt x="20783" y="1203388"/>
                    </a:cubicBezTo>
                    <a:cubicBezTo>
                      <a:pt x="18330" y="1205032"/>
                      <a:pt x="15572" y="1205882"/>
                      <a:pt x="12823" y="1205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46"/>
              <p:cNvSpPr/>
              <p:nvPr/>
            </p:nvSpPr>
            <p:spPr>
              <a:xfrm>
                <a:off x="1864521" y="3608604"/>
                <a:ext cx="69420" cy="152056"/>
              </a:xfrm>
              <a:custGeom>
                <a:avLst/>
                <a:gdLst/>
                <a:ahLst/>
                <a:cxnLst/>
                <a:rect l="l" t="t" r="r" b="b"/>
                <a:pathLst>
                  <a:path w="69420" h="152056" extrusionOk="0">
                    <a:moveTo>
                      <a:pt x="56736" y="152057"/>
                    </a:moveTo>
                    <a:cubicBezTo>
                      <a:pt x="51485" y="152057"/>
                      <a:pt x="46587" y="148770"/>
                      <a:pt x="44759" y="143534"/>
                    </a:cubicBezTo>
                    <a:lnTo>
                      <a:pt x="707" y="16852"/>
                    </a:lnTo>
                    <a:cubicBezTo>
                      <a:pt x="-1594" y="10238"/>
                      <a:pt x="1909" y="3006"/>
                      <a:pt x="8523" y="713"/>
                    </a:cubicBezTo>
                    <a:cubicBezTo>
                      <a:pt x="15153" y="-1604"/>
                      <a:pt x="22360" y="1916"/>
                      <a:pt x="24661" y="8522"/>
                    </a:cubicBezTo>
                    <a:lnTo>
                      <a:pt x="68713" y="135204"/>
                    </a:lnTo>
                    <a:cubicBezTo>
                      <a:pt x="71014" y="141819"/>
                      <a:pt x="67511" y="149050"/>
                      <a:pt x="60897" y="151343"/>
                    </a:cubicBezTo>
                    <a:cubicBezTo>
                      <a:pt x="59518" y="151824"/>
                      <a:pt x="58115" y="152049"/>
                      <a:pt x="56736" y="152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46"/>
              <p:cNvSpPr/>
              <p:nvPr/>
            </p:nvSpPr>
            <p:spPr>
              <a:xfrm>
                <a:off x="681271" y="3171505"/>
                <a:ext cx="111970" cy="326258"/>
              </a:xfrm>
              <a:custGeom>
                <a:avLst/>
                <a:gdLst/>
                <a:ahLst/>
                <a:cxnLst/>
                <a:rect l="l" t="t" r="r" b="b"/>
                <a:pathLst>
                  <a:path w="111970" h="326258" extrusionOk="0">
                    <a:moveTo>
                      <a:pt x="12673" y="326258"/>
                    </a:moveTo>
                    <a:cubicBezTo>
                      <a:pt x="10814" y="326258"/>
                      <a:pt x="8922" y="325842"/>
                      <a:pt x="7126" y="324968"/>
                    </a:cubicBezTo>
                    <a:cubicBezTo>
                      <a:pt x="833" y="321905"/>
                      <a:pt x="-1781" y="314313"/>
                      <a:pt x="1282" y="308011"/>
                    </a:cubicBezTo>
                    <a:cubicBezTo>
                      <a:pt x="40299" y="227974"/>
                      <a:pt x="86420" y="12218"/>
                      <a:pt x="86885" y="10046"/>
                    </a:cubicBezTo>
                    <a:cubicBezTo>
                      <a:pt x="88352" y="3199"/>
                      <a:pt x="95038" y="-1179"/>
                      <a:pt x="101925" y="281"/>
                    </a:cubicBezTo>
                    <a:cubicBezTo>
                      <a:pt x="108779" y="1740"/>
                      <a:pt x="113148" y="8466"/>
                      <a:pt x="111689" y="15321"/>
                    </a:cubicBezTo>
                    <a:cubicBezTo>
                      <a:pt x="109781" y="24309"/>
                      <a:pt x="64462" y="236304"/>
                      <a:pt x="24089" y="319131"/>
                    </a:cubicBezTo>
                    <a:cubicBezTo>
                      <a:pt x="21893" y="323637"/>
                      <a:pt x="17371" y="326258"/>
                      <a:pt x="12681" y="3262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46"/>
              <p:cNvSpPr/>
              <p:nvPr/>
            </p:nvSpPr>
            <p:spPr>
              <a:xfrm>
                <a:off x="1269599" y="3411458"/>
                <a:ext cx="91997" cy="341826"/>
              </a:xfrm>
              <a:custGeom>
                <a:avLst/>
                <a:gdLst/>
                <a:ahLst/>
                <a:cxnLst/>
                <a:rect l="l" t="t" r="r" b="b"/>
                <a:pathLst>
                  <a:path w="91997" h="341826" extrusionOk="0">
                    <a:moveTo>
                      <a:pt x="12693" y="341827"/>
                    </a:moveTo>
                    <a:cubicBezTo>
                      <a:pt x="9245" y="341827"/>
                      <a:pt x="5822" y="340440"/>
                      <a:pt x="3321" y="337698"/>
                    </a:cubicBezTo>
                    <a:cubicBezTo>
                      <a:pt x="-471" y="333521"/>
                      <a:pt x="-1000" y="327532"/>
                      <a:pt x="1654" y="322898"/>
                    </a:cubicBezTo>
                    <a:cubicBezTo>
                      <a:pt x="2736" y="320445"/>
                      <a:pt x="5654" y="313999"/>
                      <a:pt x="13334" y="297138"/>
                    </a:cubicBezTo>
                    <a:lnTo>
                      <a:pt x="41080" y="236126"/>
                    </a:lnTo>
                    <a:cubicBezTo>
                      <a:pt x="79176" y="152497"/>
                      <a:pt x="63199" y="15576"/>
                      <a:pt x="63030" y="14206"/>
                    </a:cubicBezTo>
                    <a:cubicBezTo>
                      <a:pt x="62197" y="7254"/>
                      <a:pt x="67151" y="937"/>
                      <a:pt x="74094" y="95"/>
                    </a:cubicBezTo>
                    <a:cubicBezTo>
                      <a:pt x="80900" y="-755"/>
                      <a:pt x="87354" y="4200"/>
                      <a:pt x="88211" y="11159"/>
                    </a:cubicBezTo>
                    <a:cubicBezTo>
                      <a:pt x="88925" y="17052"/>
                      <a:pt x="105231" y="156482"/>
                      <a:pt x="64161" y="246629"/>
                    </a:cubicBezTo>
                    <a:lnTo>
                      <a:pt x="36415" y="307649"/>
                    </a:lnTo>
                    <a:cubicBezTo>
                      <a:pt x="27572" y="327091"/>
                      <a:pt x="25239" y="332190"/>
                      <a:pt x="24694" y="333505"/>
                    </a:cubicBezTo>
                    <a:cubicBezTo>
                      <a:pt x="24558" y="333834"/>
                      <a:pt x="24405" y="334170"/>
                      <a:pt x="24245" y="334483"/>
                    </a:cubicBezTo>
                    <a:cubicBezTo>
                      <a:pt x="23540" y="335990"/>
                      <a:pt x="22537" y="337361"/>
                      <a:pt x="21287" y="338500"/>
                    </a:cubicBezTo>
                    <a:cubicBezTo>
                      <a:pt x="18842" y="340721"/>
                      <a:pt x="15763" y="341827"/>
                      <a:pt x="12693" y="3418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46"/>
              <p:cNvSpPr/>
              <p:nvPr/>
            </p:nvSpPr>
            <p:spPr>
              <a:xfrm>
                <a:off x="195972" y="5576658"/>
                <a:ext cx="95062" cy="80517"/>
              </a:xfrm>
              <a:custGeom>
                <a:avLst/>
                <a:gdLst/>
                <a:ahLst/>
                <a:cxnLst/>
                <a:rect l="l" t="t" r="r" b="b"/>
                <a:pathLst>
                  <a:path w="95062" h="80517" extrusionOk="0">
                    <a:moveTo>
                      <a:pt x="81698" y="80518"/>
                    </a:moveTo>
                    <a:cubicBezTo>
                      <a:pt x="81698" y="80518"/>
                      <a:pt x="-50868" y="45955"/>
                      <a:pt x="21732" y="9011"/>
                    </a:cubicBezTo>
                    <a:cubicBezTo>
                      <a:pt x="49078" y="-4899"/>
                      <a:pt x="95062" y="1443"/>
                      <a:pt x="95062" y="1443"/>
                    </a:cubicBezTo>
                    <a:lnTo>
                      <a:pt x="81690" y="805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46"/>
              <p:cNvSpPr/>
              <p:nvPr/>
            </p:nvSpPr>
            <p:spPr>
              <a:xfrm>
                <a:off x="183294" y="5563989"/>
                <a:ext cx="120426" cy="105862"/>
              </a:xfrm>
              <a:custGeom>
                <a:avLst/>
                <a:gdLst/>
                <a:ahLst/>
                <a:cxnLst/>
                <a:rect l="l" t="t" r="r" b="b"/>
                <a:pathLst>
                  <a:path w="120426" h="105862" extrusionOk="0">
                    <a:moveTo>
                      <a:pt x="94385" y="105862"/>
                    </a:moveTo>
                    <a:cubicBezTo>
                      <a:pt x="93319" y="105862"/>
                      <a:pt x="92244" y="105726"/>
                      <a:pt x="91186" y="105453"/>
                    </a:cubicBezTo>
                    <a:cubicBezTo>
                      <a:pt x="70719" y="100114"/>
                      <a:pt x="3682" y="80183"/>
                      <a:pt x="163" y="47672"/>
                    </a:cubicBezTo>
                    <a:cubicBezTo>
                      <a:pt x="-1392" y="33337"/>
                      <a:pt x="8196" y="20798"/>
                      <a:pt x="28671" y="10375"/>
                    </a:cubicBezTo>
                    <a:cubicBezTo>
                      <a:pt x="59199" y="-5154"/>
                      <a:pt x="107460" y="1275"/>
                      <a:pt x="109480" y="1548"/>
                    </a:cubicBezTo>
                    <a:cubicBezTo>
                      <a:pt x="112880" y="2013"/>
                      <a:pt x="115942" y="3849"/>
                      <a:pt x="117970" y="6607"/>
                    </a:cubicBezTo>
                    <a:cubicBezTo>
                      <a:pt x="119999" y="9365"/>
                      <a:pt x="120824" y="12837"/>
                      <a:pt x="120247" y="16220"/>
                    </a:cubicBezTo>
                    <a:lnTo>
                      <a:pt x="106883" y="95287"/>
                    </a:lnTo>
                    <a:cubicBezTo>
                      <a:pt x="106290" y="98791"/>
                      <a:pt x="104261" y="101893"/>
                      <a:pt x="101263" y="103826"/>
                    </a:cubicBezTo>
                    <a:cubicBezTo>
                      <a:pt x="99195" y="105164"/>
                      <a:pt x="96798" y="105854"/>
                      <a:pt x="94377" y="105854"/>
                    </a:cubicBezTo>
                    <a:close/>
                    <a:moveTo>
                      <a:pt x="83803" y="25352"/>
                    </a:moveTo>
                    <a:cubicBezTo>
                      <a:pt x="69324" y="25352"/>
                      <a:pt x="51936" y="26987"/>
                      <a:pt x="40167" y="32976"/>
                    </a:cubicBezTo>
                    <a:cubicBezTo>
                      <a:pt x="27500" y="39414"/>
                      <a:pt x="25272" y="44048"/>
                      <a:pt x="25368" y="44946"/>
                    </a:cubicBezTo>
                    <a:cubicBezTo>
                      <a:pt x="26218" y="52859"/>
                      <a:pt x="53250" y="67259"/>
                      <a:pt x="84243" y="77056"/>
                    </a:cubicBezTo>
                    <a:lnTo>
                      <a:pt x="92942" y="25560"/>
                    </a:lnTo>
                    <a:cubicBezTo>
                      <a:pt x="90096" y="25432"/>
                      <a:pt x="87017" y="25352"/>
                      <a:pt x="83803" y="25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46"/>
              <p:cNvSpPr/>
              <p:nvPr/>
            </p:nvSpPr>
            <p:spPr>
              <a:xfrm>
                <a:off x="1362290" y="5663095"/>
                <a:ext cx="88058" cy="74543"/>
              </a:xfrm>
              <a:custGeom>
                <a:avLst/>
                <a:gdLst/>
                <a:ahLst/>
                <a:cxnLst/>
                <a:rect l="l" t="t" r="r" b="b"/>
                <a:pathLst>
                  <a:path w="88058" h="74543" extrusionOk="0">
                    <a:moveTo>
                      <a:pt x="88058" y="74543"/>
                    </a:moveTo>
                    <a:cubicBezTo>
                      <a:pt x="88058" y="74543"/>
                      <a:pt x="-54890" y="24226"/>
                      <a:pt x="23475" y="2002"/>
                    </a:cubicBezTo>
                    <a:cubicBezTo>
                      <a:pt x="44222" y="-3874"/>
                      <a:pt x="88058" y="5057"/>
                      <a:pt x="88058" y="5057"/>
                    </a:cubicBezTo>
                    <a:lnTo>
                      <a:pt x="88058" y="745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46"/>
              <p:cNvSpPr/>
              <p:nvPr/>
            </p:nvSpPr>
            <p:spPr>
              <a:xfrm>
                <a:off x="1349615" y="5650435"/>
                <a:ext cx="113408" cy="99887"/>
              </a:xfrm>
              <a:custGeom>
                <a:avLst/>
                <a:gdLst/>
                <a:ahLst/>
                <a:cxnLst/>
                <a:rect l="l" t="t" r="r" b="b"/>
                <a:pathLst>
                  <a:path w="113408" h="99887" extrusionOk="0">
                    <a:moveTo>
                      <a:pt x="100733" y="99887"/>
                    </a:moveTo>
                    <a:cubicBezTo>
                      <a:pt x="99314" y="99887"/>
                      <a:pt x="97887" y="99646"/>
                      <a:pt x="96525" y="99166"/>
                    </a:cubicBezTo>
                    <a:cubicBezTo>
                      <a:pt x="60096" y="86346"/>
                      <a:pt x="-896" y="60490"/>
                      <a:pt x="10" y="31427"/>
                    </a:cubicBezTo>
                    <a:cubicBezTo>
                      <a:pt x="635" y="11552"/>
                      <a:pt x="24766" y="4721"/>
                      <a:pt x="32695" y="2468"/>
                    </a:cubicBezTo>
                    <a:cubicBezTo>
                      <a:pt x="55711" y="-4058"/>
                      <a:pt x="98473" y="4312"/>
                      <a:pt x="103259" y="5290"/>
                    </a:cubicBezTo>
                    <a:cubicBezTo>
                      <a:pt x="109175" y="6493"/>
                      <a:pt x="113408" y="11680"/>
                      <a:pt x="113408" y="17709"/>
                    </a:cubicBezTo>
                    <a:lnTo>
                      <a:pt x="113408" y="87203"/>
                    </a:lnTo>
                    <a:cubicBezTo>
                      <a:pt x="113408" y="91317"/>
                      <a:pt x="111420" y="95181"/>
                      <a:pt x="108061" y="97554"/>
                    </a:cubicBezTo>
                    <a:cubicBezTo>
                      <a:pt x="105888" y="99093"/>
                      <a:pt x="103323" y="99879"/>
                      <a:pt x="100733" y="99879"/>
                    </a:cubicBezTo>
                    <a:close/>
                    <a:moveTo>
                      <a:pt x="25768" y="32806"/>
                    </a:moveTo>
                    <a:cubicBezTo>
                      <a:pt x="30025" y="40879"/>
                      <a:pt x="56970" y="56273"/>
                      <a:pt x="88051" y="68852"/>
                    </a:cubicBezTo>
                    <a:lnTo>
                      <a:pt x="88051" y="28332"/>
                    </a:lnTo>
                    <a:cubicBezTo>
                      <a:pt x="71809" y="25798"/>
                      <a:pt x="50083" y="23882"/>
                      <a:pt x="39605" y="26865"/>
                    </a:cubicBezTo>
                    <a:cubicBezTo>
                      <a:pt x="30875" y="29334"/>
                      <a:pt x="27187" y="31659"/>
                      <a:pt x="25768" y="32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46"/>
              <p:cNvSpPr/>
              <p:nvPr/>
            </p:nvSpPr>
            <p:spPr>
              <a:xfrm>
                <a:off x="1986595" y="5623553"/>
                <a:ext cx="61832" cy="67231"/>
              </a:xfrm>
              <a:custGeom>
                <a:avLst/>
                <a:gdLst/>
                <a:ahLst/>
                <a:cxnLst/>
                <a:rect l="l" t="t" r="r" b="b"/>
                <a:pathLst>
                  <a:path w="61832" h="67231" extrusionOk="0">
                    <a:moveTo>
                      <a:pt x="0" y="3982"/>
                    </a:moveTo>
                    <a:cubicBezTo>
                      <a:pt x="0" y="3982"/>
                      <a:pt x="50442" y="-16558"/>
                      <a:pt x="61112" y="35659"/>
                    </a:cubicBezTo>
                    <a:cubicBezTo>
                      <a:pt x="64912" y="54259"/>
                      <a:pt x="52430" y="67231"/>
                      <a:pt x="52430" y="67231"/>
                    </a:cubicBezTo>
                    <a:lnTo>
                      <a:pt x="0" y="3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46"/>
              <p:cNvSpPr/>
              <p:nvPr/>
            </p:nvSpPr>
            <p:spPr>
              <a:xfrm>
                <a:off x="1973918" y="5610829"/>
                <a:ext cx="87174" cy="92630"/>
              </a:xfrm>
              <a:custGeom>
                <a:avLst/>
                <a:gdLst/>
                <a:ahLst/>
                <a:cxnLst/>
                <a:rect l="l" t="t" r="r" b="b"/>
                <a:pathLst>
                  <a:path w="87174" h="92630" extrusionOk="0">
                    <a:moveTo>
                      <a:pt x="65107" y="92631"/>
                    </a:moveTo>
                    <a:cubicBezTo>
                      <a:pt x="64947" y="92631"/>
                      <a:pt x="64787" y="92631"/>
                      <a:pt x="64642" y="92623"/>
                    </a:cubicBezTo>
                    <a:cubicBezTo>
                      <a:pt x="61027" y="92495"/>
                      <a:pt x="57651" y="90827"/>
                      <a:pt x="55351" y="88045"/>
                    </a:cubicBezTo>
                    <a:lnTo>
                      <a:pt x="2921" y="24804"/>
                    </a:lnTo>
                    <a:cubicBezTo>
                      <a:pt x="339" y="21693"/>
                      <a:pt x="-607" y="17540"/>
                      <a:pt x="387" y="13620"/>
                    </a:cubicBezTo>
                    <a:cubicBezTo>
                      <a:pt x="1365" y="9708"/>
                      <a:pt x="4163" y="6485"/>
                      <a:pt x="7899" y="4969"/>
                    </a:cubicBezTo>
                    <a:cubicBezTo>
                      <a:pt x="10793" y="3783"/>
                      <a:pt x="36816" y="-6191"/>
                      <a:pt x="59576" y="5987"/>
                    </a:cubicBezTo>
                    <a:cubicBezTo>
                      <a:pt x="73357" y="13355"/>
                      <a:pt x="82319" y="26760"/>
                      <a:pt x="86208" y="45842"/>
                    </a:cubicBezTo>
                    <a:cubicBezTo>
                      <a:pt x="90272" y="65676"/>
                      <a:pt x="80604" y="82136"/>
                      <a:pt x="74238" y="88742"/>
                    </a:cubicBezTo>
                    <a:cubicBezTo>
                      <a:pt x="71841" y="91228"/>
                      <a:pt x="68546" y="92623"/>
                      <a:pt x="65107" y="92623"/>
                    </a:cubicBezTo>
                    <a:close/>
                    <a:moveTo>
                      <a:pt x="36423" y="25485"/>
                    </a:moveTo>
                    <a:lnTo>
                      <a:pt x="61812" y="56104"/>
                    </a:lnTo>
                    <a:cubicBezTo>
                      <a:pt x="61860" y="54468"/>
                      <a:pt x="61732" y="52737"/>
                      <a:pt x="61363" y="50917"/>
                    </a:cubicBezTo>
                    <a:cubicBezTo>
                      <a:pt x="59054" y="39636"/>
                      <a:pt x="54461" y="32052"/>
                      <a:pt x="47703" y="28404"/>
                    </a:cubicBezTo>
                    <a:cubicBezTo>
                      <a:pt x="44263" y="26544"/>
                      <a:pt x="40319" y="25702"/>
                      <a:pt x="36423" y="25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6"/>
              <p:cNvSpPr/>
              <p:nvPr/>
            </p:nvSpPr>
            <p:spPr>
              <a:xfrm>
                <a:off x="1277397" y="3728652"/>
                <a:ext cx="113114" cy="67329"/>
              </a:xfrm>
              <a:custGeom>
                <a:avLst/>
                <a:gdLst/>
                <a:ahLst/>
                <a:cxnLst/>
                <a:rect l="l" t="t" r="r" b="b"/>
                <a:pathLst>
                  <a:path w="113114" h="67329" extrusionOk="0">
                    <a:moveTo>
                      <a:pt x="113114" y="67165"/>
                    </a:moveTo>
                    <a:cubicBezTo>
                      <a:pt x="100432" y="69699"/>
                      <a:pt x="-26363" y="42544"/>
                      <a:pt x="4959" y="11926"/>
                    </a:cubicBezTo>
                    <a:cubicBezTo>
                      <a:pt x="25145" y="-7805"/>
                      <a:pt x="100103" y="2898"/>
                      <a:pt x="100103" y="2898"/>
                    </a:cubicBezTo>
                    <a:lnTo>
                      <a:pt x="113114" y="67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46"/>
              <p:cNvSpPr/>
              <p:nvPr/>
            </p:nvSpPr>
            <p:spPr>
              <a:xfrm>
                <a:off x="1264683" y="3715859"/>
                <a:ext cx="138505" cy="92713"/>
              </a:xfrm>
              <a:custGeom>
                <a:avLst/>
                <a:gdLst/>
                <a:ahLst/>
                <a:cxnLst/>
                <a:rect l="l" t="t" r="r" b="b"/>
                <a:pathLst>
                  <a:path w="138505" h="92713" extrusionOk="0">
                    <a:moveTo>
                      <a:pt x="124017" y="92706"/>
                    </a:moveTo>
                    <a:cubicBezTo>
                      <a:pt x="100391" y="92706"/>
                      <a:pt x="18002" y="74506"/>
                      <a:pt x="2971" y="46037"/>
                    </a:cubicBezTo>
                    <a:cubicBezTo>
                      <a:pt x="-2489" y="35694"/>
                      <a:pt x="-356" y="24622"/>
                      <a:pt x="8815" y="15651"/>
                    </a:cubicBezTo>
                    <a:cubicBezTo>
                      <a:pt x="32280" y="-7287"/>
                      <a:pt x="101057" y="1196"/>
                      <a:pt x="114613" y="3136"/>
                    </a:cubicBezTo>
                    <a:cubicBezTo>
                      <a:pt x="119920" y="3897"/>
                      <a:pt x="124185" y="7914"/>
                      <a:pt x="125251" y="13173"/>
                    </a:cubicBezTo>
                    <a:lnTo>
                      <a:pt x="138255" y="77441"/>
                    </a:lnTo>
                    <a:cubicBezTo>
                      <a:pt x="138920" y="80744"/>
                      <a:pt x="138247" y="84175"/>
                      <a:pt x="136379" y="86981"/>
                    </a:cubicBezTo>
                    <a:cubicBezTo>
                      <a:pt x="134519" y="89787"/>
                      <a:pt x="131601" y="91728"/>
                      <a:pt x="128306" y="92393"/>
                    </a:cubicBezTo>
                    <a:cubicBezTo>
                      <a:pt x="127248" y="92610"/>
                      <a:pt x="125789" y="92714"/>
                      <a:pt x="124009" y="92714"/>
                    </a:cubicBezTo>
                    <a:close/>
                    <a:moveTo>
                      <a:pt x="25642" y="34772"/>
                    </a:moveTo>
                    <a:cubicBezTo>
                      <a:pt x="31647" y="46037"/>
                      <a:pt x="82714" y="61614"/>
                      <a:pt x="110108" y="66176"/>
                    </a:cubicBezTo>
                    <a:lnTo>
                      <a:pt x="102203" y="27156"/>
                    </a:lnTo>
                    <a:cubicBezTo>
                      <a:pt x="74417" y="24221"/>
                      <a:pt x="36160" y="24374"/>
                      <a:pt x="26548" y="33786"/>
                    </a:cubicBezTo>
                    <a:cubicBezTo>
                      <a:pt x="26131" y="34195"/>
                      <a:pt x="25843" y="34524"/>
                      <a:pt x="25650" y="34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46"/>
              <p:cNvSpPr/>
              <p:nvPr/>
            </p:nvSpPr>
            <p:spPr>
              <a:xfrm>
                <a:off x="336486" y="3301106"/>
                <a:ext cx="69662" cy="85633"/>
              </a:xfrm>
              <a:custGeom>
                <a:avLst/>
                <a:gdLst/>
                <a:ahLst/>
                <a:cxnLst/>
                <a:rect l="l" t="t" r="r" b="b"/>
                <a:pathLst>
                  <a:path w="69662" h="85633" extrusionOk="0">
                    <a:moveTo>
                      <a:pt x="33218" y="85634"/>
                    </a:moveTo>
                    <a:cubicBezTo>
                      <a:pt x="33218" y="85634"/>
                      <a:pt x="-23045" y="29681"/>
                      <a:pt x="10875" y="1965"/>
                    </a:cubicBezTo>
                    <a:cubicBezTo>
                      <a:pt x="27582" y="-11689"/>
                      <a:pt x="69662" y="50293"/>
                      <a:pt x="69662" y="50293"/>
                    </a:cubicBezTo>
                    <a:lnTo>
                      <a:pt x="33210" y="856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46"/>
              <p:cNvSpPr/>
              <p:nvPr/>
            </p:nvSpPr>
            <p:spPr>
              <a:xfrm>
                <a:off x="323809" y="3288426"/>
                <a:ext cx="95026" cy="111005"/>
              </a:xfrm>
              <a:custGeom>
                <a:avLst/>
                <a:gdLst/>
                <a:ahLst/>
                <a:cxnLst/>
                <a:rect l="l" t="t" r="r" b="b"/>
                <a:pathLst>
                  <a:path w="95026" h="111005" extrusionOk="0">
                    <a:moveTo>
                      <a:pt x="45902" y="110997"/>
                    </a:moveTo>
                    <a:cubicBezTo>
                      <a:pt x="42664" y="110997"/>
                      <a:pt x="39433" y="109762"/>
                      <a:pt x="36956" y="107309"/>
                    </a:cubicBezTo>
                    <a:cubicBezTo>
                      <a:pt x="33011" y="103389"/>
                      <a:pt x="-1549" y="68016"/>
                      <a:pt x="54" y="35129"/>
                    </a:cubicBezTo>
                    <a:cubicBezTo>
                      <a:pt x="639" y="23103"/>
                      <a:pt x="5987" y="12624"/>
                      <a:pt x="15527" y="4839"/>
                    </a:cubicBezTo>
                    <a:cubicBezTo>
                      <a:pt x="20329" y="911"/>
                      <a:pt x="26317" y="-685"/>
                      <a:pt x="32763" y="269"/>
                    </a:cubicBezTo>
                    <a:cubicBezTo>
                      <a:pt x="55755" y="3620"/>
                      <a:pt x="84560" y="43659"/>
                      <a:pt x="92841" y="55854"/>
                    </a:cubicBezTo>
                    <a:cubicBezTo>
                      <a:pt x="96296" y="60945"/>
                      <a:pt x="95591" y="67791"/>
                      <a:pt x="91173" y="72081"/>
                    </a:cubicBezTo>
                    <a:lnTo>
                      <a:pt x="54721" y="107429"/>
                    </a:lnTo>
                    <a:cubicBezTo>
                      <a:pt x="52268" y="109818"/>
                      <a:pt x="49077" y="111005"/>
                      <a:pt x="45894" y="111005"/>
                    </a:cubicBezTo>
                    <a:close/>
                    <a:moveTo>
                      <a:pt x="30261" y="25628"/>
                    </a:moveTo>
                    <a:cubicBezTo>
                      <a:pt x="27111" y="28635"/>
                      <a:pt x="25596" y="32010"/>
                      <a:pt x="25387" y="36363"/>
                    </a:cubicBezTo>
                    <a:cubicBezTo>
                      <a:pt x="24714" y="50073"/>
                      <a:pt x="36964" y="68337"/>
                      <a:pt x="46536" y="80034"/>
                    </a:cubicBezTo>
                    <a:lnTo>
                      <a:pt x="65704" y="61450"/>
                    </a:lnTo>
                    <a:cubicBezTo>
                      <a:pt x="52276" y="43419"/>
                      <a:pt x="37068" y="27929"/>
                      <a:pt x="30261" y="256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46"/>
              <p:cNvSpPr/>
              <p:nvPr/>
            </p:nvSpPr>
            <p:spPr>
              <a:xfrm>
                <a:off x="1865597" y="3569508"/>
                <a:ext cx="93164" cy="83059"/>
              </a:xfrm>
              <a:custGeom>
                <a:avLst/>
                <a:gdLst/>
                <a:ahLst/>
                <a:cxnLst/>
                <a:rect l="l" t="t" r="r" b="b"/>
                <a:pathLst>
                  <a:path w="93164" h="83059" extrusionOk="0">
                    <a:moveTo>
                      <a:pt x="22455" y="82967"/>
                    </a:moveTo>
                    <a:cubicBezTo>
                      <a:pt x="35138" y="85501"/>
                      <a:pt x="117431" y="35344"/>
                      <a:pt x="86101" y="4726"/>
                    </a:cubicBezTo>
                    <a:cubicBezTo>
                      <a:pt x="65914" y="-15005"/>
                      <a:pt x="0" y="33428"/>
                      <a:pt x="0" y="33428"/>
                    </a:cubicBezTo>
                    <a:lnTo>
                      <a:pt x="22447" y="829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46"/>
              <p:cNvSpPr/>
              <p:nvPr/>
            </p:nvSpPr>
            <p:spPr>
              <a:xfrm>
                <a:off x="1852920" y="3556954"/>
                <a:ext cx="118470" cy="108228"/>
              </a:xfrm>
              <a:custGeom>
                <a:avLst/>
                <a:gdLst/>
                <a:ahLst/>
                <a:cxnLst/>
                <a:rect l="l" t="t" r="r" b="b"/>
                <a:pathLst>
                  <a:path w="118470" h="108228" extrusionOk="0">
                    <a:moveTo>
                      <a:pt x="35573" y="108221"/>
                    </a:moveTo>
                    <a:cubicBezTo>
                      <a:pt x="34523" y="108221"/>
                      <a:pt x="33545" y="108132"/>
                      <a:pt x="32655" y="107956"/>
                    </a:cubicBezTo>
                    <a:cubicBezTo>
                      <a:pt x="28655" y="107162"/>
                      <a:pt x="25271" y="104476"/>
                      <a:pt x="23588" y="100756"/>
                    </a:cubicBezTo>
                    <a:lnTo>
                      <a:pt x="1133" y="51209"/>
                    </a:lnTo>
                    <a:cubicBezTo>
                      <a:pt x="-1344" y="45749"/>
                      <a:pt x="347" y="39303"/>
                      <a:pt x="5173" y="35760"/>
                    </a:cubicBezTo>
                    <a:cubicBezTo>
                      <a:pt x="22674" y="22900"/>
                      <a:pt x="81798" y="-17067"/>
                      <a:pt x="107644" y="8212"/>
                    </a:cubicBezTo>
                    <a:cubicBezTo>
                      <a:pt x="119822" y="20118"/>
                      <a:pt x="121826" y="36369"/>
                      <a:pt x="113152" y="52812"/>
                    </a:cubicBezTo>
                    <a:cubicBezTo>
                      <a:pt x="99235" y="79190"/>
                      <a:pt x="54845" y="108229"/>
                      <a:pt x="35573" y="108229"/>
                    </a:cubicBezTo>
                    <a:close/>
                    <a:moveTo>
                      <a:pt x="35862" y="82942"/>
                    </a:moveTo>
                    <a:lnTo>
                      <a:pt x="35862" y="82942"/>
                    </a:lnTo>
                    <a:close/>
                    <a:moveTo>
                      <a:pt x="28574" y="50319"/>
                    </a:moveTo>
                    <a:lnTo>
                      <a:pt x="42379" y="80785"/>
                    </a:lnTo>
                    <a:cubicBezTo>
                      <a:pt x="57090" y="74283"/>
                      <a:pt x="86456" y="54520"/>
                      <a:pt x="92348" y="37275"/>
                    </a:cubicBezTo>
                    <a:cubicBezTo>
                      <a:pt x="93944" y="32593"/>
                      <a:pt x="93286" y="29634"/>
                      <a:pt x="89911" y="26339"/>
                    </a:cubicBezTo>
                    <a:cubicBezTo>
                      <a:pt x="84283" y="20815"/>
                      <a:pt x="55423" y="32352"/>
                      <a:pt x="28566" y="50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46"/>
              <p:cNvSpPr/>
              <p:nvPr/>
            </p:nvSpPr>
            <p:spPr>
              <a:xfrm>
                <a:off x="693248" y="3269415"/>
                <a:ext cx="45186" cy="109652"/>
              </a:xfrm>
              <a:custGeom>
                <a:avLst/>
                <a:gdLst/>
                <a:ahLst/>
                <a:cxnLst/>
                <a:rect l="l" t="t" r="r" b="b"/>
                <a:pathLst>
                  <a:path w="45186" h="109652" extrusionOk="0">
                    <a:moveTo>
                      <a:pt x="32499" y="109652"/>
                    </a:moveTo>
                    <a:cubicBezTo>
                      <a:pt x="30286" y="109652"/>
                      <a:pt x="28050" y="109075"/>
                      <a:pt x="26021" y="107864"/>
                    </a:cubicBezTo>
                    <a:cubicBezTo>
                      <a:pt x="2588" y="93898"/>
                      <a:pt x="1290" y="51823"/>
                      <a:pt x="440" y="23979"/>
                    </a:cubicBezTo>
                    <a:cubicBezTo>
                      <a:pt x="312" y="19954"/>
                      <a:pt x="199" y="16370"/>
                      <a:pt x="23" y="13452"/>
                    </a:cubicBezTo>
                    <a:cubicBezTo>
                      <a:pt x="-394" y="6461"/>
                      <a:pt x="4929" y="448"/>
                      <a:pt x="11920" y="31"/>
                    </a:cubicBezTo>
                    <a:cubicBezTo>
                      <a:pt x="18862" y="-458"/>
                      <a:pt x="24907" y="4922"/>
                      <a:pt x="25340" y="11921"/>
                    </a:cubicBezTo>
                    <a:cubicBezTo>
                      <a:pt x="25524" y="15047"/>
                      <a:pt x="25645" y="18896"/>
                      <a:pt x="25773" y="23201"/>
                    </a:cubicBezTo>
                    <a:cubicBezTo>
                      <a:pt x="26294" y="39965"/>
                      <a:pt x="27505" y="79234"/>
                      <a:pt x="38993" y="86081"/>
                    </a:cubicBezTo>
                    <a:cubicBezTo>
                      <a:pt x="45013" y="89665"/>
                      <a:pt x="46978" y="97450"/>
                      <a:pt x="43402" y="103463"/>
                    </a:cubicBezTo>
                    <a:cubicBezTo>
                      <a:pt x="41021" y="107447"/>
                      <a:pt x="36812" y="109652"/>
                      <a:pt x="32499" y="109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46"/>
              <p:cNvSpPr/>
              <p:nvPr/>
            </p:nvSpPr>
            <p:spPr>
              <a:xfrm>
                <a:off x="499463" y="3136309"/>
                <a:ext cx="148845" cy="69992"/>
              </a:xfrm>
              <a:custGeom>
                <a:avLst/>
                <a:gdLst/>
                <a:ahLst/>
                <a:cxnLst/>
                <a:rect l="l" t="t" r="r" b="b"/>
                <a:pathLst>
                  <a:path w="148845" h="69992" extrusionOk="0">
                    <a:moveTo>
                      <a:pt x="12684" y="69992"/>
                    </a:moveTo>
                    <a:cubicBezTo>
                      <a:pt x="8299" y="69992"/>
                      <a:pt x="4026" y="67715"/>
                      <a:pt x="1693" y="63634"/>
                    </a:cubicBezTo>
                    <a:cubicBezTo>
                      <a:pt x="-1803" y="57565"/>
                      <a:pt x="290" y="49813"/>
                      <a:pt x="6359" y="46317"/>
                    </a:cubicBezTo>
                    <a:cubicBezTo>
                      <a:pt x="25751" y="35157"/>
                      <a:pt x="48142" y="30026"/>
                      <a:pt x="69780" y="25071"/>
                    </a:cubicBezTo>
                    <a:cubicBezTo>
                      <a:pt x="92908" y="19772"/>
                      <a:pt x="114762" y="14769"/>
                      <a:pt x="127733" y="3208"/>
                    </a:cubicBezTo>
                    <a:cubicBezTo>
                      <a:pt x="132960" y="-1435"/>
                      <a:pt x="140969" y="-994"/>
                      <a:pt x="145635" y="4242"/>
                    </a:cubicBezTo>
                    <a:cubicBezTo>
                      <a:pt x="150293" y="9469"/>
                      <a:pt x="149828" y="17487"/>
                      <a:pt x="144593" y="22145"/>
                    </a:cubicBezTo>
                    <a:cubicBezTo>
                      <a:pt x="126763" y="38027"/>
                      <a:pt x="100669" y="44008"/>
                      <a:pt x="75440" y="49780"/>
                    </a:cubicBezTo>
                    <a:cubicBezTo>
                      <a:pt x="55606" y="54326"/>
                      <a:pt x="35107" y="59016"/>
                      <a:pt x="18985" y="68293"/>
                    </a:cubicBezTo>
                    <a:cubicBezTo>
                      <a:pt x="16997" y="69439"/>
                      <a:pt x="14824" y="69984"/>
                      <a:pt x="12676" y="699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46"/>
              <p:cNvSpPr/>
              <p:nvPr/>
            </p:nvSpPr>
            <p:spPr>
              <a:xfrm>
                <a:off x="1392253" y="3104383"/>
                <a:ext cx="287712" cy="109326"/>
              </a:xfrm>
              <a:custGeom>
                <a:avLst/>
                <a:gdLst/>
                <a:ahLst/>
                <a:cxnLst/>
                <a:rect l="l" t="t" r="r" b="b"/>
                <a:pathLst>
                  <a:path w="287712" h="109326" extrusionOk="0">
                    <a:moveTo>
                      <a:pt x="12689" y="109318"/>
                    </a:moveTo>
                    <a:cubicBezTo>
                      <a:pt x="11582" y="109318"/>
                      <a:pt x="10452" y="109166"/>
                      <a:pt x="9330" y="108861"/>
                    </a:cubicBezTo>
                    <a:cubicBezTo>
                      <a:pt x="2571" y="107009"/>
                      <a:pt x="-1397" y="100034"/>
                      <a:pt x="455" y="93283"/>
                    </a:cubicBezTo>
                    <a:cubicBezTo>
                      <a:pt x="7261" y="68422"/>
                      <a:pt x="31352" y="43881"/>
                      <a:pt x="66546" y="25962"/>
                    </a:cubicBezTo>
                    <a:cubicBezTo>
                      <a:pt x="96224" y="10849"/>
                      <a:pt x="176336" y="-20066"/>
                      <a:pt x="279521" y="18946"/>
                    </a:cubicBezTo>
                    <a:cubicBezTo>
                      <a:pt x="286071" y="21432"/>
                      <a:pt x="289366" y="28744"/>
                      <a:pt x="286888" y="35294"/>
                    </a:cubicBezTo>
                    <a:cubicBezTo>
                      <a:pt x="284419" y="41852"/>
                      <a:pt x="277076" y="45139"/>
                      <a:pt x="270542" y="42678"/>
                    </a:cubicBezTo>
                    <a:cubicBezTo>
                      <a:pt x="205550" y="18097"/>
                      <a:pt x="133583" y="20301"/>
                      <a:pt x="78050" y="48563"/>
                    </a:cubicBezTo>
                    <a:cubicBezTo>
                      <a:pt x="50047" y="62817"/>
                      <a:pt x="29692" y="82524"/>
                      <a:pt x="24906" y="99986"/>
                    </a:cubicBezTo>
                    <a:cubicBezTo>
                      <a:pt x="23359" y="105622"/>
                      <a:pt x="18252" y="109326"/>
                      <a:pt x="12681" y="109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46"/>
              <p:cNvSpPr/>
              <p:nvPr/>
            </p:nvSpPr>
            <p:spPr>
              <a:xfrm>
                <a:off x="825746" y="3517740"/>
                <a:ext cx="304339" cy="142287"/>
              </a:xfrm>
              <a:custGeom>
                <a:avLst/>
                <a:gdLst/>
                <a:ahLst/>
                <a:cxnLst/>
                <a:rect l="l" t="t" r="r" b="b"/>
                <a:pathLst>
                  <a:path w="304339" h="142287" extrusionOk="0">
                    <a:moveTo>
                      <a:pt x="12654" y="142287"/>
                    </a:moveTo>
                    <a:cubicBezTo>
                      <a:pt x="6417" y="142287"/>
                      <a:pt x="966" y="137669"/>
                      <a:pt x="116" y="131304"/>
                    </a:cubicBezTo>
                    <a:cubicBezTo>
                      <a:pt x="-822" y="124361"/>
                      <a:pt x="4036" y="117979"/>
                      <a:pt x="10971" y="117041"/>
                    </a:cubicBezTo>
                    <a:lnTo>
                      <a:pt x="32424" y="114202"/>
                    </a:lnTo>
                    <a:cubicBezTo>
                      <a:pt x="130654" y="101335"/>
                      <a:pt x="223441" y="89188"/>
                      <a:pt x="281234" y="5471"/>
                    </a:cubicBezTo>
                    <a:cubicBezTo>
                      <a:pt x="285203" y="-285"/>
                      <a:pt x="293107" y="-1728"/>
                      <a:pt x="298863" y="2240"/>
                    </a:cubicBezTo>
                    <a:cubicBezTo>
                      <a:pt x="304627" y="6225"/>
                      <a:pt x="306070" y="14114"/>
                      <a:pt x="302094" y="19878"/>
                    </a:cubicBezTo>
                    <a:cubicBezTo>
                      <a:pt x="237895" y="112864"/>
                      <a:pt x="135111" y="126325"/>
                      <a:pt x="35711" y="139345"/>
                    </a:cubicBezTo>
                    <a:lnTo>
                      <a:pt x="14378" y="142175"/>
                    </a:lnTo>
                    <a:cubicBezTo>
                      <a:pt x="13793" y="142255"/>
                      <a:pt x="13231" y="142287"/>
                      <a:pt x="12654" y="142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46"/>
              <p:cNvSpPr/>
              <p:nvPr/>
            </p:nvSpPr>
            <p:spPr>
              <a:xfrm>
                <a:off x="830901" y="3025185"/>
                <a:ext cx="170024" cy="62907"/>
              </a:xfrm>
              <a:custGeom>
                <a:avLst/>
                <a:gdLst/>
                <a:ahLst/>
                <a:cxnLst/>
                <a:rect l="l" t="t" r="r" b="b"/>
                <a:pathLst>
                  <a:path w="170024" h="62907" extrusionOk="0">
                    <a:moveTo>
                      <a:pt x="12670" y="62907"/>
                    </a:moveTo>
                    <a:cubicBezTo>
                      <a:pt x="9399" y="62907"/>
                      <a:pt x="6136" y="61657"/>
                      <a:pt x="3659" y="59139"/>
                    </a:cubicBezTo>
                    <a:cubicBezTo>
                      <a:pt x="-1232" y="54176"/>
                      <a:pt x="-1224" y="46215"/>
                      <a:pt x="3707" y="41285"/>
                    </a:cubicBezTo>
                    <a:cubicBezTo>
                      <a:pt x="5799" y="39208"/>
                      <a:pt x="55848" y="-9393"/>
                      <a:pt x="158688" y="1623"/>
                    </a:cubicBezTo>
                    <a:cubicBezTo>
                      <a:pt x="165655" y="2368"/>
                      <a:pt x="170697" y="8614"/>
                      <a:pt x="169952" y="15581"/>
                    </a:cubicBezTo>
                    <a:cubicBezTo>
                      <a:pt x="169190" y="22548"/>
                      <a:pt x="162833" y="27559"/>
                      <a:pt x="155995" y="26837"/>
                    </a:cubicBezTo>
                    <a:cubicBezTo>
                      <a:pt x="65789" y="17200"/>
                      <a:pt x="23332" y="57568"/>
                      <a:pt x="21568" y="59292"/>
                    </a:cubicBezTo>
                    <a:cubicBezTo>
                      <a:pt x="19091" y="61697"/>
                      <a:pt x="15884" y="62899"/>
                      <a:pt x="12670" y="62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46"/>
              <p:cNvSpPr/>
              <p:nvPr/>
            </p:nvSpPr>
            <p:spPr>
              <a:xfrm>
                <a:off x="35573" y="3749648"/>
                <a:ext cx="90001" cy="197208"/>
              </a:xfrm>
              <a:custGeom>
                <a:avLst/>
                <a:gdLst/>
                <a:ahLst/>
                <a:cxnLst/>
                <a:rect l="l" t="t" r="r" b="b"/>
                <a:pathLst>
                  <a:path w="90001" h="197208" extrusionOk="0">
                    <a:moveTo>
                      <a:pt x="77327" y="197193"/>
                    </a:moveTo>
                    <a:cubicBezTo>
                      <a:pt x="61694" y="197193"/>
                      <a:pt x="43216" y="183515"/>
                      <a:pt x="27896" y="160609"/>
                    </a:cubicBezTo>
                    <a:cubicBezTo>
                      <a:pt x="4254" y="125261"/>
                      <a:pt x="-12357" y="66558"/>
                      <a:pt x="11910" y="7831"/>
                    </a:cubicBezTo>
                    <a:cubicBezTo>
                      <a:pt x="14588" y="1360"/>
                      <a:pt x="22035" y="-1702"/>
                      <a:pt x="28473" y="960"/>
                    </a:cubicBezTo>
                    <a:cubicBezTo>
                      <a:pt x="34942" y="3637"/>
                      <a:pt x="38021" y="11045"/>
                      <a:pt x="35343" y="17524"/>
                    </a:cubicBezTo>
                    <a:cubicBezTo>
                      <a:pt x="14892" y="67023"/>
                      <a:pt x="28978" y="116610"/>
                      <a:pt x="48972" y="146515"/>
                    </a:cubicBezTo>
                    <a:cubicBezTo>
                      <a:pt x="60652" y="163985"/>
                      <a:pt x="72573" y="171842"/>
                      <a:pt x="77319" y="171842"/>
                    </a:cubicBezTo>
                    <a:cubicBezTo>
                      <a:pt x="84326" y="171842"/>
                      <a:pt x="90002" y="177518"/>
                      <a:pt x="90002" y="184525"/>
                    </a:cubicBezTo>
                    <a:cubicBezTo>
                      <a:pt x="90002" y="191532"/>
                      <a:pt x="84326" y="197209"/>
                      <a:pt x="77319" y="1972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46"/>
              <p:cNvSpPr/>
              <p:nvPr/>
            </p:nvSpPr>
            <p:spPr>
              <a:xfrm>
                <a:off x="20690" y="3950062"/>
                <a:ext cx="96787" cy="69768"/>
              </a:xfrm>
              <a:custGeom>
                <a:avLst/>
                <a:gdLst/>
                <a:ahLst/>
                <a:cxnLst/>
                <a:rect l="l" t="t" r="r" b="b"/>
                <a:pathLst>
                  <a:path w="96787" h="69768" extrusionOk="0">
                    <a:moveTo>
                      <a:pt x="77123" y="69769"/>
                    </a:moveTo>
                    <a:cubicBezTo>
                      <a:pt x="45465" y="69769"/>
                      <a:pt x="17317" y="39591"/>
                      <a:pt x="2615" y="20390"/>
                    </a:cubicBezTo>
                    <a:cubicBezTo>
                      <a:pt x="-1642" y="14826"/>
                      <a:pt x="-592" y="6864"/>
                      <a:pt x="4972" y="2615"/>
                    </a:cubicBezTo>
                    <a:cubicBezTo>
                      <a:pt x="10551" y="-1642"/>
                      <a:pt x="18496" y="-592"/>
                      <a:pt x="22745" y="4964"/>
                    </a:cubicBezTo>
                    <a:cubicBezTo>
                      <a:pt x="39019" y="26210"/>
                      <a:pt x="63021" y="47633"/>
                      <a:pt x="81661" y="43961"/>
                    </a:cubicBezTo>
                    <a:cubicBezTo>
                      <a:pt x="88651" y="42598"/>
                      <a:pt x="95201" y="47096"/>
                      <a:pt x="96548" y="53958"/>
                    </a:cubicBezTo>
                    <a:cubicBezTo>
                      <a:pt x="97895" y="60829"/>
                      <a:pt x="93421" y="67492"/>
                      <a:pt x="86551" y="68839"/>
                    </a:cubicBezTo>
                    <a:cubicBezTo>
                      <a:pt x="83384" y="69464"/>
                      <a:pt x="80234" y="69753"/>
                      <a:pt x="77123" y="69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46"/>
              <p:cNvSpPr/>
              <p:nvPr/>
            </p:nvSpPr>
            <p:spPr>
              <a:xfrm>
                <a:off x="525156" y="4743453"/>
                <a:ext cx="77204" cy="198983"/>
              </a:xfrm>
              <a:custGeom>
                <a:avLst/>
                <a:gdLst/>
                <a:ahLst/>
                <a:cxnLst/>
                <a:rect l="l" t="t" r="r" b="b"/>
                <a:pathLst>
                  <a:path w="77204" h="198983" extrusionOk="0">
                    <a:moveTo>
                      <a:pt x="12669" y="198983"/>
                    </a:moveTo>
                    <a:cubicBezTo>
                      <a:pt x="9967" y="198983"/>
                      <a:pt x="7233" y="198125"/>
                      <a:pt x="4924" y="196337"/>
                    </a:cubicBezTo>
                    <a:cubicBezTo>
                      <a:pt x="-615" y="192056"/>
                      <a:pt x="-1633" y="184095"/>
                      <a:pt x="2648" y="178555"/>
                    </a:cubicBezTo>
                    <a:cubicBezTo>
                      <a:pt x="51165" y="115747"/>
                      <a:pt x="51847" y="13694"/>
                      <a:pt x="51847" y="12668"/>
                    </a:cubicBezTo>
                    <a:cubicBezTo>
                      <a:pt x="51855" y="5676"/>
                      <a:pt x="57531" y="0"/>
                      <a:pt x="64529" y="0"/>
                    </a:cubicBezTo>
                    <a:lnTo>
                      <a:pt x="64537" y="0"/>
                    </a:lnTo>
                    <a:cubicBezTo>
                      <a:pt x="71528" y="0"/>
                      <a:pt x="77204" y="5676"/>
                      <a:pt x="77204" y="12675"/>
                    </a:cubicBezTo>
                    <a:cubicBezTo>
                      <a:pt x="77204" y="17206"/>
                      <a:pt x="76579" y="124317"/>
                      <a:pt x="22714" y="194052"/>
                    </a:cubicBezTo>
                    <a:cubicBezTo>
                      <a:pt x="20220" y="197283"/>
                      <a:pt x="16461" y="198983"/>
                      <a:pt x="12669" y="1989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46"/>
              <p:cNvSpPr/>
              <p:nvPr/>
            </p:nvSpPr>
            <p:spPr>
              <a:xfrm>
                <a:off x="1302868" y="4917079"/>
                <a:ext cx="75495" cy="177662"/>
              </a:xfrm>
              <a:custGeom>
                <a:avLst/>
                <a:gdLst/>
                <a:ahLst/>
                <a:cxnLst/>
                <a:rect l="l" t="t" r="r" b="b"/>
                <a:pathLst>
                  <a:path w="75495" h="177662" extrusionOk="0">
                    <a:moveTo>
                      <a:pt x="12686" y="177663"/>
                    </a:moveTo>
                    <a:cubicBezTo>
                      <a:pt x="12309" y="177663"/>
                      <a:pt x="11925" y="177647"/>
                      <a:pt x="11540" y="177615"/>
                    </a:cubicBezTo>
                    <a:cubicBezTo>
                      <a:pt x="4565" y="176989"/>
                      <a:pt x="-574" y="170816"/>
                      <a:pt x="52" y="163849"/>
                    </a:cubicBezTo>
                    <a:cubicBezTo>
                      <a:pt x="380" y="160281"/>
                      <a:pt x="8445" y="75626"/>
                      <a:pt x="52065" y="5947"/>
                    </a:cubicBezTo>
                    <a:cubicBezTo>
                      <a:pt x="55777" y="22"/>
                      <a:pt x="63601" y="-1782"/>
                      <a:pt x="69541" y="1930"/>
                    </a:cubicBezTo>
                    <a:cubicBezTo>
                      <a:pt x="75474" y="5642"/>
                      <a:pt x="77278" y="13467"/>
                      <a:pt x="73566" y="19408"/>
                    </a:cubicBezTo>
                    <a:cubicBezTo>
                      <a:pt x="33129" y="83996"/>
                      <a:pt x="25385" y="165316"/>
                      <a:pt x="25321" y="166126"/>
                    </a:cubicBezTo>
                    <a:cubicBezTo>
                      <a:pt x="24727" y="172716"/>
                      <a:pt x="19188" y="177663"/>
                      <a:pt x="12702" y="177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2" name="Google Shape;272;p30"/>
          <p:cNvGrpSpPr/>
          <p:nvPr/>
        </p:nvGrpSpPr>
        <p:grpSpPr>
          <a:xfrm>
            <a:off x="6542144" y="3765231"/>
            <a:ext cx="2914825" cy="1456578"/>
            <a:chOff x="73669" y="4218471"/>
            <a:chExt cx="3336567" cy="1667710"/>
          </a:xfrm>
        </p:grpSpPr>
        <p:grpSp>
          <p:nvGrpSpPr>
            <p:cNvPr id="273" name="Google Shape;273;p30"/>
            <p:cNvGrpSpPr/>
            <p:nvPr/>
          </p:nvGrpSpPr>
          <p:grpSpPr>
            <a:xfrm>
              <a:off x="73669" y="5577686"/>
              <a:ext cx="3336567" cy="308495"/>
              <a:chOff x="73669" y="5577686"/>
              <a:chExt cx="3336567" cy="308495"/>
            </a:xfrm>
          </p:grpSpPr>
          <p:sp>
            <p:nvSpPr>
              <p:cNvPr id="274" name="Google Shape;274;p30"/>
              <p:cNvSpPr/>
              <p:nvPr/>
            </p:nvSpPr>
            <p:spPr>
              <a:xfrm>
                <a:off x="83461" y="5587478"/>
                <a:ext cx="3316973" cy="288901"/>
              </a:xfrm>
              <a:custGeom>
                <a:avLst/>
                <a:gdLst/>
                <a:ahLst/>
                <a:cxnLst/>
                <a:rect l="l" t="t" r="r" b="b"/>
                <a:pathLst>
                  <a:path w="3316973" h="288901" extrusionOk="0">
                    <a:moveTo>
                      <a:pt x="3316974" y="144451"/>
                    </a:moveTo>
                    <a:cubicBezTo>
                      <a:pt x="3316974" y="224229"/>
                      <a:pt x="2574444" y="288902"/>
                      <a:pt x="1658487" y="288902"/>
                    </a:cubicBezTo>
                    <a:cubicBezTo>
                      <a:pt x="742530" y="288902"/>
                      <a:pt x="0" y="224229"/>
                      <a:pt x="0" y="144451"/>
                    </a:cubicBezTo>
                    <a:cubicBezTo>
                      <a:pt x="0" y="64673"/>
                      <a:pt x="742530" y="0"/>
                      <a:pt x="1658487" y="0"/>
                    </a:cubicBezTo>
                    <a:cubicBezTo>
                      <a:pt x="2574444" y="0"/>
                      <a:pt x="3316974" y="64673"/>
                      <a:pt x="3316974" y="1444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0"/>
              <p:cNvSpPr/>
              <p:nvPr/>
            </p:nvSpPr>
            <p:spPr>
              <a:xfrm>
                <a:off x="73669" y="5577686"/>
                <a:ext cx="3336567" cy="308495"/>
              </a:xfrm>
              <a:custGeom>
                <a:avLst/>
                <a:gdLst/>
                <a:ahLst/>
                <a:cxnLst/>
                <a:rect l="l" t="t" r="r" b="b"/>
                <a:pathLst>
                  <a:path w="3336567" h="308495" extrusionOk="0">
                    <a:moveTo>
                      <a:pt x="1668288" y="308495"/>
                    </a:moveTo>
                    <a:cubicBezTo>
                      <a:pt x="1225017" y="308495"/>
                      <a:pt x="808227" y="293455"/>
                      <a:pt x="494702" y="266145"/>
                    </a:cubicBezTo>
                    <a:cubicBezTo>
                      <a:pt x="0" y="223058"/>
                      <a:pt x="0" y="171259"/>
                      <a:pt x="0" y="154243"/>
                    </a:cubicBezTo>
                    <a:cubicBezTo>
                      <a:pt x="0" y="137228"/>
                      <a:pt x="0" y="85437"/>
                      <a:pt x="494702" y="42350"/>
                    </a:cubicBezTo>
                    <a:cubicBezTo>
                      <a:pt x="808227" y="15040"/>
                      <a:pt x="1225009" y="0"/>
                      <a:pt x="1668288" y="0"/>
                    </a:cubicBezTo>
                    <a:cubicBezTo>
                      <a:pt x="2111567" y="0"/>
                      <a:pt x="2528340" y="15040"/>
                      <a:pt x="2841865" y="42350"/>
                    </a:cubicBezTo>
                    <a:cubicBezTo>
                      <a:pt x="3336567" y="85437"/>
                      <a:pt x="3336567" y="137228"/>
                      <a:pt x="3336567" y="154243"/>
                    </a:cubicBezTo>
                    <a:cubicBezTo>
                      <a:pt x="3336567" y="171259"/>
                      <a:pt x="3336567" y="223058"/>
                      <a:pt x="2841865" y="266145"/>
                    </a:cubicBezTo>
                    <a:cubicBezTo>
                      <a:pt x="2528348" y="293455"/>
                      <a:pt x="2111567" y="308495"/>
                      <a:pt x="1668288" y="308495"/>
                    </a:cubicBezTo>
                    <a:close/>
                    <a:moveTo>
                      <a:pt x="1668288" y="19585"/>
                    </a:moveTo>
                    <a:cubicBezTo>
                      <a:pt x="1225561" y="19585"/>
                      <a:pt x="809382" y="34600"/>
                      <a:pt x="496401" y="61851"/>
                    </a:cubicBezTo>
                    <a:cubicBezTo>
                      <a:pt x="25008" y="102913"/>
                      <a:pt x="19585" y="152168"/>
                      <a:pt x="19585" y="154243"/>
                    </a:cubicBezTo>
                    <a:cubicBezTo>
                      <a:pt x="19585" y="156319"/>
                      <a:pt x="25008" y="205582"/>
                      <a:pt x="496401" y="246644"/>
                    </a:cubicBezTo>
                    <a:cubicBezTo>
                      <a:pt x="809374" y="273895"/>
                      <a:pt x="1225561" y="288910"/>
                      <a:pt x="1668288" y="288910"/>
                    </a:cubicBezTo>
                    <a:cubicBezTo>
                      <a:pt x="2111015" y="288910"/>
                      <a:pt x="2527193" y="273895"/>
                      <a:pt x="2840166" y="246644"/>
                    </a:cubicBezTo>
                    <a:cubicBezTo>
                      <a:pt x="3311559" y="205582"/>
                      <a:pt x="3316982" y="156327"/>
                      <a:pt x="3316982" y="154243"/>
                    </a:cubicBezTo>
                    <a:cubicBezTo>
                      <a:pt x="3316982" y="152159"/>
                      <a:pt x="3311559" y="102913"/>
                      <a:pt x="2840166" y="61851"/>
                    </a:cubicBezTo>
                    <a:cubicBezTo>
                      <a:pt x="2527185" y="34600"/>
                      <a:pt x="2111006" y="19585"/>
                      <a:pt x="1668288"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6" name="Google Shape;276;p30"/>
            <p:cNvSpPr/>
            <p:nvPr/>
          </p:nvSpPr>
          <p:spPr>
            <a:xfrm>
              <a:off x="1069317" y="4236742"/>
              <a:ext cx="1466705" cy="198434"/>
            </a:xfrm>
            <a:custGeom>
              <a:avLst/>
              <a:gdLst/>
              <a:ahLst/>
              <a:cxnLst/>
              <a:rect l="l" t="t" r="r" b="b"/>
              <a:pathLst>
                <a:path w="1466705" h="198434" extrusionOk="0">
                  <a:moveTo>
                    <a:pt x="0" y="0"/>
                  </a:moveTo>
                  <a:lnTo>
                    <a:pt x="1466706" y="0"/>
                  </a:lnTo>
                  <a:lnTo>
                    <a:pt x="1466706" y="198435"/>
                  </a:lnTo>
                  <a:lnTo>
                    <a:pt x="0" y="1984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0"/>
            <p:cNvSpPr/>
            <p:nvPr/>
          </p:nvSpPr>
          <p:spPr>
            <a:xfrm>
              <a:off x="1059533" y="4226941"/>
              <a:ext cx="1486290" cy="218028"/>
            </a:xfrm>
            <a:custGeom>
              <a:avLst/>
              <a:gdLst/>
              <a:ahLst/>
              <a:cxnLst/>
              <a:rect l="l" t="t" r="r" b="b"/>
              <a:pathLst>
                <a:path w="1486290" h="218028" extrusionOk="0">
                  <a:moveTo>
                    <a:pt x="1476498" y="218028"/>
                  </a:moveTo>
                  <a:lnTo>
                    <a:pt x="9792" y="218028"/>
                  </a:lnTo>
                  <a:cubicBezTo>
                    <a:pt x="4386" y="218028"/>
                    <a:pt x="0" y="213643"/>
                    <a:pt x="0" y="208236"/>
                  </a:cubicBezTo>
                  <a:lnTo>
                    <a:pt x="0" y="9793"/>
                  </a:lnTo>
                  <a:cubicBezTo>
                    <a:pt x="0" y="4386"/>
                    <a:pt x="4386" y="0"/>
                    <a:pt x="9792" y="0"/>
                  </a:cubicBezTo>
                  <a:lnTo>
                    <a:pt x="1476498" y="0"/>
                  </a:lnTo>
                  <a:cubicBezTo>
                    <a:pt x="1481905" y="0"/>
                    <a:pt x="1486291" y="4386"/>
                    <a:pt x="1486291" y="9793"/>
                  </a:cubicBezTo>
                  <a:lnTo>
                    <a:pt x="1486291" y="208236"/>
                  </a:lnTo>
                  <a:cubicBezTo>
                    <a:pt x="1486291" y="213643"/>
                    <a:pt x="1481905" y="218028"/>
                    <a:pt x="1476498" y="218028"/>
                  </a:cubicBezTo>
                  <a:close/>
                  <a:moveTo>
                    <a:pt x="19585" y="198443"/>
                  </a:moveTo>
                  <a:lnTo>
                    <a:pt x="1466706" y="198443"/>
                  </a:lnTo>
                  <a:lnTo>
                    <a:pt x="1466706" y="19585"/>
                  </a:lnTo>
                  <a:lnTo>
                    <a:pt x="19585" y="19585"/>
                  </a:lnTo>
                  <a:lnTo>
                    <a:pt x="19585" y="1984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30"/>
            <p:cNvSpPr/>
            <p:nvPr/>
          </p:nvSpPr>
          <p:spPr>
            <a:xfrm>
              <a:off x="1069317" y="4228263"/>
              <a:ext cx="1466705" cy="54067"/>
            </a:xfrm>
            <a:custGeom>
              <a:avLst/>
              <a:gdLst/>
              <a:ahLst/>
              <a:cxnLst/>
              <a:rect l="l" t="t" r="r" b="b"/>
              <a:pathLst>
                <a:path w="1466705" h="54067" extrusionOk="0">
                  <a:moveTo>
                    <a:pt x="0" y="0"/>
                  </a:moveTo>
                  <a:lnTo>
                    <a:pt x="1466706" y="0"/>
                  </a:lnTo>
                  <a:lnTo>
                    <a:pt x="1466706" y="54068"/>
                  </a:lnTo>
                  <a:lnTo>
                    <a:pt x="0" y="5406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30"/>
            <p:cNvSpPr/>
            <p:nvPr/>
          </p:nvSpPr>
          <p:spPr>
            <a:xfrm>
              <a:off x="1059533" y="4218471"/>
              <a:ext cx="1486290" cy="73652"/>
            </a:xfrm>
            <a:custGeom>
              <a:avLst/>
              <a:gdLst/>
              <a:ahLst/>
              <a:cxnLst/>
              <a:rect l="l" t="t" r="r" b="b"/>
              <a:pathLst>
                <a:path w="1486290" h="73652" extrusionOk="0">
                  <a:moveTo>
                    <a:pt x="1476498" y="73653"/>
                  </a:moveTo>
                  <a:lnTo>
                    <a:pt x="9792" y="73653"/>
                  </a:lnTo>
                  <a:cubicBezTo>
                    <a:pt x="4386" y="73653"/>
                    <a:pt x="0" y="69267"/>
                    <a:pt x="0" y="63860"/>
                  </a:cubicBezTo>
                  <a:lnTo>
                    <a:pt x="0" y="9792"/>
                  </a:lnTo>
                  <a:cubicBezTo>
                    <a:pt x="0" y="4386"/>
                    <a:pt x="4386" y="0"/>
                    <a:pt x="9792" y="0"/>
                  </a:cubicBezTo>
                  <a:lnTo>
                    <a:pt x="1476498" y="0"/>
                  </a:lnTo>
                  <a:cubicBezTo>
                    <a:pt x="1481905" y="0"/>
                    <a:pt x="1486291" y="4386"/>
                    <a:pt x="1486291" y="9792"/>
                  </a:cubicBezTo>
                  <a:lnTo>
                    <a:pt x="1486291" y="63860"/>
                  </a:lnTo>
                  <a:cubicBezTo>
                    <a:pt x="1486291" y="69267"/>
                    <a:pt x="1481905" y="73653"/>
                    <a:pt x="1476498" y="73653"/>
                  </a:cubicBezTo>
                  <a:close/>
                  <a:moveTo>
                    <a:pt x="19585" y="54068"/>
                  </a:moveTo>
                  <a:lnTo>
                    <a:pt x="1466706" y="54068"/>
                  </a:lnTo>
                  <a:lnTo>
                    <a:pt x="1466706" y="19585"/>
                  </a:lnTo>
                  <a:lnTo>
                    <a:pt x="19585" y="19585"/>
                  </a:lnTo>
                  <a:lnTo>
                    <a:pt x="19585" y="540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30"/>
            <p:cNvSpPr/>
            <p:nvPr/>
          </p:nvSpPr>
          <p:spPr>
            <a:xfrm>
              <a:off x="1069317" y="4384632"/>
              <a:ext cx="1466705" cy="54067"/>
            </a:xfrm>
            <a:custGeom>
              <a:avLst/>
              <a:gdLst/>
              <a:ahLst/>
              <a:cxnLst/>
              <a:rect l="l" t="t" r="r" b="b"/>
              <a:pathLst>
                <a:path w="1466705" h="54067" extrusionOk="0">
                  <a:moveTo>
                    <a:pt x="0" y="0"/>
                  </a:moveTo>
                  <a:lnTo>
                    <a:pt x="1466706" y="0"/>
                  </a:lnTo>
                  <a:lnTo>
                    <a:pt x="1466706" y="54068"/>
                  </a:lnTo>
                  <a:lnTo>
                    <a:pt x="0" y="5406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30"/>
            <p:cNvSpPr/>
            <p:nvPr/>
          </p:nvSpPr>
          <p:spPr>
            <a:xfrm>
              <a:off x="1059533" y="4374832"/>
              <a:ext cx="1486290" cy="73660"/>
            </a:xfrm>
            <a:custGeom>
              <a:avLst/>
              <a:gdLst/>
              <a:ahLst/>
              <a:cxnLst/>
              <a:rect l="l" t="t" r="r" b="b"/>
              <a:pathLst>
                <a:path w="1486290" h="73660" extrusionOk="0">
                  <a:moveTo>
                    <a:pt x="1476498" y="73661"/>
                  </a:moveTo>
                  <a:lnTo>
                    <a:pt x="9792" y="73661"/>
                  </a:lnTo>
                  <a:cubicBezTo>
                    <a:pt x="4386" y="73661"/>
                    <a:pt x="0" y="69275"/>
                    <a:pt x="0" y="63868"/>
                  </a:cubicBezTo>
                  <a:lnTo>
                    <a:pt x="0" y="9792"/>
                  </a:lnTo>
                  <a:cubicBezTo>
                    <a:pt x="0" y="4386"/>
                    <a:pt x="4386" y="0"/>
                    <a:pt x="9792" y="0"/>
                  </a:cubicBezTo>
                  <a:lnTo>
                    <a:pt x="1476498" y="0"/>
                  </a:lnTo>
                  <a:cubicBezTo>
                    <a:pt x="1481905" y="0"/>
                    <a:pt x="1486291" y="4386"/>
                    <a:pt x="1486291" y="9792"/>
                  </a:cubicBezTo>
                  <a:lnTo>
                    <a:pt x="1486291" y="63868"/>
                  </a:lnTo>
                  <a:cubicBezTo>
                    <a:pt x="1486291" y="69275"/>
                    <a:pt x="1481905" y="73661"/>
                    <a:pt x="1476498" y="73661"/>
                  </a:cubicBezTo>
                  <a:close/>
                  <a:moveTo>
                    <a:pt x="19585" y="54076"/>
                  </a:moveTo>
                  <a:lnTo>
                    <a:pt x="1466706" y="54076"/>
                  </a:lnTo>
                  <a:lnTo>
                    <a:pt x="1466706" y="19585"/>
                  </a:lnTo>
                  <a:lnTo>
                    <a:pt x="19585" y="19585"/>
                  </a:lnTo>
                  <a:lnTo>
                    <a:pt x="19585" y="540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30"/>
            <p:cNvSpPr/>
            <p:nvPr/>
          </p:nvSpPr>
          <p:spPr>
            <a:xfrm>
              <a:off x="1200058" y="4438943"/>
              <a:ext cx="1479536" cy="231478"/>
            </a:xfrm>
            <a:custGeom>
              <a:avLst/>
              <a:gdLst/>
              <a:ahLst/>
              <a:cxnLst/>
              <a:rect l="l" t="t" r="r" b="b"/>
              <a:pathLst>
                <a:path w="1479536" h="231478" extrusionOk="0">
                  <a:moveTo>
                    <a:pt x="0" y="0"/>
                  </a:moveTo>
                  <a:lnTo>
                    <a:pt x="1479537" y="0"/>
                  </a:lnTo>
                  <a:lnTo>
                    <a:pt x="1479537" y="231478"/>
                  </a:lnTo>
                  <a:lnTo>
                    <a:pt x="0" y="23147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30"/>
            <p:cNvSpPr/>
            <p:nvPr/>
          </p:nvSpPr>
          <p:spPr>
            <a:xfrm>
              <a:off x="1190274" y="4429142"/>
              <a:ext cx="1499121" cy="251062"/>
            </a:xfrm>
            <a:custGeom>
              <a:avLst/>
              <a:gdLst/>
              <a:ahLst/>
              <a:cxnLst/>
              <a:rect l="l" t="t" r="r" b="b"/>
              <a:pathLst>
                <a:path w="1499121" h="251062" extrusionOk="0">
                  <a:moveTo>
                    <a:pt x="1489329" y="251063"/>
                  </a:moveTo>
                  <a:lnTo>
                    <a:pt x="9792" y="251063"/>
                  </a:lnTo>
                  <a:cubicBezTo>
                    <a:pt x="4386" y="251063"/>
                    <a:pt x="0" y="246677"/>
                    <a:pt x="0" y="241271"/>
                  </a:cubicBezTo>
                  <a:lnTo>
                    <a:pt x="0" y="9792"/>
                  </a:lnTo>
                  <a:cubicBezTo>
                    <a:pt x="0" y="4385"/>
                    <a:pt x="4386" y="0"/>
                    <a:pt x="9792" y="0"/>
                  </a:cubicBezTo>
                  <a:lnTo>
                    <a:pt x="1489329" y="0"/>
                  </a:lnTo>
                  <a:cubicBezTo>
                    <a:pt x="1494736" y="0"/>
                    <a:pt x="1499121" y="4385"/>
                    <a:pt x="1499121" y="9792"/>
                  </a:cubicBezTo>
                  <a:lnTo>
                    <a:pt x="1499121" y="241271"/>
                  </a:lnTo>
                  <a:cubicBezTo>
                    <a:pt x="1499121" y="246677"/>
                    <a:pt x="1494736" y="251063"/>
                    <a:pt x="1489329" y="251063"/>
                  </a:cubicBezTo>
                  <a:close/>
                  <a:moveTo>
                    <a:pt x="19585" y="231478"/>
                  </a:moveTo>
                  <a:lnTo>
                    <a:pt x="1479536" y="231478"/>
                  </a:lnTo>
                  <a:lnTo>
                    <a:pt x="1479536" y="19585"/>
                  </a:lnTo>
                  <a:lnTo>
                    <a:pt x="19585" y="19585"/>
                  </a:lnTo>
                  <a:lnTo>
                    <a:pt x="19585" y="231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0"/>
            <p:cNvSpPr/>
            <p:nvPr/>
          </p:nvSpPr>
          <p:spPr>
            <a:xfrm>
              <a:off x="1079929" y="4668496"/>
              <a:ext cx="1466705" cy="198434"/>
            </a:xfrm>
            <a:custGeom>
              <a:avLst/>
              <a:gdLst/>
              <a:ahLst/>
              <a:cxnLst/>
              <a:rect l="l" t="t" r="r" b="b"/>
              <a:pathLst>
                <a:path w="1466705" h="198434" extrusionOk="0">
                  <a:moveTo>
                    <a:pt x="0" y="0"/>
                  </a:moveTo>
                  <a:lnTo>
                    <a:pt x="1466706" y="0"/>
                  </a:lnTo>
                  <a:lnTo>
                    <a:pt x="1466706" y="198435"/>
                  </a:lnTo>
                  <a:lnTo>
                    <a:pt x="0" y="1984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0"/>
            <p:cNvSpPr/>
            <p:nvPr/>
          </p:nvSpPr>
          <p:spPr>
            <a:xfrm>
              <a:off x="1070137" y="4658703"/>
              <a:ext cx="1486290" cy="218019"/>
            </a:xfrm>
            <a:custGeom>
              <a:avLst/>
              <a:gdLst/>
              <a:ahLst/>
              <a:cxnLst/>
              <a:rect l="l" t="t" r="r" b="b"/>
              <a:pathLst>
                <a:path w="1486290" h="218019" extrusionOk="0">
                  <a:moveTo>
                    <a:pt x="1476498" y="218020"/>
                  </a:moveTo>
                  <a:lnTo>
                    <a:pt x="9792" y="218020"/>
                  </a:lnTo>
                  <a:cubicBezTo>
                    <a:pt x="4386" y="218020"/>
                    <a:pt x="0" y="213634"/>
                    <a:pt x="0" y="208227"/>
                  </a:cubicBezTo>
                  <a:lnTo>
                    <a:pt x="0" y="9793"/>
                  </a:lnTo>
                  <a:cubicBezTo>
                    <a:pt x="0" y="4386"/>
                    <a:pt x="4386" y="0"/>
                    <a:pt x="9792" y="0"/>
                  </a:cubicBezTo>
                  <a:lnTo>
                    <a:pt x="1476498" y="0"/>
                  </a:lnTo>
                  <a:cubicBezTo>
                    <a:pt x="1481905" y="0"/>
                    <a:pt x="1486291" y="4386"/>
                    <a:pt x="1486291" y="9793"/>
                  </a:cubicBezTo>
                  <a:lnTo>
                    <a:pt x="1486291" y="208227"/>
                  </a:lnTo>
                  <a:cubicBezTo>
                    <a:pt x="1486291" y="213634"/>
                    <a:pt x="1481905" y="218020"/>
                    <a:pt x="1476498" y="218020"/>
                  </a:cubicBezTo>
                  <a:close/>
                  <a:moveTo>
                    <a:pt x="19585" y="198435"/>
                  </a:moveTo>
                  <a:lnTo>
                    <a:pt x="1466706" y="198435"/>
                  </a:lnTo>
                  <a:lnTo>
                    <a:pt x="1466706" y="19585"/>
                  </a:lnTo>
                  <a:lnTo>
                    <a:pt x="19585" y="19585"/>
                  </a:lnTo>
                  <a:lnTo>
                    <a:pt x="19585" y="1984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0"/>
            <p:cNvSpPr/>
            <p:nvPr/>
          </p:nvSpPr>
          <p:spPr>
            <a:xfrm>
              <a:off x="785252" y="4870689"/>
              <a:ext cx="2053649" cy="279762"/>
            </a:xfrm>
            <a:custGeom>
              <a:avLst/>
              <a:gdLst/>
              <a:ahLst/>
              <a:cxnLst/>
              <a:rect l="l" t="t" r="r" b="b"/>
              <a:pathLst>
                <a:path w="2053649" h="279762" extrusionOk="0">
                  <a:moveTo>
                    <a:pt x="0" y="0"/>
                  </a:moveTo>
                  <a:lnTo>
                    <a:pt x="2053649" y="0"/>
                  </a:lnTo>
                  <a:lnTo>
                    <a:pt x="2053649" y="279762"/>
                  </a:lnTo>
                  <a:lnTo>
                    <a:pt x="0" y="27976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0"/>
            <p:cNvSpPr/>
            <p:nvPr/>
          </p:nvSpPr>
          <p:spPr>
            <a:xfrm>
              <a:off x="775460" y="4860896"/>
              <a:ext cx="2073234" cy="299347"/>
            </a:xfrm>
            <a:custGeom>
              <a:avLst/>
              <a:gdLst/>
              <a:ahLst/>
              <a:cxnLst/>
              <a:rect l="l" t="t" r="r" b="b"/>
              <a:pathLst>
                <a:path w="2073234" h="299347" extrusionOk="0">
                  <a:moveTo>
                    <a:pt x="2063442" y="299347"/>
                  </a:moveTo>
                  <a:lnTo>
                    <a:pt x="9792" y="299347"/>
                  </a:lnTo>
                  <a:cubicBezTo>
                    <a:pt x="4386" y="299347"/>
                    <a:pt x="0" y="294962"/>
                    <a:pt x="0" y="289555"/>
                  </a:cubicBezTo>
                  <a:lnTo>
                    <a:pt x="0" y="9792"/>
                  </a:lnTo>
                  <a:cubicBezTo>
                    <a:pt x="0" y="4385"/>
                    <a:pt x="4386" y="0"/>
                    <a:pt x="9792" y="0"/>
                  </a:cubicBezTo>
                  <a:lnTo>
                    <a:pt x="2063442" y="0"/>
                  </a:lnTo>
                  <a:cubicBezTo>
                    <a:pt x="2068849" y="0"/>
                    <a:pt x="2073234" y="4385"/>
                    <a:pt x="2073234" y="9792"/>
                  </a:cubicBezTo>
                  <a:lnTo>
                    <a:pt x="2073234" y="289555"/>
                  </a:lnTo>
                  <a:cubicBezTo>
                    <a:pt x="2073234" y="294962"/>
                    <a:pt x="2068849" y="299347"/>
                    <a:pt x="2063442" y="299347"/>
                  </a:cubicBezTo>
                  <a:close/>
                  <a:moveTo>
                    <a:pt x="19585" y="279762"/>
                  </a:moveTo>
                  <a:lnTo>
                    <a:pt x="2053658" y="279762"/>
                  </a:lnTo>
                  <a:lnTo>
                    <a:pt x="2053658" y="19585"/>
                  </a:lnTo>
                  <a:lnTo>
                    <a:pt x="19585" y="19585"/>
                  </a:lnTo>
                  <a:lnTo>
                    <a:pt x="19585" y="2797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0"/>
            <p:cNvSpPr/>
            <p:nvPr/>
          </p:nvSpPr>
          <p:spPr>
            <a:xfrm>
              <a:off x="785252" y="4823250"/>
              <a:ext cx="2053649" cy="47438"/>
            </a:xfrm>
            <a:custGeom>
              <a:avLst/>
              <a:gdLst/>
              <a:ahLst/>
              <a:cxnLst/>
              <a:rect l="l" t="t" r="r" b="b"/>
              <a:pathLst>
                <a:path w="2053649" h="47438" extrusionOk="0">
                  <a:moveTo>
                    <a:pt x="0" y="0"/>
                  </a:moveTo>
                  <a:lnTo>
                    <a:pt x="2053649" y="0"/>
                  </a:lnTo>
                  <a:lnTo>
                    <a:pt x="2053649" y="47439"/>
                  </a:lnTo>
                  <a:lnTo>
                    <a:pt x="0" y="474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0"/>
            <p:cNvSpPr/>
            <p:nvPr/>
          </p:nvSpPr>
          <p:spPr>
            <a:xfrm>
              <a:off x="775460" y="4813457"/>
              <a:ext cx="2073234" cy="67023"/>
            </a:xfrm>
            <a:custGeom>
              <a:avLst/>
              <a:gdLst/>
              <a:ahLst/>
              <a:cxnLst/>
              <a:rect l="l" t="t" r="r" b="b"/>
              <a:pathLst>
                <a:path w="2073234" h="67023" extrusionOk="0">
                  <a:moveTo>
                    <a:pt x="2063442" y="67024"/>
                  </a:moveTo>
                  <a:lnTo>
                    <a:pt x="9792" y="67024"/>
                  </a:lnTo>
                  <a:cubicBezTo>
                    <a:pt x="4386" y="67024"/>
                    <a:pt x="0" y="62638"/>
                    <a:pt x="0" y="57231"/>
                  </a:cubicBezTo>
                  <a:lnTo>
                    <a:pt x="0" y="9793"/>
                  </a:lnTo>
                  <a:cubicBezTo>
                    <a:pt x="0" y="4386"/>
                    <a:pt x="4386" y="0"/>
                    <a:pt x="9792" y="0"/>
                  </a:cubicBezTo>
                  <a:lnTo>
                    <a:pt x="2063442" y="0"/>
                  </a:lnTo>
                  <a:cubicBezTo>
                    <a:pt x="2068849" y="0"/>
                    <a:pt x="2073234" y="4386"/>
                    <a:pt x="2073234" y="9793"/>
                  </a:cubicBezTo>
                  <a:lnTo>
                    <a:pt x="2073234" y="57231"/>
                  </a:lnTo>
                  <a:cubicBezTo>
                    <a:pt x="2073234" y="62638"/>
                    <a:pt x="2068849" y="67024"/>
                    <a:pt x="2063442" y="67024"/>
                  </a:cubicBezTo>
                  <a:close/>
                  <a:moveTo>
                    <a:pt x="19585" y="47439"/>
                  </a:moveTo>
                  <a:lnTo>
                    <a:pt x="2053658" y="47439"/>
                  </a:lnTo>
                  <a:lnTo>
                    <a:pt x="2053658" y="19577"/>
                  </a:lnTo>
                  <a:lnTo>
                    <a:pt x="19585" y="19577"/>
                  </a:lnTo>
                  <a:lnTo>
                    <a:pt x="19585" y="474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0"/>
            <p:cNvSpPr/>
            <p:nvPr/>
          </p:nvSpPr>
          <p:spPr>
            <a:xfrm>
              <a:off x="785252" y="5102920"/>
              <a:ext cx="2053649" cy="47438"/>
            </a:xfrm>
            <a:custGeom>
              <a:avLst/>
              <a:gdLst/>
              <a:ahLst/>
              <a:cxnLst/>
              <a:rect l="l" t="t" r="r" b="b"/>
              <a:pathLst>
                <a:path w="2053649" h="47438" extrusionOk="0">
                  <a:moveTo>
                    <a:pt x="0" y="0"/>
                  </a:moveTo>
                  <a:lnTo>
                    <a:pt x="2053649" y="0"/>
                  </a:lnTo>
                  <a:lnTo>
                    <a:pt x="2053649" y="47439"/>
                  </a:lnTo>
                  <a:lnTo>
                    <a:pt x="0" y="474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0"/>
            <p:cNvSpPr/>
            <p:nvPr/>
          </p:nvSpPr>
          <p:spPr>
            <a:xfrm>
              <a:off x="775460" y="5093128"/>
              <a:ext cx="2073234" cy="67023"/>
            </a:xfrm>
            <a:custGeom>
              <a:avLst/>
              <a:gdLst/>
              <a:ahLst/>
              <a:cxnLst/>
              <a:rect l="l" t="t" r="r" b="b"/>
              <a:pathLst>
                <a:path w="2073234" h="67023" extrusionOk="0">
                  <a:moveTo>
                    <a:pt x="2063442" y="67024"/>
                  </a:moveTo>
                  <a:lnTo>
                    <a:pt x="9792" y="67024"/>
                  </a:lnTo>
                  <a:cubicBezTo>
                    <a:pt x="4386" y="67024"/>
                    <a:pt x="0" y="62638"/>
                    <a:pt x="0" y="57232"/>
                  </a:cubicBezTo>
                  <a:lnTo>
                    <a:pt x="0" y="9793"/>
                  </a:lnTo>
                  <a:cubicBezTo>
                    <a:pt x="0" y="4386"/>
                    <a:pt x="4386" y="0"/>
                    <a:pt x="9792" y="0"/>
                  </a:cubicBezTo>
                  <a:lnTo>
                    <a:pt x="2063442" y="0"/>
                  </a:lnTo>
                  <a:cubicBezTo>
                    <a:pt x="2068849" y="0"/>
                    <a:pt x="2073234" y="4386"/>
                    <a:pt x="2073234" y="9793"/>
                  </a:cubicBezTo>
                  <a:lnTo>
                    <a:pt x="2073234" y="57232"/>
                  </a:lnTo>
                  <a:cubicBezTo>
                    <a:pt x="2073234" y="62638"/>
                    <a:pt x="2068849" y="67024"/>
                    <a:pt x="2063442" y="67024"/>
                  </a:cubicBezTo>
                  <a:close/>
                  <a:moveTo>
                    <a:pt x="19585" y="47439"/>
                  </a:moveTo>
                  <a:lnTo>
                    <a:pt x="2053658" y="47439"/>
                  </a:lnTo>
                  <a:lnTo>
                    <a:pt x="2053658" y="19577"/>
                  </a:lnTo>
                  <a:lnTo>
                    <a:pt x="19585" y="19577"/>
                  </a:lnTo>
                  <a:lnTo>
                    <a:pt x="19585" y="474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0"/>
            <p:cNvSpPr/>
            <p:nvPr/>
          </p:nvSpPr>
          <p:spPr>
            <a:xfrm>
              <a:off x="923861" y="5154209"/>
              <a:ext cx="1794936" cy="279762"/>
            </a:xfrm>
            <a:custGeom>
              <a:avLst/>
              <a:gdLst/>
              <a:ahLst/>
              <a:cxnLst/>
              <a:rect l="l" t="t" r="r" b="b"/>
              <a:pathLst>
                <a:path w="1794936" h="279762" extrusionOk="0">
                  <a:moveTo>
                    <a:pt x="0" y="0"/>
                  </a:moveTo>
                  <a:lnTo>
                    <a:pt x="1794937" y="0"/>
                  </a:lnTo>
                  <a:lnTo>
                    <a:pt x="1794937" y="279762"/>
                  </a:lnTo>
                  <a:lnTo>
                    <a:pt x="0" y="27976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0"/>
            <p:cNvSpPr/>
            <p:nvPr/>
          </p:nvSpPr>
          <p:spPr>
            <a:xfrm>
              <a:off x="914069" y="5144417"/>
              <a:ext cx="1814529" cy="299347"/>
            </a:xfrm>
            <a:custGeom>
              <a:avLst/>
              <a:gdLst/>
              <a:ahLst/>
              <a:cxnLst/>
              <a:rect l="l" t="t" r="r" b="b"/>
              <a:pathLst>
                <a:path w="1814529" h="299347" extrusionOk="0">
                  <a:moveTo>
                    <a:pt x="1804729" y="299347"/>
                  </a:moveTo>
                  <a:lnTo>
                    <a:pt x="9792" y="299347"/>
                  </a:lnTo>
                  <a:cubicBezTo>
                    <a:pt x="4386" y="299347"/>
                    <a:pt x="0" y="294962"/>
                    <a:pt x="0" y="289555"/>
                  </a:cubicBezTo>
                  <a:lnTo>
                    <a:pt x="0" y="9792"/>
                  </a:lnTo>
                  <a:cubicBezTo>
                    <a:pt x="0" y="4385"/>
                    <a:pt x="4386" y="0"/>
                    <a:pt x="9792" y="0"/>
                  </a:cubicBezTo>
                  <a:lnTo>
                    <a:pt x="1804737" y="0"/>
                  </a:lnTo>
                  <a:cubicBezTo>
                    <a:pt x="1810144" y="0"/>
                    <a:pt x="1814530" y="4385"/>
                    <a:pt x="1814530" y="9792"/>
                  </a:cubicBezTo>
                  <a:lnTo>
                    <a:pt x="1814530" y="289555"/>
                  </a:lnTo>
                  <a:cubicBezTo>
                    <a:pt x="1814530" y="294962"/>
                    <a:pt x="1810144" y="299347"/>
                    <a:pt x="1804737" y="299347"/>
                  </a:cubicBezTo>
                  <a:close/>
                  <a:moveTo>
                    <a:pt x="19577" y="279762"/>
                  </a:moveTo>
                  <a:lnTo>
                    <a:pt x="1794937" y="279762"/>
                  </a:lnTo>
                  <a:lnTo>
                    <a:pt x="1794937" y="19585"/>
                  </a:lnTo>
                  <a:lnTo>
                    <a:pt x="19585" y="19585"/>
                  </a:lnTo>
                  <a:lnTo>
                    <a:pt x="19585" y="2797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0"/>
            <p:cNvSpPr/>
            <p:nvPr/>
          </p:nvSpPr>
          <p:spPr>
            <a:xfrm>
              <a:off x="1187730" y="5154209"/>
              <a:ext cx="105180" cy="279762"/>
            </a:xfrm>
            <a:custGeom>
              <a:avLst/>
              <a:gdLst/>
              <a:ahLst/>
              <a:cxnLst/>
              <a:rect l="l" t="t" r="r" b="b"/>
              <a:pathLst>
                <a:path w="105180" h="279762" extrusionOk="0">
                  <a:moveTo>
                    <a:pt x="0" y="0"/>
                  </a:moveTo>
                  <a:lnTo>
                    <a:pt x="105181" y="0"/>
                  </a:lnTo>
                  <a:lnTo>
                    <a:pt x="105181" y="279762"/>
                  </a:lnTo>
                  <a:lnTo>
                    <a:pt x="0" y="2797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0"/>
            <p:cNvSpPr/>
            <p:nvPr/>
          </p:nvSpPr>
          <p:spPr>
            <a:xfrm>
              <a:off x="1177929" y="5144417"/>
              <a:ext cx="124773" cy="299347"/>
            </a:xfrm>
            <a:custGeom>
              <a:avLst/>
              <a:gdLst/>
              <a:ahLst/>
              <a:cxnLst/>
              <a:rect l="l" t="t" r="r" b="b"/>
              <a:pathLst>
                <a:path w="124773" h="299347" extrusionOk="0">
                  <a:moveTo>
                    <a:pt x="114982" y="299347"/>
                  </a:moveTo>
                  <a:lnTo>
                    <a:pt x="9792" y="299347"/>
                  </a:lnTo>
                  <a:cubicBezTo>
                    <a:pt x="4386" y="299347"/>
                    <a:pt x="0" y="294962"/>
                    <a:pt x="0" y="289555"/>
                  </a:cubicBezTo>
                  <a:lnTo>
                    <a:pt x="0" y="9792"/>
                  </a:lnTo>
                  <a:cubicBezTo>
                    <a:pt x="0" y="4385"/>
                    <a:pt x="4386" y="0"/>
                    <a:pt x="9792" y="0"/>
                  </a:cubicBezTo>
                  <a:lnTo>
                    <a:pt x="114982" y="0"/>
                  </a:lnTo>
                  <a:cubicBezTo>
                    <a:pt x="120388" y="0"/>
                    <a:pt x="124774" y="4385"/>
                    <a:pt x="124774" y="9792"/>
                  </a:cubicBezTo>
                  <a:lnTo>
                    <a:pt x="124774" y="289555"/>
                  </a:lnTo>
                  <a:cubicBezTo>
                    <a:pt x="124774" y="294962"/>
                    <a:pt x="120388" y="299347"/>
                    <a:pt x="114982" y="299347"/>
                  </a:cubicBezTo>
                  <a:close/>
                  <a:moveTo>
                    <a:pt x="19585" y="279762"/>
                  </a:moveTo>
                  <a:lnTo>
                    <a:pt x="105189" y="279762"/>
                  </a:lnTo>
                  <a:lnTo>
                    <a:pt x="105189" y="19585"/>
                  </a:lnTo>
                  <a:lnTo>
                    <a:pt x="19585" y="19585"/>
                  </a:lnTo>
                  <a:lnTo>
                    <a:pt x="19585" y="2797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0"/>
            <p:cNvSpPr/>
            <p:nvPr/>
          </p:nvSpPr>
          <p:spPr>
            <a:xfrm>
              <a:off x="609122" y="5437729"/>
              <a:ext cx="2373560" cy="279796"/>
            </a:xfrm>
            <a:custGeom>
              <a:avLst/>
              <a:gdLst/>
              <a:ahLst/>
              <a:cxnLst/>
              <a:rect l="l" t="t" r="r" b="b"/>
              <a:pathLst>
                <a:path w="2373560" h="279796" extrusionOk="0">
                  <a:moveTo>
                    <a:pt x="2373561" y="4545"/>
                  </a:moveTo>
                  <a:cubicBezTo>
                    <a:pt x="2362772" y="1683"/>
                    <a:pt x="2351540" y="0"/>
                    <a:pt x="2339890" y="0"/>
                  </a:cubicBezTo>
                  <a:lnTo>
                    <a:pt x="135328" y="0"/>
                  </a:lnTo>
                  <a:cubicBezTo>
                    <a:pt x="60588" y="0"/>
                    <a:pt x="0" y="62638"/>
                    <a:pt x="0" y="139898"/>
                  </a:cubicBezTo>
                  <a:lnTo>
                    <a:pt x="0" y="139898"/>
                  </a:lnTo>
                  <a:cubicBezTo>
                    <a:pt x="0" y="217158"/>
                    <a:pt x="60588" y="279796"/>
                    <a:pt x="135328" y="279796"/>
                  </a:cubicBezTo>
                  <a:lnTo>
                    <a:pt x="2339890" y="279796"/>
                  </a:lnTo>
                  <a:cubicBezTo>
                    <a:pt x="2351532" y="279796"/>
                    <a:pt x="2362772" y="278114"/>
                    <a:pt x="2373561" y="275251"/>
                  </a:cubicBezTo>
                  <a:lnTo>
                    <a:pt x="2373561" y="454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0"/>
            <p:cNvSpPr/>
            <p:nvPr/>
          </p:nvSpPr>
          <p:spPr>
            <a:xfrm>
              <a:off x="599338" y="5427945"/>
              <a:ext cx="2393137" cy="299380"/>
            </a:xfrm>
            <a:custGeom>
              <a:avLst/>
              <a:gdLst/>
              <a:ahLst/>
              <a:cxnLst/>
              <a:rect l="l" t="t" r="r" b="b"/>
              <a:pathLst>
                <a:path w="2393137" h="299380" extrusionOk="0">
                  <a:moveTo>
                    <a:pt x="2349682" y="299372"/>
                  </a:moveTo>
                  <a:lnTo>
                    <a:pt x="145112" y="299372"/>
                  </a:lnTo>
                  <a:cubicBezTo>
                    <a:pt x="65090" y="299372"/>
                    <a:pt x="0" y="232215"/>
                    <a:pt x="0" y="149682"/>
                  </a:cubicBezTo>
                  <a:cubicBezTo>
                    <a:pt x="0" y="67149"/>
                    <a:pt x="65099" y="0"/>
                    <a:pt x="145112" y="0"/>
                  </a:cubicBezTo>
                  <a:lnTo>
                    <a:pt x="2349682" y="0"/>
                  </a:lnTo>
                  <a:cubicBezTo>
                    <a:pt x="2361525" y="0"/>
                    <a:pt x="2373695" y="1640"/>
                    <a:pt x="2385856" y="4863"/>
                  </a:cubicBezTo>
                  <a:cubicBezTo>
                    <a:pt x="2390149" y="6001"/>
                    <a:pt x="2393137" y="9885"/>
                    <a:pt x="2393137" y="14329"/>
                  </a:cubicBezTo>
                  <a:lnTo>
                    <a:pt x="2393137" y="285044"/>
                  </a:lnTo>
                  <a:cubicBezTo>
                    <a:pt x="2393137" y="289488"/>
                    <a:pt x="2390149" y="293363"/>
                    <a:pt x="2385856" y="294510"/>
                  </a:cubicBezTo>
                  <a:cubicBezTo>
                    <a:pt x="2373670" y="297749"/>
                    <a:pt x="2361500" y="299381"/>
                    <a:pt x="2349682" y="299381"/>
                  </a:cubicBezTo>
                  <a:close/>
                  <a:moveTo>
                    <a:pt x="145112" y="19585"/>
                  </a:moveTo>
                  <a:cubicBezTo>
                    <a:pt x="75896" y="19585"/>
                    <a:pt x="19576" y="77946"/>
                    <a:pt x="19576" y="149682"/>
                  </a:cubicBezTo>
                  <a:cubicBezTo>
                    <a:pt x="19576" y="221418"/>
                    <a:pt x="75887" y="279788"/>
                    <a:pt x="145112" y="279788"/>
                  </a:cubicBezTo>
                  <a:lnTo>
                    <a:pt x="2349682" y="279788"/>
                  </a:lnTo>
                  <a:cubicBezTo>
                    <a:pt x="2357466" y="279788"/>
                    <a:pt x="2365476" y="278942"/>
                    <a:pt x="2373552" y="277285"/>
                  </a:cubicBezTo>
                  <a:lnTo>
                    <a:pt x="2373552" y="22071"/>
                  </a:lnTo>
                  <a:cubicBezTo>
                    <a:pt x="2365484" y="20422"/>
                    <a:pt x="2357483" y="19577"/>
                    <a:pt x="2349682" y="19577"/>
                  </a:cubicBezTo>
                  <a:lnTo>
                    <a:pt x="145112" y="19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0"/>
            <p:cNvSpPr/>
            <p:nvPr/>
          </p:nvSpPr>
          <p:spPr>
            <a:xfrm>
              <a:off x="589546" y="5410311"/>
              <a:ext cx="2434131" cy="334625"/>
            </a:xfrm>
            <a:custGeom>
              <a:avLst/>
              <a:gdLst/>
              <a:ahLst/>
              <a:cxnLst/>
              <a:rect l="l" t="t" r="r" b="b"/>
              <a:pathLst>
                <a:path w="2434131" h="334625" extrusionOk="0">
                  <a:moveTo>
                    <a:pt x="2434132" y="279796"/>
                  </a:moveTo>
                  <a:lnTo>
                    <a:pt x="167308" y="279796"/>
                  </a:lnTo>
                  <a:cubicBezTo>
                    <a:pt x="105290" y="279796"/>
                    <a:pt x="54829" y="229335"/>
                    <a:pt x="54829" y="167317"/>
                  </a:cubicBezTo>
                  <a:cubicBezTo>
                    <a:pt x="54829" y="105298"/>
                    <a:pt x="105281" y="54829"/>
                    <a:pt x="167308" y="54829"/>
                  </a:cubicBezTo>
                  <a:lnTo>
                    <a:pt x="2434132" y="54829"/>
                  </a:lnTo>
                  <a:lnTo>
                    <a:pt x="2434132" y="0"/>
                  </a:lnTo>
                  <a:lnTo>
                    <a:pt x="167308" y="0"/>
                  </a:lnTo>
                  <a:cubicBezTo>
                    <a:pt x="75059" y="0"/>
                    <a:pt x="0" y="75059"/>
                    <a:pt x="0" y="167317"/>
                  </a:cubicBezTo>
                  <a:cubicBezTo>
                    <a:pt x="0" y="259575"/>
                    <a:pt x="75059" y="334625"/>
                    <a:pt x="167308" y="334625"/>
                  </a:cubicBezTo>
                  <a:lnTo>
                    <a:pt x="2434132" y="334625"/>
                  </a:lnTo>
                  <a:lnTo>
                    <a:pt x="2434132" y="2797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0"/>
            <p:cNvSpPr/>
            <p:nvPr/>
          </p:nvSpPr>
          <p:spPr>
            <a:xfrm>
              <a:off x="579762" y="5400510"/>
              <a:ext cx="2453716" cy="354218"/>
            </a:xfrm>
            <a:custGeom>
              <a:avLst/>
              <a:gdLst/>
              <a:ahLst/>
              <a:cxnLst/>
              <a:rect l="l" t="t" r="r" b="b"/>
              <a:pathLst>
                <a:path w="2453716" h="354218" extrusionOk="0">
                  <a:moveTo>
                    <a:pt x="2443924" y="354218"/>
                  </a:moveTo>
                  <a:lnTo>
                    <a:pt x="177101" y="354218"/>
                  </a:lnTo>
                  <a:cubicBezTo>
                    <a:pt x="79453" y="354218"/>
                    <a:pt x="0" y="274774"/>
                    <a:pt x="0" y="177109"/>
                  </a:cubicBezTo>
                  <a:cubicBezTo>
                    <a:pt x="0" y="79444"/>
                    <a:pt x="79444" y="0"/>
                    <a:pt x="177101" y="0"/>
                  </a:cubicBezTo>
                  <a:lnTo>
                    <a:pt x="2443924" y="0"/>
                  </a:lnTo>
                  <a:cubicBezTo>
                    <a:pt x="2449331" y="0"/>
                    <a:pt x="2453716" y="4385"/>
                    <a:pt x="2453716" y="9792"/>
                  </a:cubicBezTo>
                  <a:lnTo>
                    <a:pt x="2453716" y="64622"/>
                  </a:lnTo>
                  <a:cubicBezTo>
                    <a:pt x="2453716" y="70028"/>
                    <a:pt x="2449331" y="74414"/>
                    <a:pt x="2443924" y="74414"/>
                  </a:cubicBezTo>
                  <a:lnTo>
                    <a:pt x="177101" y="74414"/>
                  </a:lnTo>
                  <a:cubicBezTo>
                    <a:pt x="120480" y="74414"/>
                    <a:pt x="74414" y="120480"/>
                    <a:pt x="74414" y="177109"/>
                  </a:cubicBezTo>
                  <a:cubicBezTo>
                    <a:pt x="74414" y="233738"/>
                    <a:pt x="120480" y="279804"/>
                    <a:pt x="177101" y="279804"/>
                  </a:cubicBezTo>
                  <a:lnTo>
                    <a:pt x="2443924" y="279804"/>
                  </a:lnTo>
                  <a:cubicBezTo>
                    <a:pt x="2449331" y="279804"/>
                    <a:pt x="2453716" y="284190"/>
                    <a:pt x="2453716" y="289596"/>
                  </a:cubicBezTo>
                  <a:lnTo>
                    <a:pt x="2453716" y="344426"/>
                  </a:lnTo>
                  <a:cubicBezTo>
                    <a:pt x="2453716" y="349833"/>
                    <a:pt x="2449331" y="354218"/>
                    <a:pt x="2443924" y="354218"/>
                  </a:cubicBezTo>
                  <a:close/>
                  <a:moveTo>
                    <a:pt x="177101" y="19585"/>
                  </a:moveTo>
                  <a:cubicBezTo>
                    <a:pt x="90249" y="19585"/>
                    <a:pt x="19585" y="90249"/>
                    <a:pt x="19585" y="177109"/>
                  </a:cubicBezTo>
                  <a:cubicBezTo>
                    <a:pt x="19585" y="263969"/>
                    <a:pt x="90249" y="334633"/>
                    <a:pt x="177101" y="334633"/>
                  </a:cubicBezTo>
                  <a:lnTo>
                    <a:pt x="2434132" y="334633"/>
                  </a:lnTo>
                  <a:lnTo>
                    <a:pt x="2434132" y="299389"/>
                  </a:lnTo>
                  <a:lnTo>
                    <a:pt x="177101" y="299389"/>
                  </a:lnTo>
                  <a:cubicBezTo>
                    <a:pt x="109675" y="299389"/>
                    <a:pt x="54829" y="244535"/>
                    <a:pt x="54829" y="177118"/>
                  </a:cubicBezTo>
                  <a:cubicBezTo>
                    <a:pt x="54829" y="109700"/>
                    <a:pt x="109675" y="54846"/>
                    <a:pt x="177101" y="54846"/>
                  </a:cubicBezTo>
                  <a:lnTo>
                    <a:pt x="2434132" y="54846"/>
                  </a:lnTo>
                  <a:lnTo>
                    <a:pt x="2434132" y="19602"/>
                  </a:lnTo>
                  <a:lnTo>
                    <a:pt x="177101" y="196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30"/>
            <p:cNvSpPr/>
            <p:nvPr/>
          </p:nvSpPr>
          <p:spPr>
            <a:xfrm>
              <a:off x="1591580" y="5567827"/>
              <a:ext cx="184449" cy="19584"/>
            </a:xfrm>
            <a:custGeom>
              <a:avLst/>
              <a:gdLst/>
              <a:ahLst/>
              <a:cxnLst/>
              <a:rect l="l" t="t" r="r" b="b"/>
              <a:pathLst>
                <a:path w="184449" h="19584" extrusionOk="0">
                  <a:moveTo>
                    <a:pt x="174657" y="19585"/>
                  </a:moveTo>
                  <a:lnTo>
                    <a:pt x="9792" y="19585"/>
                  </a:lnTo>
                  <a:cubicBezTo>
                    <a:pt x="4386" y="19585"/>
                    <a:pt x="0" y="15199"/>
                    <a:pt x="0" y="9792"/>
                  </a:cubicBezTo>
                  <a:cubicBezTo>
                    <a:pt x="0" y="4385"/>
                    <a:pt x="4386" y="0"/>
                    <a:pt x="9792" y="0"/>
                  </a:cubicBezTo>
                  <a:lnTo>
                    <a:pt x="174657" y="0"/>
                  </a:lnTo>
                  <a:cubicBezTo>
                    <a:pt x="180064" y="0"/>
                    <a:pt x="184449" y="4385"/>
                    <a:pt x="184449" y="9792"/>
                  </a:cubicBezTo>
                  <a:cubicBezTo>
                    <a:pt x="184449" y="15199"/>
                    <a:pt x="180064" y="19585"/>
                    <a:pt x="174657"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30"/>
            <p:cNvSpPr/>
            <p:nvPr/>
          </p:nvSpPr>
          <p:spPr>
            <a:xfrm>
              <a:off x="1836533" y="4585051"/>
              <a:ext cx="184457" cy="19584"/>
            </a:xfrm>
            <a:custGeom>
              <a:avLst/>
              <a:gdLst/>
              <a:ahLst/>
              <a:cxnLst/>
              <a:rect l="l" t="t" r="r" b="b"/>
              <a:pathLst>
                <a:path w="184457" h="19584" extrusionOk="0">
                  <a:moveTo>
                    <a:pt x="174665" y="19585"/>
                  </a:moveTo>
                  <a:lnTo>
                    <a:pt x="9792" y="19585"/>
                  </a:lnTo>
                  <a:cubicBezTo>
                    <a:pt x="4386" y="19585"/>
                    <a:pt x="0" y="15199"/>
                    <a:pt x="0" y="9793"/>
                  </a:cubicBezTo>
                  <a:cubicBezTo>
                    <a:pt x="0" y="4386"/>
                    <a:pt x="4386" y="0"/>
                    <a:pt x="9792" y="0"/>
                  </a:cubicBezTo>
                  <a:lnTo>
                    <a:pt x="174665" y="0"/>
                  </a:lnTo>
                  <a:cubicBezTo>
                    <a:pt x="180072" y="0"/>
                    <a:pt x="184458" y="4386"/>
                    <a:pt x="184458" y="9793"/>
                  </a:cubicBezTo>
                  <a:cubicBezTo>
                    <a:pt x="184458" y="15199"/>
                    <a:pt x="180072" y="19585"/>
                    <a:pt x="174665"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30"/>
            <p:cNvSpPr/>
            <p:nvPr/>
          </p:nvSpPr>
          <p:spPr>
            <a:xfrm>
              <a:off x="997179" y="4994467"/>
              <a:ext cx="184449" cy="19584"/>
            </a:xfrm>
            <a:custGeom>
              <a:avLst/>
              <a:gdLst/>
              <a:ahLst/>
              <a:cxnLst/>
              <a:rect l="l" t="t" r="r" b="b"/>
              <a:pathLst>
                <a:path w="184449" h="19584" extrusionOk="0">
                  <a:moveTo>
                    <a:pt x="174657" y="19585"/>
                  </a:moveTo>
                  <a:lnTo>
                    <a:pt x="9792" y="19585"/>
                  </a:lnTo>
                  <a:cubicBezTo>
                    <a:pt x="4386" y="19585"/>
                    <a:pt x="0" y="15199"/>
                    <a:pt x="0" y="9793"/>
                  </a:cubicBezTo>
                  <a:cubicBezTo>
                    <a:pt x="0" y="4386"/>
                    <a:pt x="4386" y="0"/>
                    <a:pt x="9792" y="0"/>
                  </a:cubicBezTo>
                  <a:lnTo>
                    <a:pt x="174657" y="0"/>
                  </a:lnTo>
                  <a:cubicBezTo>
                    <a:pt x="180064" y="0"/>
                    <a:pt x="184449" y="4386"/>
                    <a:pt x="184449" y="9793"/>
                  </a:cubicBezTo>
                  <a:cubicBezTo>
                    <a:pt x="184449" y="15199"/>
                    <a:pt x="180064" y="19585"/>
                    <a:pt x="174657"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30"/>
            <p:cNvSpPr/>
            <p:nvPr/>
          </p:nvSpPr>
          <p:spPr>
            <a:xfrm>
              <a:off x="914061" y="5538767"/>
              <a:ext cx="350686" cy="19584"/>
            </a:xfrm>
            <a:custGeom>
              <a:avLst/>
              <a:gdLst/>
              <a:ahLst/>
              <a:cxnLst/>
              <a:rect l="l" t="t" r="r" b="b"/>
              <a:pathLst>
                <a:path w="350686" h="19584" extrusionOk="0">
                  <a:moveTo>
                    <a:pt x="340894" y="19585"/>
                  </a:moveTo>
                  <a:lnTo>
                    <a:pt x="9792" y="19585"/>
                  </a:lnTo>
                  <a:cubicBezTo>
                    <a:pt x="4386" y="19585"/>
                    <a:pt x="0" y="15199"/>
                    <a:pt x="0" y="9793"/>
                  </a:cubicBezTo>
                  <a:cubicBezTo>
                    <a:pt x="0" y="4386"/>
                    <a:pt x="4386" y="0"/>
                    <a:pt x="9792" y="0"/>
                  </a:cubicBezTo>
                  <a:lnTo>
                    <a:pt x="340894" y="0"/>
                  </a:lnTo>
                  <a:cubicBezTo>
                    <a:pt x="346301" y="0"/>
                    <a:pt x="350686" y="4386"/>
                    <a:pt x="350686" y="9793"/>
                  </a:cubicBezTo>
                  <a:cubicBezTo>
                    <a:pt x="350686" y="15199"/>
                    <a:pt x="346301" y="19585"/>
                    <a:pt x="340894"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30"/>
            <p:cNvSpPr/>
            <p:nvPr/>
          </p:nvSpPr>
          <p:spPr>
            <a:xfrm>
              <a:off x="993647" y="5538775"/>
              <a:ext cx="191445" cy="105507"/>
            </a:xfrm>
            <a:custGeom>
              <a:avLst/>
              <a:gdLst/>
              <a:ahLst/>
              <a:cxnLst/>
              <a:rect l="l" t="t" r="r" b="b"/>
              <a:pathLst>
                <a:path w="191445" h="105507" extrusionOk="0">
                  <a:moveTo>
                    <a:pt x="95723" y="105507"/>
                  </a:moveTo>
                  <a:cubicBezTo>
                    <a:pt x="93213" y="105507"/>
                    <a:pt x="90710" y="104553"/>
                    <a:pt x="88802" y="102637"/>
                  </a:cubicBezTo>
                  <a:lnTo>
                    <a:pt x="2871" y="16714"/>
                  </a:lnTo>
                  <a:cubicBezTo>
                    <a:pt x="67" y="13910"/>
                    <a:pt x="-770" y="9709"/>
                    <a:pt x="745" y="6043"/>
                  </a:cubicBezTo>
                  <a:cubicBezTo>
                    <a:pt x="2269" y="2385"/>
                    <a:pt x="5834" y="0"/>
                    <a:pt x="9793" y="0"/>
                  </a:cubicBezTo>
                  <a:lnTo>
                    <a:pt x="181654" y="0"/>
                  </a:lnTo>
                  <a:cubicBezTo>
                    <a:pt x="185613" y="0"/>
                    <a:pt x="189178" y="2385"/>
                    <a:pt x="190702" y="6043"/>
                  </a:cubicBezTo>
                  <a:cubicBezTo>
                    <a:pt x="192217" y="9701"/>
                    <a:pt x="191371" y="13910"/>
                    <a:pt x="188576" y="16714"/>
                  </a:cubicBezTo>
                  <a:lnTo>
                    <a:pt x="102653" y="102637"/>
                  </a:lnTo>
                  <a:cubicBezTo>
                    <a:pt x="100745" y="104545"/>
                    <a:pt x="98243" y="105507"/>
                    <a:pt x="95732" y="105507"/>
                  </a:cubicBezTo>
                  <a:close/>
                  <a:moveTo>
                    <a:pt x="33429" y="19585"/>
                  </a:moveTo>
                  <a:lnTo>
                    <a:pt x="95723" y="81872"/>
                  </a:lnTo>
                  <a:lnTo>
                    <a:pt x="158010" y="19585"/>
                  </a:lnTo>
                  <a:lnTo>
                    <a:pt x="33429" y="19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30"/>
            <p:cNvSpPr/>
            <p:nvPr/>
          </p:nvSpPr>
          <p:spPr>
            <a:xfrm>
              <a:off x="1544802" y="4962453"/>
              <a:ext cx="350677" cy="19584"/>
            </a:xfrm>
            <a:custGeom>
              <a:avLst/>
              <a:gdLst/>
              <a:ahLst/>
              <a:cxnLst/>
              <a:rect l="l" t="t" r="r" b="b"/>
              <a:pathLst>
                <a:path w="350677" h="19584" extrusionOk="0">
                  <a:moveTo>
                    <a:pt x="340886" y="19585"/>
                  </a:moveTo>
                  <a:lnTo>
                    <a:pt x="9792" y="19585"/>
                  </a:lnTo>
                  <a:cubicBezTo>
                    <a:pt x="4386" y="19585"/>
                    <a:pt x="0" y="15199"/>
                    <a:pt x="0" y="9793"/>
                  </a:cubicBezTo>
                  <a:cubicBezTo>
                    <a:pt x="0" y="4386"/>
                    <a:pt x="4386" y="0"/>
                    <a:pt x="9792" y="0"/>
                  </a:cubicBezTo>
                  <a:lnTo>
                    <a:pt x="340886" y="0"/>
                  </a:lnTo>
                  <a:cubicBezTo>
                    <a:pt x="346292" y="0"/>
                    <a:pt x="350678" y="4386"/>
                    <a:pt x="350678" y="9793"/>
                  </a:cubicBezTo>
                  <a:cubicBezTo>
                    <a:pt x="350678" y="15199"/>
                    <a:pt x="346292" y="19585"/>
                    <a:pt x="340886"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30"/>
            <p:cNvSpPr/>
            <p:nvPr/>
          </p:nvSpPr>
          <p:spPr>
            <a:xfrm>
              <a:off x="1624372" y="4962453"/>
              <a:ext cx="191445" cy="105507"/>
            </a:xfrm>
            <a:custGeom>
              <a:avLst/>
              <a:gdLst/>
              <a:ahLst/>
              <a:cxnLst/>
              <a:rect l="l" t="t" r="r" b="b"/>
              <a:pathLst>
                <a:path w="191445" h="105507" extrusionOk="0">
                  <a:moveTo>
                    <a:pt x="95723" y="105507"/>
                  </a:moveTo>
                  <a:cubicBezTo>
                    <a:pt x="93213" y="105507"/>
                    <a:pt x="90710" y="104553"/>
                    <a:pt x="88802" y="102636"/>
                  </a:cubicBezTo>
                  <a:lnTo>
                    <a:pt x="2871" y="16714"/>
                  </a:lnTo>
                  <a:cubicBezTo>
                    <a:pt x="67" y="13910"/>
                    <a:pt x="-770" y="9709"/>
                    <a:pt x="745" y="6043"/>
                  </a:cubicBezTo>
                  <a:cubicBezTo>
                    <a:pt x="2269" y="2385"/>
                    <a:pt x="5834" y="0"/>
                    <a:pt x="9793" y="0"/>
                  </a:cubicBezTo>
                  <a:lnTo>
                    <a:pt x="181654" y="0"/>
                  </a:lnTo>
                  <a:cubicBezTo>
                    <a:pt x="185613" y="0"/>
                    <a:pt x="189179" y="2385"/>
                    <a:pt x="190702" y="6043"/>
                  </a:cubicBezTo>
                  <a:cubicBezTo>
                    <a:pt x="192217" y="9700"/>
                    <a:pt x="191371" y="13910"/>
                    <a:pt x="188576" y="16714"/>
                  </a:cubicBezTo>
                  <a:lnTo>
                    <a:pt x="102653" y="102636"/>
                  </a:lnTo>
                  <a:cubicBezTo>
                    <a:pt x="100745" y="104545"/>
                    <a:pt x="98243" y="105507"/>
                    <a:pt x="95732" y="105507"/>
                  </a:cubicBezTo>
                  <a:close/>
                  <a:moveTo>
                    <a:pt x="33429" y="19585"/>
                  </a:moveTo>
                  <a:lnTo>
                    <a:pt x="95723" y="81872"/>
                  </a:lnTo>
                  <a:lnTo>
                    <a:pt x="158010" y="19585"/>
                  </a:lnTo>
                  <a:lnTo>
                    <a:pt x="33429" y="19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30"/>
            <p:cNvSpPr/>
            <p:nvPr/>
          </p:nvSpPr>
          <p:spPr>
            <a:xfrm>
              <a:off x="1304243" y="4520345"/>
              <a:ext cx="350677" cy="19584"/>
            </a:xfrm>
            <a:custGeom>
              <a:avLst/>
              <a:gdLst/>
              <a:ahLst/>
              <a:cxnLst/>
              <a:rect l="l" t="t" r="r" b="b"/>
              <a:pathLst>
                <a:path w="350677" h="19584" extrusionOk="0">
                  <a:moveTo>
                    <a:pt x="340885" y="19585"/>
                  </a:moveTo>
                  <a:lnTo>
                    <a:pt x="9792" y="19585"/>
                  </a:lnTo>
                  <a:cubicBezTo>
                    <a:pt x="4386" y="19585"/>
                    <a:pt x="0" y="15199"/>
                    <a:pt x="0" y="9793"/>
                  </a:cubicBezTo>
                  <a:cubicBezTo>
                    <a:pt x="0" y="4386"/>
                    <a:pt x="4386" y="0"/>
                    <a:pt x="9792" y="0"/>
                  </a:cubicBezTo>
                  <a:lnTo>
                    <a:pt x="340885" y="0"/>
                  </a:lnTo>
                  <a:cubicBezTo>
                    <a:pt x="346292" y="0"/>
                    <a:pt x="350678" y="4386"/>
                    <a:pt x="350678" y="9793"/>
                  </a:cubicBezTo>
                  <a:cubicBezTo>
                    <a:pt x="350678" y="15199"/>
                    <a:pt x="346292" y="19585"/>
                    <a:pt x="340885" y="195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30"/>
            <p:cNvSpPr/>
            <p:nvPr/>
          </p:nvSpPr>
          <p:spPr>
            <a:xfrm>
              <a:off x="1383821" y="4520354"/>
              <a:ext cx="191445" cy="105515"/>
            </a:xfrm>
            <a:custGeom>
              <a:avLst/>
              <a:gdLst/>
              <a:ahLst/>
              <a:cxnLst/>
              <a:rect l="l" t="t" r="r" b="b"/>
              <a:pathLst>
                <a:path w="191445" h="105515" extrusionOk="0">
                  <a:moveTo>
                    <a:pt x="95724" y="105515"/>
                  </a:moveTo>
                  <a:cubicBezTo>
                    <a:pt x="93129" y="105515"/>
                    <a:pt x="90635" y="104486"/>
                    <a:pt x="88802" y="102645"/>
                  </a:cubicBezTo>
                  <a:lnTo>
                    <a:pt x="2871" y="16714"/>
                  </a:lnTo>
                  <a:cubicBezTo>
                    <a:pt x="67" y="13910"/>
                    <a:pt x="-770" y="9700"/>
                    <a:pt x="745" y="6043"/>
                  </a:cubicBezTo>
                  <a:cubicBezTo>
                    <a:pt x="2268" y="2385"/>
                    <a:pt x="5834" y="0"/>
                    <a:pt x="9793" y="0"/>
                  </a:cubicBezTo>
                  <a:lnTo>
                    <a:pt x="181654" y="0"/>
                  </a:lnTo>
                  <a:cubicBezTo>
                    <a:pt x="185613" y="0"/>
                    <a:pt x="189179" y="2385"/>
                    <a:pt x="190702" y="6043"/>
                  </a:cubicBezTo>
                  <a:cubicBezTo>
                    <a:pt x="192217" y="9700"/>
                    <a:pt x="191371" y="13910"/>
                    <a:pt x="188576" y="16714"/>
                  </a:cubicBezTo>
                  <a:lnTo>
                    <a:pt x="102654" y="102645"/>
                  </a:lnTo>
                  <a:cubicBezTo>
                    <a:pt x="100821" y="104477"/>
                    <a:pt x="98335" y="105515"/>
                    <a:pt x="95732" y="105515"/>
                  </a:cubicBezTo>
                  <a:close/>
                  <a:moveTo>
                    <a:pt x="33429" y="19585"/>
                  </a:moveTo>
                  <a:lnTo>
                    <a:pt x="95724" y="81879"/>
                  </a:lnTo>
                  <a:lnTo>
                    <a:pt x="158010" y="19585"/>
                  </a:lnTo>
                  <a:lnTo>
                    <a:pt x="33429" y="19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30"/>
            <p:cNvSpPr/>
            <p:nvPr/>
          </p:nvSpPr>
          <p:spPr>
            <a:xfrm>
              <a:off x="1402017" y="5144425"/>
              <a:ext cx="19584" cy="275678"/>
            </a:xfrm>
            <a:custGeom>
              <a:avLst/>
              <a:gdLst/>
              <a:ahLst/>
              <a:cxnLst/>
              <a:rect l="l" t="t" r="r" b="b"/>
              <a:pathLst>
                <a:path w="19584" h="275678" extrusionOk="0">
                  <a:moveTo>
                    <a:pt x="9792" y="275678"/>
                  </a:moveTo>
                  <a:cubicBezTo>
                    <a:pt x="4386" y="275678"/>
                    <a:pt x="0" y="271292"/>
                    <a:pt x="0" y="265886"/>
                  </a:cubicBezTo>
                  <a:lnTo>
                    <a:pt x="0" y="9793"/>
                  </a:lnTo>
                  <a:cubicBezTo>
                    <a:pt x="0" y="4386"/>
                    <a:pt x="4386" y="0"/>
                    <a:pt x="9792" y="0"/>
                  </a:cubicBezTo>
                  <a:cubicBezTo>
                    <a:pt x="15199" y="0"/>
                    <a:pt x="19585" y="4386"/>
                    <a:pt x="19585" y="9793"/>
                  </a:cubicBezTo>
                  <a:lnTo>
                    <a:pt x="19585" y="265886"/>
                  </a:lnTo>
                  <a:cubicBezTo>
                    <a:pt x="19585" y="271292"/>
                    <a:pt x="15199" y="275678"/>
                    <a:pt x="9792" y="2756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 name="Google Shape;588;p37"/>
          <p:cNvGrpSpPr/>
          <p:nvPr/>
        </p:nvGrpSpPr>
        <p:grpSpPr>
          <a:xfrm flipH="1">
            <a:off x="2094" y="27798"/>
            <a:ext cx="961415" cy="1192056"/>
            <a:chOff x="5071807" y="2624344"/>
            <a:chExt cx="1307482" cy="1550662"/>
          </a:xfrm>
        </p:grpSpPr>
        <p:sp>
          <p:nvSpPr>
            <p:cNvPr id="589" name="Google Shape;589;p37"/>
            <p:cNvSpPr/>
            <p:nvPr/>
          </p:nvSpPr>
          <p:spPr>
            <a:xfrm>
              <a:off x="5432189" y="3216467"/>
              <a:ext cx="934517" cy="945825"/>
            </a:xfrm>
            <a:custGeom>
              <a:avLst/>
              <a:gdLst/>
              <a:ahLst/>
              <a:cxnLst/>
              <a:rect l="l" t="t" r="r" b="b"/>
              <a:pathLst>
                <a:path w="934517" h="945825" extrusionOk="0">
                  <a:moveTo>
                    <a:pt x="4658" y="645903"/>
                  </a:moveTo>
                  <a:lnTo>
                    <a:pt x="4658" y="645903"/>
                  </a:lnTo>
                  <a:cubicBezTo>
                    <a:pt x="-26351" y="520335"/>
                    <a:pt x="100604" y="327325"/>
                    <a:pt x="291669" y="374387"/>
                  </a:cubicBezTo>
                  <a:lnTo>
                    <a:pt x="339601" y="392955"/>
                  </a:lnTo>
                  <a:lnTo>
                    <a:pt x="339601" y="392955"/>
                  </a:lnTo>
                  <a:cubicBezTo>
                    <a:pt x="395030" y="352291"/>
                    <a:pt x="470998" y="355177"/>
                    <a:pt x="523460" y="399601"/>
                  </a:cubicBezTo>
                  <a:cubicBezTo>
                    <a:pt x="570037" y="439039"/>
                    <a:pt x="628464" y="410305"/>
                    <a:pt x="646109" y="366329"/>
                  </a:cubicBezTo>
                  <a:cubicBezTo>
                    <a:pt x="703037" y="224454"/>
                    <a:pt x="403784" y="96441"/>
                    <a:pt x="403784" y="96441"/>
                  </a:cubicBezTo>
                  <a:lnTo>
                    <a:pt x="480874" y="0"/>
                  </a:lnTo>
                  <a:cubicBezTo>
                    <a:pt x="480874" y="0"/>
                    <a:pt x="877243" y="132792"/>
                    <a:pt x="925424" y="360116"/>
                  </a:cubicBezTo>
                  <a:cubicBezTo>
                    <a:pt x="970887" y="574636"/>
                    <a:pt x="831090" y="657568"/>
                    <a:pt x="831090" y="657568"/>
                  </a:cubicBezTo>
                  <a:cubicBezTo>
                    <a:pt x="831090" y="657568"/>
                    <a:pt x="869170" y="828610"/>
                    <a:pt x="697048" y="902450"/>
                  </a:cubicBezTo>
                  <a:cubicBezTo>
                    <a:pt x="543125" y="968489"/>
                    <a:pt x="461538" y="888941"/>
                    <a:pt x="461538" y="888941"/>
                  </a:cubicBezTo>
                  <a:cubicBezTo>
                    <a:pt x="461538" y="888941"/>
                    <a:pt x="407352" y="958900"/>
                    <a:pt x="284085" y="943651"/>
                  </a:cubicBezTo>
                  <a:cubicBezTo>
                    <a:pt x="154661" y="927641"/>
                    <a:pt x="165043" y="804679"/>
                    <a:pt x="165043" y="804679"/>
                  </a:cubicBezTo>
                  <a:cubicBezTo>
                    <a:pt x="165043" y="804679"/>
                    <a:pt x="23466" y="783144"/>
                    <a:pt x="4658" y="6459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7"/>
            <p:cNvSpPr/>
            <p:nvPr/>
          </p:nvSpPr>
          <p:spPr>
            <a:xfrm>
              <a:off x="5419459" y="3203793"/>
              <a:ext cx="959830" cy="971213"/>
            </a:xfrm>
            <a:custGeom>
              <a:avLst/>
              <a:gdLst/>
              <a:ahLst/>
              <a:cxnLst/>
              <a:rect l="l" t="t" r="r" b="b"/>
              <a:pathLst>
                <a:path w="959830" h="971213" extrusionOk="0">
                  <a:moveTo>
                    <a:pt x="331497" y="971205"/>
                  </a:moveTo>
                  <a:cubicBezTo>
                    <a:pt x="320105" y="971205"/>
                    <a:pt x="308031" y="970492"/>
                    <a:pt x="295260" y="968912"/>
                  </a:cubicBezTo>
                  <a:cubicBezTo>
                    <a:pt x="179505" y="954585"/>
                    <a:pt x="166141" y="860413"/>
                    <a:pt x="165043" y="827558"/>
                  </a:cubicBezTo>
                  <a:cubicBezTo>
                    <a:pt x="130138" y="818875"/>
                    <a:pt x="21927" y="782356"/>
                    <a:pt x="4915" y="660965"/>
                  </a:cubicBezTo>
                  <a:cubicBezTo>
                    <a:pt x="-12450" y="589386"/>
                    <a:pt x="17149" y="500065"/>
                    <a:pt x="78702" y="438484"/>
                  </a:cubicBezTo>
                  <a:cubicBezTo>
                    <a:pt x="140792" y="376349"/>
                    <a:pt x="222003" y="353724"/>
                    <a:pt x="307430" y="374762"/>
                  </a:cubicBezTo>
                  <a:cubicBezTo>
                    <a:pt x="307951" y="374890"/>
                    <a:pt x="308472" y="375050"/>
                    <a:pt x="308977" y="375251"/>
                  </a:cubicBezTo>
                  <a:lnTo>
                    <a:pt x="350601" y="391374"/>
                  </a:lnTo>
                  <a:cubicBezTo>
                    <a:pt x="410278" y="351431"/>
                    <a:pt x="488971" y="355688"/>
                    <a:pt x="544383" y="402606"/>
                  </a:cubicBezTo>
                  <a:cubicBezTo>
                    <a:pt x="565115" y="420164"/>
                    <a:pt x="585542" y="419835"/>
                    <a:pt x="598962" y="416492"/>
                  </a:cubicBezTo>
                  <a:cubicBezTo>
                    <a:pt x="619998" y="411273"/>
                    <a:pt x="638894" y="394701"/>
                    <a:pt x="647079" y="374289"/>
                  </a:cubicBezTo>
                  <a:cubicBezTo>
                    <a:pt x="698748" y="245506"/>
                    <a:pt x="414414" y="122006"/>
                    <a:pt x="411529" y="120780"/>
                  </a:cubicBezTo>
                  <a:cubicBezTo>
                    <a:pt x="407897" y="119216"/>
                    <a:pt x="405187" y="116049"/>
                    <a:pt x="404225" y="112209"/>
                  </a:cubicBezTo>
                  <a:cubicBezTo>
                    <a:pt x="403255" y="108369"/>
                    <a:pt x="404145" y="104296"/>
                    <a:pt x="406614" y="101209"/>
                  </a:cubicBezTo>
                  <a:lnTo>
                    <a:pt x="483696" y="4768"/>
                  </a:lnTo>
                  <a:cubicBezTo>
                    <a:pt x="487023" y="599"/>
                    <a:pt x="492562" y="-1036"/>
                    <a:pt x="497629" y="663"/>
                  </a:cubicBezTo>
                  <a:cubicBezTo>
                    <a:pt x="514096" y="6180"/>
                    <a:pt x="901429" y="138426"/>
                    <a:pt x="950556" y="370176"/>
                  </a:cubicBezTo>
                  <a:cubicBezTo>
                    <a:pt x="991202" y="561911"/>
                    <a:pt x="886822" y="654463"/>
                    <a:pt x="857617" y="676110"/>
                  </a:cubicBezTo>
                  <a:cubicBezTo>
                    <a:pt x="862692" y="713086"/>
                    <a:pt x="871863" y="859403"/>
                    <a:pt x="714781" y="926797"/>
                  </a:cubicBezTo>
                  <a:cubicBezTo>
                    <a:pt x="583882" y="982943"/>
                    <a:pt x="502616" y="938719"/>
                    <a:pt x="475455" y="918924"/>
                  </a:cubicBezTo>
                  <a:cubicBezTo>
                    <a:pt x="457361" y="936322"/>
                    <a:pt x="411136" y="971205"/>
                    <a:pt x="331497" y="971213"/>
                  </a:cubicBezTo>
                  <a:close/>
                  <a:moveTo>
                    <a:pt x="246133" y="392440"/>
                  </a:moveTo>
                  <a:cubicBezTo>
                    <a:pt x="173132" y="392440"/>
                    <a:pt x="122690" y="430322"/>
                    <a:pt x="96627" y="456394"/>
                  </a:cubicBezTo>
                  <a:cubicBezTo>
                    <a:pt x="41808" y="511249"/>
                    <a:pt x="14286" y="593138"/>
                    <a:pt x="29695" y="655530"/>
                  </a:cubicBezTo>
                  <a:cubicBezTo>
                    <a:pt x="29807" y="655963"/>
                    <a:pt x="29879" y="656404"/>
                    <a:pt x="29943" y="656844"/>
                  </a:cubicBezTo>
                  <a:cubicBezTo>
                    <a:pt x="47212" y="782797"/>
                    <a:pt x="174294" y="803963"/>
                    <a:pt x="179690" y="804805"/>
                  </a:cubicBezTo>
                  <a:cubicBezTo>
                    <a:pt x="186280" y="805823"/>
                    <a:pt x="190961" y="811772"/>
                    <a:pt x="190400" y="818402"/>
                  </a:cubicBezTo>
                  <a:cubicBezTo>
                    <a:pt x="190048" y="822900"/>
                    <a:pt x="182921" y="929451"/>
                    <a:pt x="298371" y="943730"/>
                  </a:cubicBezTo>
                  <a:cubicBezTo>
                    <a:pt x="412354" y="957872"/>
                    <a:pt x="462203" y="896427"/>
                    <a:pt x="464288" y="893798"/>
                  </a:cubicBezTo>
                  <a:cubicBezTo>
                    <a:pt x="466508" y="890975"/>
                    <a:pt x="469843" y="889212"/>
                    <a:pt x="473427" y="888979"/>
                  </a:cubicBezTo>
                  <a:cubicBezTo>
                    <a:pt x="477034" y="888755"/>
                    <a:pt x="480545" y="890021"/>
                    <a:pt x="483127" y="892531"/>
                  </a:cubicBezTo>
                  <a:cubicBezTo>
                    <a:pt x="486197" y="895481"/>
                    <a:pt x="561259" y="965048"/>
                    <a:pt x="704768" y="903466"/>
                  </a:cubicBezTo>
                  <a:cubicBezTo>
                    <a:pt x="865361" y="834565"/>
                    <a:pt x="831795" y="674603"/>
                    <a:pt x="831442" y="672991"/>
                  </a:cubicBezTo>
                  <a:cubicBezTo>
                    <a:pt x="830240" y="667644"/>
                    <a:pt x="832629" y="662128"/>
                    <a:pt x="837343" y="659330"/>
                  </a:cubicBezTo>
                  <a:cubicBezTo>
                    <a:pt x="842690" y="656115"/>
                    <a:pt x="968650" y="577841"/>
                    <a:pt x="925752" y="375411"/>
                  </a:cubicBezTo>
                  <a:cubicBezTo>
                    <a:pt x="883423" y="175707"/>
                    <a:pt x="554629" y="48231"/>
                    <a:pt x="497870" y="27626"/>
                  </a:cubicBezTo>
                  <a:lnTo>
                    <a:pt x="436613" y="104272"/>
                  </a:lnTo>
                  <a:cubicBezTo>
                    <a:pt x="498840" y="133415"/>
                    <a:pt x="724337" y="249819"/>
                    <a:pt x="670609" y="383717"/>
                  </a:cubicBezTo>
                  <a:cubicBezTo>
                    <a:pt x="659313" y="411874"/>
                    <a:pt x="634196" y="433858"/>
                    <a:pt x="605063" y="441089"/>
                  </a:cubicBezTo>
                  <a:cubicBezTo>
                    <a:pt x="577926" y="447808"/>
                    <a:pt x="550524" y="441017"/>
                    <a:pt x="527989" y="421944"/>
                  </a:cubicBezTo>
                  <a:cubicBezTo>
                    <a:pt x="479728" y="381095"/>
                    <a:pt x="410590" y="378578"/>
                    <a:pt x="359828" y="415851"/>
                  </a:cubicBezTo>
                  <a:cubicBezTo>
                    <a:pt x="356333" y="418408"/>
                    <a:pt x="351771" y="419017"/>
                    <a:pt x="347755" y="417454"/>
                  </a:cubicBezTo>
                  <a:lnTo>
                    <a:pt x="300584" y="399183"/>
                  </a:lnTo>
                  <a:cubicBezTo>
                    <a:pt x="281239" y="394484"/>
                    <a:pt x="263081" y="392440"/>
                    <a:pt x="246133" y="392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7"/>
            <p:cNvSpPr/>
            <p:nvPr/>
          </p:nvSpPr>
          <p:spPr>
            <a:xfrm>
              <a:off x="5718331" y="3580947"/>
              <a:ext cx="112638" cy="82134"/>
            </a:xfrm>
            <a:custGeom>
              <a:avLst/>
              <a:gdLst/>
              <a:ahLst/>
              <a:cxnLst/>
              <a:rect l="l" t="t" r="r" b="b"/>
              <a:pathLst>
                <a:path w="112638" h="82134" extrusionOk="0">
                  <a:moveTo>
                    <a:pt x="99966" y="82135"/>
                  </a:moveTo>
                  <a:cubicBezTo>
                    <a:pt x="96510" y="82135"/>
                    <a:pt x="93063" y="80731"/>
                    <a:pt x="90562" y="77958"/>
                  </a:cubicBezTo>
                  <a:cubicBezTo>
                    <a:pt x="89969" y="77308"/>
                    <a:pt x="60026" y="44982"/>
                    <a:pt x="8028" y="24474"/>
                  </a:cubicBezTo>
                  <a:cubicBezTo>
                    <a:pt x="1519" y="21908"/>
                    <a:pt x="-1680" y="14540"/>
                    <a:pt x="885" y="8030"/>
                  </a:cubicBezTo>
                  <a:cubicBezTo>
                    <a:pt x="3459" y="1512"/>
                    <a:pt x="10834" y="-1679"/>
                    <a:pt x="17336" y="887"/>
                  </a:cubicBezTo>
                  <a:cubicBezTo>
                    <a:pt x="75410" y="23792"/>
                    <a:pt x="108006" y="59453"/>
                    <a:pt x="109369" y="60961"/>
                  </a:cubicBezTo>
                  <a:cubicBezTo>
                    <a:pt x="114067" y="66164"/>
                    <a:pt x="113650" y="74173"/>
                    <a:pt x="108448" y="78871"/>
                  </a:cubicBezTo>
                  <a:cubicBezTo>
                    <a:pt x="106034" y="81052"/>
                    <a:pt x="102988" y="82135"/>
                    <a:pt x="99957" y="821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7"/>
            <p:cNvSpPr/>
            <p:nvPr/>
          </p:nvSpPr>
          <p:spPr>
            <a:xfrm>
              <a:off x="5084483" y="2637111"/>
              <a:ext cx="824467" cy="729728"/>
            </a:xfrm>
            <a:custGeom>
              <a:avLst/>
              <a:gdLst/>
              <a:ahLst/>
              <a:cxnLst/>
              <a:rect l="l" t="t" r="r" b="b"/>
              <a:pathLst>
                <a:path w="824467" h="729728" extrusionOk="0">
                  <a:moveTo>
                    <a:pt x="547037" y="156319"/>
                  </a:moveTo>
                  <a:lnTo>
                    <a:pt x="824468" y="378120"/>
                  </a:lnTo>
                  <a:lnTo>
                    <a:pt x="543405" y="729729"/>
                  </a:lnTo>
                  <a:lnTo>
                    <a:pt x="265975" y="507929"/>
                  </a:lnTo>
                  <a:cubicBezTo>
                    <a:pt x="185141" y="443301"/>
                    <a:pt x="122129" y="364723"/>
                    <a:pt x="77515" y="278400"/>
                  </a:cubicBezTo>
                  <a:cubicBezTo>
                    <a:pt x="33703" y="193520"/>
                    <a:pt x="7664" y="101096"/>
                    <a:pt x="0" y="7140"/>
                  </a:cubicBezTo>
                  <a:cubicBezTo>
                    <a:pt x="93332" y="-6080"/>
                    <a:pt x="189222" y="-1029"/>
                    <a:pt x="281655" y="23023"/>
                  </a:cubicBezTo>
                  <a:cubicBezTo>
                    <a:pt x="375677" y="47540"/>
                    <a:pt x="466195" y="91699"/>
                    <a:pt x="547037" y="1563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7"/>
            <p:cNvSpPr/>
            <p:nvPr/>
          </p:nvSpPr>
          <p:spPr>
            <a:xfrm>
              <a:off x="5071814" y="2624344"/>
              <a:ext cx="849818" cy="755171"/>
            </a:xfrm>
            <a:custGeom>
              <a:avLst/>
              <a:gdLst/>
              <a:ahLst/>
              <a:cxnLst/>
              <a:rect l="l" t="t" r="r" b="b"/>
              <a:pathLst>
                <a:path w="849818" h="755171" extrusionOk="0">
                  <a:moveTo>
                    <a:pt x="556082" y="755172"/>
                  </a:moveTo>
                  <a:cubicBezTo>
                    <a:pt x="553220" y="755172"/>
                    <a:pt x="550422" y="754202"/>
                    <a:pt x="548170" y="752398"/>
                  </a:cubicBezTo>
                  <a:lnTo>
                    <a:pt x="270739" y="530597"/>
                  </a:lnTo>
                  <a:cubicBezTo>
                    <a:pt x="190378" y="466354"/>
                    <a:pt x="125843" y="387760"/>
                    <a:pt x="78928" y="296980"/>
                  </a:cubicBezTo>
                  <a:cubicBezTo>
                    <a:pt x="34499" y="210929"/>
                    <a:pt x="7955" y="118048"/>
                    <a:pt x="42" y="20926"/>
                  </a:cubicBezTo>
                  <a:cubicBezTo>
                    <a:pt x="-502" y="14239"/>
                    <a:pt x="4259" y="8282"/>
                    <a:pt x="10905" y="7336"/>
                  </a:cubicBezTo>
                  <a:cubicBezTo>
                    <a:pt x="107316" y="-6325"/>
                    <a:pt x="203775" y="-889"/>
                    <a:pt x="297515" y="23499"/>
                  </a:cubicBezTo>
                  <a:cubicBezTo>
                    <a:pt x="396371" y="49275"/>
                    <a:pt x="487242" y="94918"/>
                    <a:pt x="567619" y="159169"/>
                  </a:cubicBezTo>
                  <a:lnTo>
                    <a:pt x="845057" y="380970"/>
                  </a:lnTo>
                  <a:cubicBezTo>
                    <a:pt x="847679" y="383070"/>
                    <a:pt x="849378" y="386133"/>
                    <a:pt x="849739" y="389468"/>
                  </a:cubicBezTo>
                  <a:cubicBezTo>
                    <a:pt x="850116" y="392811"/>
                    <a:pt x="849146" y="396162"/>
                    <a:pt x="847045" y="398792"/>
                  </a:cubicBezTo>
                  <a:lnTo>
                    <a:pt x="565983" y="750402"/>
                  </a:lnTo>
                  <a:cubicBezTo>
                    <a:pt x="563883" y="753023"/>
                    <a:pt x="560820" y="754707"/>
                    <a:pt x="557485" y="755084"/>
                  </a:cubicBezTo>
                  <a:cubicBezTo>
                    <a:pt x="557012" y="755140"/>
                    <a:pt x="556547" y="755164"/>
                    <a:pt x="556082" y="755164"/>
                  </a:cubicBezTo>
                  <a:close/>
                  <a:moveTo>
                    <a:pt x="26402" y="30867"/>
                  </a:moveTo>
                  <a:cubicBezTo>
                    <a:pt x="35180" y="120285"/>
                    <a:pt x="60409" y="205846"/>
                    <a:pt x="101455" y="285346"/>
                  </a:cubicBezTo>
                  <a:cubicBezTo>
                    <a:pt x="146727" y="372928"/>
                    <a:pt x="209009" y="448780"/>
                    <a:pt x="286564" y="510787"/>
                  </a:cubicBezTo>
                  <a:lnTo>
                    <a:pt x="554086" y="724674"/>
                  </a:lnTo>
                  <a:lnTo>
                    <a:pt x="819323" y="392875"/>
                  </a:lnTo>
                  <a:lnTo>
                    <a:pt x="551785" y="178996"/>
                  </a:lnTo>
                  <a:cubicBezTo>
                    <a:pt x="474206" y="116974"/>
                    <a:pt x="386510" y="72918"/>
                    <a:pt x="291126" y="48057"/>
                  </a:cubicBezTo>
                  <a:cubicBezTo>
                    <a:pt x="204536" y="25528"/>
                    <a:pt x="115533" y="19747"/>
                    <a:pt x="26394" y="308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7"/>
            <p:cNvSpPr/>
            <p:nvPr/>
          </p:nvSpPr>
          <p:spPr>
            <a:xfrm rot="-3077726">
              <a:off x="5497894" y="3096408"/>
              <a:ext cx="449902" cy="116860"/>
            </a:xfrm>
            <a:custGeom>
              <a:avLst/>
              <a:gdLst/>
              <a:ahLst/>
              <a:cxnLst/>
              <a:rect l="l" t="t" r="r" b="b"/>
              <a:pathLst>
                <a:path w="450121" h="116917" extrusionOk="0">
                  <a:moveTo>
                    <a:pt x="0" y="0"/>
                  </a:moveTo>
                  <a:lnTo>
                    <a:pt x="450122" y="0"/>
                  </a:lnTo>
                  <a:lnTo>
                    <a:pt x="450122" y="116917"/>
                  </a:lnTo>
                  <a:lnTo>
                    <a:pt x="0" y="1169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7"/>
            <p:cNvSpPr/>
            <p:nvPr/>
          </p:nvSpPr>
          <p:spPr>
            <a:xfrm>
              <a:off x="5536577" y="2942225"/>
              <a:ext cx="372381" cy="375276"/>
            </a:xfrm>
            <a:custGeom>
              <a:avLst/>
              <a:gdLst/>
              <a:ahLst/>
              <a:cxnLst/>
              <a:rect l="l" t="t" r="r" b="b"/>
              <a:pathLst>
                <a:path w="372381" h="375276" extrusionOk="0">
                  <a:moveTo>
                    <a:pt x="301649" y="34956"/>
                  </a:moveTo>
                  <a:lnTo>
                    <a:pt x="363355" y="84294"/>
                  </a:lnTo>
                  <a:lnTo>
                    <a:pt x="372382" y="73006"/>
                  </a:lnTo>
                  <a:lnTo>
                    <a:pt x="281062" y="0"/>
                  </a:lnTo>
                  <a:lnTo>
                    <a:pt x="0" y="351609"/>
                  </a:lnTo>
                  <a:lnTo>
                    <a:pt x="29606" y="375277"/>
                  </a:lnTo>
                  <a:lnTo>
                    <a:pt x="301649" y="3495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7"/>
            <p:cNvSpPr/>
            <p:nvPr/>
          </p:nvSpPr>
          <p:spPr>
            <a:xfrm>
              <a:off x="5523903" y="2929532"/>
              <a:ext cx="397738" cy="449984"/>
            </a:xfrm>
            <a:custGeom>
              <a:avLst/>
              <a:gdLst/>
              <a:ahLst/>
              <a:cxnLst/>
              <a:rect l="l" t="t" r="r" b="b"/>
              <a:pathLst>
                <a:path w="397738" h="449984" extrusionOk="0">
                  <a:moveTo>
                    <a:pt x="103994" y="449984"/>
                  </a:moveTo>
                  <a:cubicBezTo>
                    <a:pt x="101132" y="449984"/>
                    <a:pt x="98334" y="449014"/>
                    <a:pt x="96081" y="447210"/>
                  </a:cubicBezTo>
                  <a:lnTo>
                    <a:pt x="4761" y="374204"/>
                  </a:lnTo>
                  <a:cubicBezTo>
                    <a:pt x="-706" y="369827"/>
                    <a:pt x="-1596" y="361849"/>
                    <a:pt x="2773" y="356381"/>
                  </a:cubicBezTo>
                  <a:lnTo>
                    <a:pt x="283836" y="4772"/>
                  </a:lnTo>
                  <a:cubicBezTo>
                    <a:pt x="285936" y="2150"/>
                    <a:pt x="288998" y="467"/>
                    <a:pt x="292333" y="90"/>
                  </a:cubicBezTo>
                  <a:cubicBezTo>
                    <a:pt x="295765" y="-319"/>
                    <a:pt x="299027" y="683"/>
                    <a:pt x="301657" y="2784"/>
                  </a:cubicBezTo>
                  <a:lnTo>
                    <a:pt x="392977" y="75790"/>
                  </a:lnTo>
                  <a:cubicBezTo>
                    <a:pt x="398444" y="80167"/>
                    <a:pt x="399334" y="88145"/>
                    <a:pt x="394965" y="93612"/>
                  </a:cubicBezTo>
                  <a:lnTo>
                    <a:pt x="113903" y="445222"/>
                  </a:lnTo>
                  <a:cubicBezTo>
                    <a:pt x="111802" y="447844"/>
                    <a:pt x="108740" y="449527"/>
                    <a:pt x="105405" y="449904"/>
                  </a:cubicBezTo>
                  <a:cubicBezTo>
                    <a:pt x="104932" y="449960"/>
                    <a:pt x="104467" y="449984"/>
                    <a:pt x="104002" y="449984"/>
                  </a:cubicBezTo>
                  <a:close/>
                  <a:moveTo>
                    <a:pt x="30495" y="362314"/>
                  </a:moveTo>
                  <a:lnTo>
                    <a:pt x="102006" y="419486"/>
                  </a:lnTo>
                  <a:lnTo>
                    <a:pt x="367243" y="87687"/>
                  </a:lnTo>
                  <a:lnTo>
                    <a:pt x="295732" y="30516"/>
                  </a:lnTo>
                  <a:lnTo>
                    <a:pt x="30495" y="3623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7"/>
            <p:cNvSpPr/>
            <p:nvPr/>
          </p:nvSpPr>
          <p:spPr>
            <a:xfrm>
              <a:off x="5719312" y="2796779"/>
              <a:ext cx="282807" cy="218452"/>
            </a:xfrm>
            <a:custGeom>
              <a:avLst/>
              <a:gdLst/>
              <a:ahLst/>
              <a:cxnLst/>
              <a:rect l="l" t="t" r="r" b="b"/>
              <a:pathLst>
                <a:path w="282807" h="218452" extrusionOk="0">
                  <a:moveTo>
                    <a:pt x="0" y="66836"/>
                  </a:moveTo>
                  <a:lnTo>
                    <a:pt x="189646" y="218452"/>
                  </a:lnTo>
                  <a:lnTo>
                    <a:pt x="266287" y="122573"/>
                  </a:lnTo>
                  <a:cubicBezTo>
                    <a:pt x="292310" y="90022"/>
                    <a:pt x="287011" y="42543"/>
                    <a:pt x="254470" y="16519"/>
                  </a:cubicBezTo>
                  <a:lnTo>
                    <a:pt x="254470" y="16519"/>
                  </a:lnTo>
                  <a:cubicBezTo>
                    <a:pt x="234300" y="396"/>
                    <a:pt x="207292" y="-4294"/>
                    <a:pt x="182872" y="4084"/>
                  </a:cubicBezTo>
                  <a:lnTo>
                    <a:pt x="8" y="668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7"/>
            <p:cNvSpPr/>
            <p:nvPr/>
          </p:nvSpPr>
          <p:spPr>
            <a:xfrm>
              <a:off x="5719312" y="2796779"/>
              <a:ext cx="281238" cy="96700"/>
            </a:xfrm>
            <a:custGeom>
              <a:avLst/>
              <a:gdLst/>
              <a:ahLst/>
              <a:cxnLst/>
              <a:rect l="l" t="t" r="r" b="b"/>
              <a:pathLst>
                <a:path w="281238" h="96700" extrusionOk="0">
                  <a:moveTo>
                    <a:pt x="201704" y="40306"/>
                  </a:moveTo>
                  <a:cubicBezTo>
                    <a:pt x="226123" y="31928"/>
                    <a:pt x="253140" y="36619"/>
                    <a:pt x="273310" y="52741"/>
                  </a:cubicBezTo>
                  <a:cubicBezTo>
                    <a:pt x="276196" y="55042"/>
                    <a:pt x="278778" y="57568"/>
                    <a:pt x="281239" y="60181"/>
                  </a:cubicBezTo>
                  <a:cubicBezTo>
                    <a:pt x="277808" y="43545"/>
                    <a:pt x="268780" y="27960"/>
                    <a:pt x="254470" y="16519"/>
                  </a:cubicBezTo>
                  <a:cubicBezTo>
                    <a:pt x="234300" y="396"/>
                    <a:pt x="207292" y="-4294"/>
                    <a:pt x="182864" y="4084"/>
                  </a:cubicBezTo>
                  <a:lnTo>
                    <a:pt x="0" y="66836"/>
                  </a:lnTo>
                  <a:lnTo>
                    <a:pt x="37359" y="96701"/>
                  </a:lnTo>
                  <a:lnTo>
                    <a:pt x="201712" y="4029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7"/>
            <p:cNvSpPr/>
            <p:nvPr/>
          </p:nvSpPr>
          <p:spPr>
            <a:xfrm>
              <a:off x="5706634" y="2784066"/>
              <a:ext cx="308170" cy="243864"/>
            </a:xfrm>
            <a:custGeom>
              <a:avLst/>
              <a:gdLst/>
              <a:ahLst/>
              <a:cxnLst/>
              <a:rect l="l" t="t" r="r" b="b"/>
              <a:pathLst>
                <a:path w="308170" h="243864" extrusionOk="0">
                  <a:moveTo>
                    <a:pt x="202324" y="243848"/>
                  </a:moveTo>
                  <a:cubicBezTo>
                    <a:pt x="199463" y="243848"/>
                    <a:pt x="196665" y="242878"/>
                    <a:pt x="194412" y="241074"/>
                  </a:cubicBezTo>
                  <a:lnTo>
                    <a:pt x="4766" y="89466"/>
                  </a:lnTo>
                  <a:cubicBezTo>
                    <a:pt x="1150" y="86572"/>
                    <a:pt x="-606" y="81946"/>
                    <a:pt x="188" y="77392"/>
                  </a:cubicBezTo>
                  <a:cubicBezTo>
                    <a:pt x="982" y="72838"/>
                    <a:pt x="4189" y="69070"/>
                    <a:pt x="8566" y="67571"/>
                  </a:cubicBezTo>
                  <a:lnTo>
                    <a:pt x="191430" y="4819"/>
                  </a:lnTo>
                  <a:cubicBezTo>
                    <a:pt x="220114" y="-5026"/>
                    <a:pt x="251363" y="409"/>
                    <a:pt x="275061" y="19338"/>
                  </a:cubicBezTo>
                  <a:cubicBezTo>
                    <a:pt x="293452" y="34042"/>
                    <a:pt x="305012" y="55024"/>
                    <a:pt x="307617" y="78426"/>
                  </a:cubicBezTo>
                  <a:cubicBezTo>
                    <a:pt x="310223" y="101821"/>
                    <a:pt x="303569" y="124839"/>
                    <a:pt x="288866" y="143223"/>
                  </a:cubicBezTo>
                  <a:lnTo>
                    <a:pt x="212225" y="239102"/>
                  </a:lnTo>
                  <a:cubicBezTo>
                    <a:pt x="210125" y="241732"/>
                    <a:pt x="207063" y="243415"/>
                    <a:pt x="203727" y="243784"/>
                  </a:cubicBezTo>
                  <a:cubicBezTo>
                    <a:pt x="203255" y="243840"/>
                    <a:pt x="202790" y="243864"/>
                    <a:pt x="202324" y="243864"/>
                  </a:cubicBezTo>
                  <a:close/>
                  <a:moveTo>
                    <a:pt x="38621" y="84062"/>
                  </a:moveTo>
                  <a:lnTo>
                    <a:pt x="200336" y="213350"/>
                  </a:lnTo>
                  <a:lnTo>
                    <a:pt x="269057" y="127372"/>
                  </a:lnTo>
                  <a:cubicBezTo>
                    <a:pt x="279527" y="114272"/>
                    <a:pt x="284273" y="97884"/>
                    <a:pt x="282421" y="81216"/>
                  </a:cubicBezTo>
                  <a:cubicBezTo>
                    <a:pt x="280561" y="64548"/>
                    <a:pt x="272327" y="49604"/>
                    <a:pt x="259236" y="39133"/>
                  </a:cubicBezTo>
                  <a:cubicBezTo>
                    <a:pt x="242369" y="25648"/>
                    <a:pt x="220106" y="21776"/>
                    <a:pt x="199655" y="28783"/>
                  </a:cubicBezTo>
                  <a:lnTo>
                    <a:pt x="38621" y="840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7"/>
            <p:cNvSpPr/>
            <p:nvPr/>
          </p:nvSpPr>
          <p:spPr>
            <a:xfrm>
              <a:off x="5416867" y="3215224"/>
              <a:ext cx="211029" cy="275838"/>
            </a:xfrm>
            <a:custGeom>
              <a:avLst/>
              <a:gdLst/>
              <a:ahLst/>
              <a:cxnLst/>
              <a:rect l="l" t="t" r="r" b="b"/>
              <a:pathLst>
                <a:path w="211029" h="275838" extrusionOk="0">
                  <a:moveTo>
                    <a:pt x="21383" y="0"/>
                  </a:moveTo>
                  <a:lnTo>
                    <a:pt x="211029" y="151616"/>
                  </a:lnTo>
                  <a:lnTo>
                    <a:pt x="134388" y="247496"/>
                  </a:lnTo>
                  <a:cubicBezTo>
                    <a:pt x="108366" y="280046"/>
                    <a:pt x="60890" y="285338"/>
                    <a:pt x="28342" y="259322"/>
                  </a:cubicBezTo>
                  <a:lnTo>
                    <a:pt x="28342" y="259322"/>
                  </a:lnTo>
                  <a:cubicBezTo>
                    <a:pt x="8171" y="243199"/>
                    <a:pt x="-2347" y="217880"/>
                    <a:pt x="443" y="192208"/>
                  </a:cubicBezTo>
                  <a:lnTo>
                    <a:pt x="2138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7"/>
            <p:cNvSpPr/>
            <p:nvPr/>
          </p:nvSpPr>
          <p:spPr>
            <a:xfrm>
              <a:off x="5416865" y="3215216"/>
              <a:ext cx="119086" cy="275811"/>
            </a:xfrm>
            <a:custGeom>
              <a:avLst/>
              <a:gdLst/>
              <a:ahLst/>
              <a:cxnLst/>
              <a:rect l="l" t="t" r="r" b="b"/>
              <a:pathLst>
                <a:path w="119086" h="275811" extrusionOk="0">
                  <a:moveTo>
                    <a:pt x="67874" y="245564"/>
                  </a:moveTo>
                  <a:cubicBezTo>
                    <a:pt x="47704" y="229441"/>
                    <a:pt x="37186" y="204122"/>
                    <a:pt x="39984" y="178450"/>
                  </a:cubicBezTo>
                  <a:lnTo>
                    <a:pt x="56378" y="27981"/>
                  </a:lnTo>
                  <a:lnTo>
                    <a:pt x="21385" y="0"/>
                  </a:lnTo>
                  <a:lnTo>
                    <a:pt x="445" y="192208"/>
                  </a:lnTo>
                  <a:cubicBezTo>
                    <a:pt x="-2353" y="217880"/>
                    <a:pt x="8173" y="243199"/>
                    <a:pt x="28336" y="259322"/>
                  </a:cubicBezTo>
                  <a:cubicBezTo>
                    <a:pt x="55248" y="280832"/>
                    <a:pt x="92326" y="280888"/>
                    <a:pt x="119086" y="261887"/>
                  </a:cubicBezTo>
                  <a:cubicBezTo>
                    <a:pt x="101225" y="262865"/>
                    <a:pt x="82954" y="257614"/>
                    <a:pt x="67874" y="24556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7"/>
            <p:cNvSpPr/>
            <p:nvPr/>
          </p:nvSpPr>
          <p:spPr>
            <a:xfrm>
              <a:off x="5404180" y="3202544"/>
              <a:ext cx="236391" cy="301201"/>
            </a:xfrm>
            <a:custGeom>
              <a:avLst/>
              <a:gdLst/>
              <a:ahLst/>
              <a:cxnLst/>
              <a:rect l="l" t="t" r="r" b="b"/>
              <a:pathLst>
                <a:path w="236391" h="301201" extrusionOk="0">
                  <a:moveTo>
                    <a:pt x="87960" y="301201"/>
                  </a:moveTo>
                  <a:cubicBezTo>
                    <a:pt x="68062" y="301201"/>
                    <a:pt x="48886" y="294506"/>
                    <a:pt x="33117" y="281895"/>
                  </a:cubicBezTo>
                  <a:cubicBezTo>
                    <a:pt x="9427" y="262966"/>
                    <a:pt x="-2758" y="233671"/>
                    <a:pt x="529" y="203517"/>
                  </a:cubicBezTo>
                  <a:lnTo>
                    <a:pt x="21476" y="11309"/>
                  </a:lnTo>
                  <a:cubicBezTo>
                    <a:pt x="21974" y="6707"/>
                    <a:pt x="24940" y="2747"/>
                    <a:pt x="29213" y="975"/>
                  </a:cubicBezTo>
                  <a:cubicBezTo>
                    <a:pt x="33486" y="-805"/>
                    <a:pt x="38376" y="-116"/>
                    <a:pt x="41991" y="2779"/>
                  </a:cubicBezTo>
                  <a:lnTo>
                    <a:pt x="231630" y="154387"/>
                  </a:lnTo>
                  <a:cubicBezTo>
                    <a:pt x="234251" y="156488"/>
                    <a:pt x="235951" y="159550"/>
                    <a:pt x="236312" y="162885"/>
                  </a:cubicBezTo>
                  <a:cubicBezTo>
                    <a:pt x="236688" y="166229"/>
                    <a:pt x="235718" y="169580"/>
                    <a:pt x="233618" y="172210"/>
                  </a:cubicBezTo>
                  <a:lnTo>
                    <a:pt x="156969" y="268089"/>
                  </a:lnTo>
                  <a:cubicBezTo>
                    <a:pt x="142266" y="286473"/>
                    <a:pt x="121302" y="298042"/>
                    <a:pt x="97893" y="300648"/>
                  </a:cubicBezTo>
                  <a:cubicBezTo>
                    <a:pt x="94574" y="301017"/>
                    <a:pt x="91255" y="301201"/>
                    <a:pt x="87960" y="301201"/>
                  </a:cubicBezTo>
                  <a:close/>
                  <a:moveTo>
                    <a:pt x="44180" y="36989"/>
                  </a:moveTo>
                  <a:lnTo>
                    <a:pt x="25725" y="206259"/>
                  </a:lnTo>
                  <a:cubicBezTo>
                    <a:pt x="23400" y="227738"/>
                    <a:pt x="32075" y="248607"/>
                    <a:pt x="48942" y="262092"/>
                  </a:cubicBezTo>
                  <a:cubicBezTo>
                    <a:pt x="62034" y="272571"/>
                    <a:pt x="78420" y="277277"/>
                    <a:pt x="95095" y="275449"/>
                  </a:cubicBezTo>
                  <a:cubicBezTo>
                    <a:pt x="111754" y="273589"/>
                    <a:pt x="126705" y="265355"/>
                    <a:pt x="137159" y="252263"/>
                  </a:cubicBezTo>
                  <a:lnTo>
                    <a:pt x="205896" y="166285"/>
                  </a:lnTo>
                  <a:lnTo>
                    <a:pt x="44180" y="36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7"/>
            <p:cNvSpPr/>
            <p:nvPr/>
          </p:nvSpPr>
          <p:spPr>
            <a:xfrm>
              <a:off x="5084483" y="2637095"/>
              <a:ext cx="281655" cy="278407"/>
            </a:xfrm>
            <a:custGeom>
              <a:avLst/>
              <a:gdLst/>
              <a:ahLst/>
              <a:cxnLst/>
              <a:rect l="l" t="t" r="r" b="b"/>
              <a:pathLst>
                <a:path w="281655" h="278407" extrusionOk="0">
                  <a:moveTo>
                    <a:pt x="281655" y="23031"/>
                  </a:moveTo>
                  <a:cubicBezTo>
                    <a:pt x="275835" y="78703"/>
                    <a:pt x="254439" y="133550"/>
                    <a:pt x="216880" y="180532"/>
                  </a:cubicBezTo>
                  <a:cubicBezTo>
                    <a:pt x="179321" y="227522"/>
                    <a:pt x="130530" y="260473"/>
                    <a:pt x="77515" y="278408"/>
                  </a:cubicBezTo>
                  <a:cubicBezTo>
                    <a:pt x="33703" y="193528"/>
                    <a:pt x="7664" y="101104"/>
                    <a:pt x="0" y="7140"/>
                  </a:cubicBezTo>
                  <a:cubicBezTo>
                    <a:pt x="93332" y="-6080"/>
                    <a:pt x="189222" y="-1029"/>
                    <a:pt x="281655" y="2302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7"/>
            <p:cNvSpPr/>
            <p:nvPr/>
          </p:nvSpPr>
          <p:spPr>
            <a:xfrm>
              <a:off x="5084483" y="2637870"/>
              <a:ext cx="111626" cy="276847"/>
            </a:xfrm>
            <a:custGeom>
              <a:avLst/>
              <a:gdLst/>
              <a:ahLst/>
              <a:cxnLst/>
              <a:rect l="l" t="t" r="r" b="b"/>
              <a:pathLst>
                <a:path w="111626" h="276847" extrusionOk="0">
                  <a:moveTo>
                    <a:pt x="59678" y="24966"/>
                  </a:moveTo>
                  <a:cubicBezTo>
                    <a:pt x="58531" y="16716"/>
                    <a:pt x="57689" y="8386"/>
                    <a:pt x="57048" y="0"/>
                  </a:cubicBezTo>
                  <a:cubicBezTo>
                    <a:pt x="37968" y="1171"/>
                    <a:pt x="18920" y="2902"/>
                    <a:pt x="0" y="5580"/>
                  </a:cubicBezTo>
                  <a:cubicBezTo>
                    <a:pt x="7656" y="99543"/>
                    <a:pt x="33695" y="191968"/>
                    <a:pt x="77507" y="276848"/>
                  </a:cubicBezTo>
                  <a:cubicBezTo>
                    <a:pt x="89123" y="272919"/>
                    <a:pt x="100491" y="268141"/>
                    <a:pt x="111627" y="262777"/>
                  </a:cubicBezTo>
                  <a:cubicBezTo>
                    <a:pt x="77820" y="187614"/>
                    <a:pt x="57352" y="107425"/>
                    <a:pt x="50715" y="26056"/>
                  </a:cubicBezTo>
                  <a:cubicBezTo>
                    <a:pt x="53689" y="25631"/>
                    <a:pt x="56687" y="25359"/>
                    <a:pt x="59669" y="249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7"/>
            <p:cNvSpPr/>
            <p:nvPr/>
          </p:nvSpPr>
          <p:spPr>
            <a:xfrm>
              <a:off x="5071807" y="2624344"/>
              <a:ext cx="307013" cy="303842"/>
            </a:xfrm>
            <a:custGeom>
              <a:avLst/>
              <a:gdLst/>
              <a:ahLst/>
              <a:cxnLst/>
              <a:rect l="l" t="t" r="r" b="b"/>
              <a:pathLst>
                <a:path w="307013" h="303842" extrusionOk="0">
                  <a:moveTo>
                    <a:pt x="90192" y="303843"/>
                  </a:moveTo>
                  <a:cubicBezTo>
                    <a:pt x="85558" y="303843"/>
                    <a:pt x="81149" y="301293"/>
                    <a:pt x="78928" y="296980"/>
                  </a:cubicBezTo>
                  <a:cubicBezTo>
                    <a:pt x="34499" y="210929"/>
                    <a:pt x="7955" y="118048"/>
                    <a:pt x="42" y="20926"/>
                  </a:cubicBezTo>
                  <a:cubicBezTo>
                    <a:pt x="-503" y="14239"/>
                    <a:pt x="4259" y="8282"/>
                    <a:pt x="10897" y="7336"/>
                  </a:cubicBezTo>
                  <a:cubicBezTo>
                    <a:pt x="107340" y="-6325"/>
                    <a:pt x="203774" y="-889"/>
                    <a:pt x="297523" y="23499"/>
                  </a:cubicBezTo>
                  <a:cubicBezTo>
                    <a:pt x="303592" y="25079"/>
                    <a:pt x="307600" y="30851"/>
                    <a:pt x="306943" y="37089"/>
                  </a:cubicBezTo>
                  <a:cubicBezTo>
                    <a:pt x="300674" y="97067"/>
                    <a:pt x="277337" y="153814"/>
                    <a:pt x="239457" y="201196"/>
                  </a:cubicBezTo>
                  <a:cubicBezTo>
                    <a:pt x="201578" y="248579"/>
                    <a:pt x="151368" y="283839"/>
                    <a:pt x="94256" y="303161"/>
                  </a:cubicBezTo>
                  <a:cubicBezTo>
                    <a:pt x="92918" y="303618"/>
                    <a:pt x="91555" y="303826"/>
                    <a:pt x="90192" y="303826"/>
                  </a:cubicBezTo>
                  <a:close/>
                  <a:moveTo>
                    <a:pt x="26402" y="30867"/>
                  </a:moveTo>
                  <a:cubicBezTo>
                    <a:pt x="34819" y="116581"/>
                    <a:pt x="58349" y="198759"/>
                    <a:pt x="96445" y="275445"/>
                  </a:cubicBezTo>
                  <a:cubicBezTo>
                    <a:pt x="144682" y="257061"/>
                    <a:pt x="187107" y="226082"/>
                    <a:pt x="219648" y="185378"/>
                  </a:cubicBezTo>
                  <a:cubicBezTo>
                    <a:pt x="252188" y="144666"/>
                    <a:pt x="273064" y="96465"/>
                    <a:pt x="280375" y="45355"/>
                  </a:cubicBezTo>
                  <a:cubicBezTo>
                    <a:pt x="197169" y="25087"/>
                    <a:pt x="111853" y="20228"/>
                    <a:pt x="26402" y="308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7"/>
            <p:cNvSpPr/>
            <p:nvPr/>
          </p:nvSpPr>
          <p:spPr>
            <a:xfrm>
              <a:off x="5389082" y="2866388"/>
              <a:ext cx="213017" cy="213039"/>
            </a:xfrm>
            <a:custGeom>
              <a:avLst/>
              <a:gdLst/>
              <a:ahLst/>
              <a:cxnLst/>
              <a:rect l="l" t="t" r="r" b="b"/>
              <a:pathLst>
                <a:path w="213017" h="213039" extrusionOk="0">
                  <a:moveTo>
                    <a:pt x="173012" y="23332"/>
                  </a:moveTo>
                  <a:cubicBezTo>
                    <a:pt x="218957" y="60059"/>
                    <a:pt x="226428" y="127084"/>
                    <a:pt x="189695" y="173032"/>
                  </a:cubicBezTo>
                  <a:cubicBezTo>
                    <a:pt x="152970" y="218979"/>
                    <a:pt x="85949" y="226451"/>
                    <a:pt x="40005" y="189716"/>
                  </a:cubicBezTo>
                  <a:cubicBezTo>
                    <a:pt x="-5940" y="152980"/>
                    <a:pt x="-13411" y="85963"/>
                    <a:pt x="23322" y="40008"/>
                  </a:cubicBezTo>
                  <a:cubicBezTo>
                    <a:pt x="60047" y="-5940"/>
                    <a:pt x="127068" y="-13412"/>
                    <a:pt x="173012" y="23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7"/>
            <p:cNvSpPr/>
            <p:nvPr/>
          </p:nvSpPr>
          <p:spPr>
            <a:xfrm>
              <a:off x="5389074" y="2887515"/>
              <a:ext cx="197768" cy="191917"/>
            </a:xfrm>
            <a:custGeom>
              <a:avLst/>
              <a:gdLst/>
              <a:ahLst/>
              <a:cxnLst/>
              <a:rect l="l" t="t" r="r" b="b"/>
              <a:pathLst>
                <a:path w="197768" h="191917" extrusionOk="0">
                  <a:moveTo>
                    <a:pt x="67791" y="137907"/>
                  </a:moveTo>
                  <a:cubicBezTo>
                    <a:pt x="25631" y="104202"/>
                    <a:pt x="15978" y="45033"/>
                    <a:pt x="43035" y="0"/>
                  </a:cubicBezTo>
                  <a:cubicBezTo>
                    <a:pt x="35852" y="5339"/>
                    <a:pt x="29166" y="11569"/>
                    <a:pt x="23322" y="18889"/>
                  </a:cubicBezTo>
                  <a:cubicBezTo>
                    <a:pt x="-13411" y="64836"/>
                    <a:pt x="-5940" y="131862"/>
                    <a:pt x="40005" y="168597"/>
                  </a:cubicBezTo>
                  <a:cubicBezTo>
                    <a:pt x="85949" y="205324"/>
                    <a:pt x="152970" y="197860"/>
                    <a:pt x="189703" y="151913"/>
                  </a:cubicBezTo>
                  <a:cubicBezTo>
                    <a:pt x="192726" y="148129"/>
                    <a:pt x="195347" y="144160"/>
                    <a:pt x="197768" y="140111"/>
                  </a:cubicBezTo>
                  <a:cubicBezTo>
                    <a:pt x="159873" y="168316"/>
                    <a:pt x="106416" y="168789"/>
                    <a:pt x="67791" y="137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7"/>
            <p:cNvSpPr/>
            <p:nvPr/>
          </p:nvSpPr>
          <p:spPr>
            <a:xfrm>
              <a:off x="5376455" y="2853784"/>
              <a:ext cx="238337" cy="238269"/>
            </a:xfrm>
            <a:custGeom>
              <a:avLst/>
              <a:gdLst/>
              <a:ahLst/>
              <a:cxnLst/>
              <a:rect l="l" t="t" r="r" b="b"/>
              <a:pathLst>
                <a:path w="238337" h="238269" extrusionOk="0">
                  <a:moveTo>
                    <a:pt x="119011" y="238269"/>
                  </a:moveTo>
                  <a:cubicBezTo>
                    <a:pt x="92908" y="238269"/>
                    <a:pt x="66645" y="229763"/>
                    <a:pt x="44711" y="212229"/>
                  </a:cubicBezTo>
                  <a:cubicBezTo>
                    <a:pt x="-6621" y="171188"/>
                    <a:pt x="-14990" y="96033"/>
                    <a:pt x="26040" y="44706"/>
                  </a:cubicBezTo>
                  <a:cubicBezTo>
                    <a:pt x="67078" y="-6621"/>
                    <a:pt x="142244" y="-14983"/>
                    <a:pt x="193552" y="26026"/>
                  </a:cubicBezTo>
                  <a:lnTo>
                    <a:pt x="193552" y="26026"/>
                  </a:lnTo>
                  <a:cubicBezTo>
                    <a:pt x="218428" y="45909"/>
                    <a:pt x="234069" y="74282"/>
                    <a:pt x="237588" y="105927"/>
                  </a:cubicBezTo>
                  <a:cubicBezTo>
                    <a:pt x="241116" y="137563"/>
                    <a:pt x="232113" y="168695"/>
                    <a:pt x="212231" y="193556"/>
                  </a:cubicBezTo>
                  <a:cubicBezTo>
                    <a:pt x="188726" y="222964"/>
                    <a:pt x="154021" y="238269"/>
                    <a:pt x="119011" y="238269"/>
                  </a:cubicBezTo>
                  <a:close/>
                  <a:moveTo>
                    <a:pt x="119228" y="25336"/>
                  </a:moveTo>
                  <a:cubicBezTo>
                    <a:pt x="91674" y="25336"/>
                    <a:pt x="64352" y="37386"/>
                    <a:pt x="45849" y="60540"/>
                  </a:cubicBezTo>
                  <a:cubicBezTo>
                    <a:pt x="13542" y="100956"/>
                    <a:pt x="20131" y="160116"/>
                    <a:pt x="60536" y="192418"/>
                  </a:cubicBezTo>
                  <a:cubicBezTo>
                    <a:pt x="100941" y="224720"/>
                    <a:pt x="160105" y="218130"/>
                    <a:pt x="192413" y="177714"/>
                  </a:cubicBezTo>
                  <a:cubicBezTo>
                    <a:pt x="208062" y="158144"/>
                    <a:pt x="215157" y="133635"/>
                    <a:pt x="212383" y="108725"/>
                  </a:cubicBezTo>
                  <a:cubicBezTo>
                    <a:pt x="209601" y="83815"/>
                    <a:pt x="197287" y="61478"/>
                    <a:pt x="177710" y="45829"/>
                  </a:cubicBezTo>
                  <a:lnTo>
                    <a:pt x="177710" y="45829"/>
                  </a:lnTo>
                  <a:cubicBezTo>
                    <a:pt x="160442" y="32031"/>
                    <a:pt x="139766" y="25320"/>
                    <a:pt x="119219" y="253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37"/>
            <p:cNvSpPr/>
            <p:nvPr/>
          </p:nvSpPr>
          <p:spPr>
            <a:xfrm>
              <a:off x="5720467" y="3117581"/>
              <a:ext cx="195647" cy="204576"/>
            </a:xfrm>
            <a:custGeom>
              <a:avLst/>
              <a:gdLst/>
              <a:ahLst/>
              <a:cxnLst/>
              <a:rect l="l" t="t" r="r" b="b"/>
              <a:pathLst>
                <a:path w="195647" h="204576" extrusionOk="0">
                  <a:moveTo>
                    <a:pt x="184275" y="109293"/>
                  </a:moveTo>
                  <a:lnTo>
                    <a:pt x="123692" y="185081"/>
                  </a:lnTo>
                  <a:cubicBezTo>
                    <a:pt x="103121" y="210816"/>
                    <a:pt x="64087" y="211121"/>
                    <a:pt x="43123" y="185706"/>
                  </a:cubicBezTo>
                  <a:lnTo>
                    <a:pt x="0" y="133449"/>
                  </a:lnTo>
                  <a:lnTo>
                    <a:pt x="106672" y="0"/>
                  </a:lnTo>
                  <a:lnTo>
                    <a:pt x="167143" y="30562"/>
                  </a:lnTo>
                  <a:cubicBezTo>
                    <a:pt x="196549" y="45418"/>
                    <a:pt x="204846" y="83565"/>
                    <a:pt x="184275" y="1093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7"/>
            <p:cNvSpPr/>
            <p:nvPr/>
          </p:nvSpPr>
          <p:spPr>
            <a:xfrm>
              <a:off x="5707800" y="3104893"/>
              <a:ext cx="221012" cy="229949"/>
            </a:xfrm>
            <a:custGeom>
              <a:avLst/>
              <a:gdLst/>
              <a:ahLst/>
              <a:cxnLst/>
              <a:rect l="l" t="t" r="r" b="b"/>
              <a:pathLst>
                <a:path w="221012" h="229949" extrusionOk="0">
                  <a:moveTo>
                    <a:pt x="95818" y="229950"/>
                  </a:moveTo>
                  <a:cubicBezTo>
                    <a:pt x="76465" y="229950"/>
                    <a:pt x="58339" y="221411"/>
                    <a:pt x="46017" y="206467"/>
                  </a:cubicBezTo>
                  <a:lnTo>
                    <a:pt x="2903" y="154210"/>
                  </a:lnTo>
                  <a:cubicBezTo>
                    <a:pt x="-922" y="149584"/>
                    <a:pt x="-970" y="142913"/>
                    <a:pt x="2774" y="138223"/>
                  </a:cubicBezTo>
                  <a:lnTo>
                    <a:pt x="109446" y="4774"/>
                  </a:lnTo>
                  <a:cubicBezTo>
                    <a:pt x="113190" y="76"/>
                    <a:pt x="119692" y="-1351"/>
                    <a:pt x="125071" y="1375"/>
                  </a:cubicBezTo>
                  <a:lnTo>
                    <a:pt x="185542" y="31937"/>
                  </a:lnTo>
                  <a:cubicBezTo>
                    <a:pt x="202987" y="40748"/>
                    <a:pt x="215365" y="56759"/>
                    <a:pt x="219517" y="75848"/>
                  </a:cubicBezTo>
                  <a:cubicBezTo>
                    <a:pt x="223678" y="94937"/>
                    <a:pt x="219060" y="114644"/>
                    <a:pt x="206867" y="129901"/>
                  </a:cubicBezTo>
                  <a:lnTo>
                    <a:pt x="206867" y="129901"/>
                  </a:lnTo>
                  <a:cubicBezTo>
                    <a:pt x="206867" y="129901"/>
                    <a:pt x="146275" y="205697"/>
                    <a:pt x="146275" y="205697"/>
                  </a:cubicBezTo>
                  <a:cubicBezTo>
                    <a:pt x="134082" y="220954"/>
                    <a:pt x="115884" y="229798"/>
                    <a:pt x="96339" y="229950"/>
                  </a:cubicBezTo>
                  <a:lnTo>
                    <a:pt x="95825" y="229950"/>
                  </a:lnTo>
                  <a:close/>
                  <a:moveTo>
                    <a:pt x="29005" y="146008"/>
                  </a:moveTo>
                  <a:lnTo>
                    <a:pt x="65570" y="190328"/>
                  </a:lnTo>
                  <a:cubicBezTo>
                    <a:pt x="73122" y="199484"/>
                    <a:pt x="84338" y="204214"/>
                    <a:pt x="96138" y="204591"/>
                  </a:cubicBezTo>
                  <a:cubicBezTo>
                    <a:pt x="108003" y="204495"/>
                    <a:pt x="119050" y="199131"/>
                    <a:pt x="126458" y="189863"/>
                  </a:cubicBezTo>
                  <a:lnTo>
                    <a:pt x="187049" y="114067"/>
                  </a:lnTo>
                  <a:cubicBezTo>
                    <a:pt x="194457" y="104799"/>
                    <a:pt x="197263" y="92837"/>
                    <a:pt x="194737" y="81244"/>
                  </a:cubicBezTo>
                  <a:cubicBezTo>
                    <a:pt x="192212" y="69643"/>
                    <a:pt x="184692" y="59918"/>
                    <a:pt x="174102" y="54570"/>
                  </a:cubicBezTo>
                  <a:lnTo>
                    <a:pt x="122818" y="28658"/>
                  </a:lnTo>
                  <a:lnTo>
                    <a:pt x="29005" y="146016"/>
                  </a:lnTo>
                  <a:close/>
                  <a:moveTo>
                    <a:pt x="196950" y="121980"/>
                  </a:moveTo>
                  <a:lnTo>
                    <a:pt x="197046" y="121980"/>
                  </a:lnTo>
                  <a:lnTo>
                    <a:pt x="196950" y="1219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7"/>
            <p:cNvSpPr/>
            <p:nvPr/>
          </p:nvSpPr>
          <p:spPr>
            <a:xfrm>
              <a:off x="5912264" y="3282020"/>
              <a:ext cx="126236" cy="83802"/>
            </a:xfrm>
            <a:custGeom>
              <a:avLst/>
              <a:gdLst/>
              <a:ahLst/>
              <a:cxnLst/>
              <a:rect l="l" t="t" r="r" b="b"/>
              <a:pathLst>
                <a:path w="126236" h="83802" extrusionOk="0">
                  <a:moveTo>
                    <a:pt x="113548" y="83802"/>
                  </a:moveTo>
                  <a:cubicBezTo>
                    <a:pt x="111391" y="83802"/>
                    <a:pt x="109203" y="83249"/>
                    <a:pt x="107199" y="82094"/>
                  </a:cubicBezTo>
                  <a:lnTo>
                    <a:pt x="6323" y="23656"/>
                  </a:lnTo>
                  <a:cubicBezTo>
                    <a:pt x="270" y="20144"/>
                    <a:pt x="-1798" y="12391"/>
                    <a:pt x="1705" y="6330"/>
                  </a:cubicBezTo>
                  <a:cubicBezTo>
                    <a:pt x="5225" y="261"/>
                    <a:pt x="12985" y="-1799"/>
                    <a:pt x="19038" y="1712"/>
                  </a:cubicBezTo>
                  <a:lnTo>
                    <a:pt x="119914" y="60151"/>
                  </a:lnTo>
                  <a:cubicBezTo>
                    <a:pt x="125966" y="63662"/>
                    <a:pt x="128034" y="71415"/>
                    <a:pt x="124531" y="77476"/>
                  </a:cubicBezTo>
                  <a:cubicBezTo>
                    <a:pt x="122174" y="81541"/>
                    <a:pt x="117925" y="83802"/>
                    <a:pt x="113548" y="838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7"/>
            <p:cNvSpPr/>
            <p:nvPr/>
          </p:nvSpPr>
          <p:spPr>
            <a:xfrm>
              <a:off x="5966941" y="2986707"/>
              <a:ext cx="75805" cy="60873"/>
            </a:xfrm>
            <a:custGeom>
              <a:avLst/>
              <a:gdLst/>
              <a:ahLst/>
              <a:cxnLst/>
              <a:rect l="l" t="t" r="r" b="b"/>
              <a:pathLst>
                <a:path w="75805" h="60873" extrusionOk="0">
                  <a:moveTo>
                    <a:pt x="63112" y="60874"/>
                  </a:moveTo>
                  <a:cubicBezTo>
                    <a:pt x="60586" y="60874"/>
                    <a:pt x="58037" y="60128"/>
                    <a:pt x="55824" y="58557"/>
                  </a:cubicBezTo>
                  <a:lnTo>
                    <a:pt x="5383" y="23048"/>
                  </a:lnTo>
                  <a:cubicBezTo>
                    <a:pt x="-342" y="19015"/>
                    <a:pt x="-1720" y="11110"/>
                    <a:pt x="2312" y="5378"/>
                  </a:cubicBezTo>
                  <a:cubicBezTo>
                    <a:pt x="6361" y="-347"/>
                    <a:pt x="14281" y="-1718"/>
                    <a:pt x="19981" y="2315"/>
                  </a:cubicBezTo>
                  <a:lnTo>
                    <a:pt x="70423" y="37824"/>
                  </a:lnTo>
                  <a:cubicBezTo>
                    <a:pt x="76147" y="41849"/>
                    <a:pt x="77526" y="49762"/>
                    <a:pt x="73494" y="55494"/>
                  </a:cubicBezTo>
                  <a:cubicBezTo>
                    <a:pt x="71016" y="58998"/>
                    <a:pt x="67096" y="60874"/>
                    <a:pt x="63112" y="60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7"/>
            <p:cNvSpPr/>
            <p:nvPr/>
          </p:nvSpPr>
          <p:spPr>
            <a:xfrm>
              <a:off x="6053170" y="3373525"/>
              <a:ext cx="174824" cy="254873"/>
            </a:xfrm>
            <a:custGeom>
              <a:avLst/>
              <a:gdLst/>
              <a:ahLst/>
              <a:cxnLst/>
              <a:rect l="l" t="t" r="r" b="b"/>
              <a:pathLst>
                <a:path w="174824" h="254873" extrusionOk="0">
                  <a:moveTo>
                    <a:pt x="160677" y="254874"/>
                  </a:moveTo>
                  <a:cubicBezTo>
                    <a:pt x="159996" y="254874"/>
                    <a:pt x="159298" y="254817"/>
                    <a:pt x="158609" y="254705"/>
                  </a:cubicBezTo>
                  <a:cubicBezTo>
                    <a:pt x="151698" y="253575"/>
                    <a:pt x="147009" y="247049"/>
                    <a:pt x="148147" y="240138"/>
                  </a:cubicBezTo>
                  <a:cubicBezTo>
                    <a:pt x="165463" y="134693"/>
                    <a:pt x="7091" y="24222"/>
                    <a:pt x="5487" y="23124"/>
                  </a:cubicBezTo>
                  <a:cubicBezTo>
                    <a:pt x="-277" y="19155"/>
                    <a:pt x="-1736" y="11258"/>
                    <a:pt x="2240" y="5494"/>
                  </a:cubicBezTo>
                  <a:cubicBezTo>
                    <a:pt x="6201" y="-279"/>
                    <a:pt x="14105" y="-1730"/>
                    <a:pt x="19861" y="2231"/>
                  </a:cubicBezTo>
                  <a:cubicBezTo>
                    <a:pt x="26940" y="7097"/>
                    <a:pt x="193089" y="122940"/>
                    <a:pt x="173167" y="244243"/>
                  </a:cubicBezTo>
                  <a:cubicBezTo>
                    <a:pt x="172149" y="250456"/>
                    <a:pt x="166770" y="254866"/>
                    <a:pt x="160677" y="254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7"/>
            <p:cNvSpPr/>
            <p:nvPr/>
          </p:nvSpPr>
          <p:spPr>
            <a:xfrm>
              <a:off x="5931194" y="3021888"/>
              <a:ext cx="138506" cy="101184"/>
            </a:xfrm>
            <a:custGeom>
              <a:avLst/>
              <a:gdLst/>
              <a:ahLst/>
              <a:cxnLst/>
              <a:rect l="l" t="t" r="r" b="b"/>
              <a:pathLst>
                <a:path w="138506" h="101184" extrusionOk="0">
                  <a:moveTo>
                    <a:pt x="125820" y="101185"/>
                  </a:moveTo>
                  <a:cubicBezTo>
                    <a:pt x="123391" y="101185"/>
                    <a:pt x="120938" y="100495"/>
                    <a:pt x="118765" y="99036"/>
                  </a:cubicBezTo>
                  <a:lnTo>
                    <a:pt x="5616" y="23216"/>
                  </a:lnTo>
                  <a:cubicBezTo>
                    <a:pt x="-196" y="19319"/>
                    <a:pt x="-1752" y="11446"/>
                    <a:pt x="2152" y="5626"/>
                  </a:cubicBezTo>
                  <a:cubicBezTo>
                    <a:pt x="6057" y="-195"/>
                    <a:pt x="13929" y="-1750"/>
                    <a:pt x="19741" y="2146"/>
                  </a:cubicBezTo>
                  <a:lnTo>
                    <a:pt x="132891" y="77966"/>
                  </a:lnTo>
                  <a:cubicBezTo>
                    <a:pt x="138703" y="81863"/>
                    <a:pt x="140258" y="89736"/>
                    <a:pt x="136354" y="95556"/>
                  </a:cubicBezTo>
                  <a:cubicBezTo>
                    <a:pt x="133909" y="99204"/>
                    <a:pt x="129893" y="101177"/>
                    <a:pt x="125812" y="1011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7"/>
            <p:cNvSpPr/>
            <p:nvPr/>
          </p:nvSpPr>
          <p:spPr>
            <a:xfrm>
              <a:off x="5638484" y="3411058"/>
              <a:ext cx="75805" cy="60873"/>
            </a:xfrm>
            <a:custGeom>
              <a:avLst/>
              <a:gdLst/>
              <a:ahLst/>
              <a:cxnLst/>
              <a:rect l="l" t="t" r="r" b="b"/>
              <a:pathLst>
                <a:path w="75805" h="60873" extrusionOk="0">
                  <a:moveTo>
                    <a:pt x="63112" y="60874"/>
                  </a:moveTo>
                  <a:cubicBezTo>
                    <a:pt x="60586" y="60874"/>
                    <a:pt x="58037" y="60128"/>
                    <a:pt x="55824" y="58557"/>
                  </a:cubicBezTo>
                  <a:lnTo>
                    <a:pt x="5383" y="23048"/>
                  </a:lnTo>
                  <a:cubicBezTo>
                    <a:pt x="-342" y="19023"/>
                    <a:pt x="-1720" y="11110"/>
                    <a:pt x="2312" y="5378"/>
                  </a:cubicBezTo>
                  <a:cubicBezTo>
                    <a:pt x="6361" y="-347"/>
                    <a:pt x="14281" y="-1718"/>
                    <a:pt x="19981" y="2315"/>
                  </a:cubicBezTo>
                  <a:lnTo>
                    <a:pt x="70423" y="37824"/>
                  </a:lnTo>
                  <a:cubicBezTo>
                    <a:pt x="76147" y="41857"/>
                    <a:pt x="77526" y="49762"/>
                    <a:pt x="73494" y="55494"/>
                  </a:cubicBezTo>
                  <a:cubicBezTo>
                    <a:pt x="71016" y="58998"/>
                    <a:pt x="67096" y="60874"/>
                    <a:pt x="63112" y="60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7"/>
            <p:cNvSpPr/>
            <p:nvPr/>
          </p:nvSpPr>
          <p:spPr>
            <a:xfrm>
              <a:off x="5661764" y="3373154"/>
              <a:ext cx="138498" cy="101183"/>
            </a:xfrm>
            <a:custGeom>
              <a:avLst/>
              <a:gdLst/>
              <a:ahLst/>
              <a:cxnLst/>
              <a:rect l="l" t="t" r="r" b="b"/>
              <a:pathLst>
                <a:path w="138498" h="101183" extrusionOk="0">
                  <a:moveTo>
                    <a:pt x="125812" y="101183"/>
                  </a:moveTo>
                  <a:cubicBezTo>
                    <a:pt x="123383" y="101183"/>
                    <a:pt x="120930" y="100494"/>
                    <a:pt x="118757" y="99035"/>
                  </a:cubicBezTo>
                  <a:lnTo>
                    <a:pt x="5616" y="23214"/>
                  </a:lnTo>
                  <a:cubicBezTo>
                    <a:pt x="-196" y="19318"/>
                    <a:pt x="-1752" y="11437"/>
                    <a:pt x="2152" y="5624"/>
                  </a:cubicBezTo>
                  <a:cubicBezTo>
                    <a:pt x="6057" y="-204"/>
                    <a:pt x="13929" y="-1744"/>
                    <a:pt x="19742" y="2145"/>
                  </a:cubicBezTo>
                  <a:lnTo>
                    <a:pt x="132883" y="77965"/>
                  </a:lnTo>
                  <a:cubicBezTo>
                    <a:pt x="138695" y="81861"/>
                    <a:pt x="140250" y="89742"/>
                    <a:pt x="136346" y="95555"/>
                  </a:cubicBezTo>
                  <a:cubicBezTo>
                    <a:pt x="133901" y="99203"/>
                    <a:pt x="129885" y="101175"/>
                    <a:pt x="125804" y="1011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7"/>
            <p:cNvSpPr/>
            <p:nvPr/>
          </p:nvSpPr>
          <p:spPr>
            <a:xfrm>
              <a:off x="5844382" y="4046644"/>
              <a:ext cx="98754" cy="99203"/>
            </a:xfrm>
            <a:custGeom>
              <a:avLst/>
              <a:gdLst/>
              <a:ahLst/>
              <a:cxnLst/>
              <a:rect l="l" t="t" r="r" b="b"/>
              <a:pathLst>
                <a:path w="98754" h="99203" extrusionOk="0">
                  <a:moveTo>
                    <a:pt x="12692" y="99203"/>
                  </a:moveTo>
                  <a:cubicBezTo>
                    <a:pt x="8331" y="99203"/>
                    <a:pt x="4098" y="96958"/>
                    <a:pt x="1733" y="92917"/>
                  </a:cubicBezTo>
                  <a:cubicBezTo>
                    <a:pt x="-1795" y="86872"/>
                    <a:pt x="234" y="79120"/>
                    <a:pt x="6270" y="75584"/>
                  </a:cubicBezTo>
                  <a:cubicBezTo>
                    <a:pt x="6856" y="75239"/>
                    <a:pt x="44711" y="52526"/>
                    <a:pt x="75472" y="5713"/>
                  </a:cubicBezTo>
                  <a:cubicBezTo>
                    <a:pt x="79328" y="-132"/>
                    <a:pt x="87192" y="-1760"/>
                    <a:pt x="93037" y="2081"/>
                  </a:cubicBezTo>
                  <a:cubicBezTo>
                    <a:pt x="98889" y="5921"/>
                    <a:pt x="100516" y="13786"/>
                    <a:pt x="96668" y="19639"/>
                  </a:cubicBezTo>
                  <a:cubicBezTo>
                    <a:pt x="62388" y="71808"/>
                    <a:pt x="20821" y="96445"/>
                    <a:pt x="19073" y="97471"/>
                  </a:cubicBezTo>
                  <a:cubicBezTo>
                    <a:pt x="17069" y="98642"/>
                    <a:pt x="14865" y="99203"/>
                    <a:pt x="12692" y="99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0" name="TextBox 1229">
            <a:extLst>
              <a:ext uri="{FF2B5EF4-FFF2-40B4-BE49-F238E27FC236}">
                <a16:creationId xmlns:a16="http://schemas.microsoft.com/office/drawing/2014/main" id="{71487021-D97F-4AE1-F7B7-635C5D931D65}"/>
              </a:ext>
            </a:extLst>
          </p:cNvPr>
          <p:cNvSpPr txBox="1"/>
          <p:nvPr/>
        </p:nvSpPr>
        <p:spPr>
          <a:xfrm>
            <a:off x="1406035" y="1412873"/>
            <a:ext cx="2438709" cy="600164"/>
          </a:xfrm>
          <a:prstGeom prst="rect">
            <a:avLst/>
          </a:prstGeom>
          <a:noFill/>
        </p:spPr>
        <p:txBody>
          <a:bodyPr wrap="square">
            <a:spAutoFit/>
          </a:bodyPr>
          <a:lstStyle/>
          <a:p>
            <a:pPr marL="381000" lvl="0" indent="-228600" algn="l" rtl="0">
              <a:spcBef>
                <a:spcPts val="0"/>
              </a:spcBef>
              <a:spcAft>
                <a:spcPts val="0"/>
              </a:spcAft>
              <a:buSzPts val="1200"/>
              <a:buFont typeface="+mj-lt"/>
              <a:buAutoNum type="arabicPeriod"/>
            </a:pPr>
            <a:r>
              <a:rPr lang="en-GB" sz="1100" dirty="0">
                <a:solidFill>
                  <a:srgbClr val="556020"/>
                </a:solidFill>
              </a:rPr>
              <a:t>We fully comprehend the challenge and the problem concerned </a:t>
            </a:r>
          </a:p>
        </p:txBody>
      </p:sp>
      <p:sp>
        <p:nvSpPr>
          <p:cNvPr id="1231" name="TextBox 1230">
            <a:extLst>
              <a:ext uri="{FF2B5EF4-FFF2-40B4-BE49-F238E27FC236}">
                <a16:creationId xmlns:a16="http://schemas.microsoft.com/office/drawing/2014/main" id="{A4D8686D-D93D-E92D-6F6B-53D98ED16F67}"/>
              </a:ext>
            </a:extLst>
          </p:cNvPr>
          <p:cNvSpPr txBox="1"/>
          <p:nvPr/>
        </p:nvSpPr>
        <p:spPr>
          <a:xfrm>
            <a:off x="5012069" y="1416152"/>
            <a:ext cx="2438709" cy="769441"/>
          </a:xfrm>
          <a:prstGeom prst="rect">
            <a:avLst/>
          </a:prstGeom>
          <a:noFill/>
        </p:spPr>
        <p:txBody>
          <a:bodyPr wrap="square">
            <a:spAutoFit/>
          </a:bodyPr>
          <a:lstStyle/>
          <a:p>
            <a:pPr marL="381000" lvl="0" indent="-228600" rtl="0">
              <a:spcBef>
                <a:spcPts val="0"/>
              </a:spcBef>
              <a:spcAft>
                <a:spcPts val="0"/>
              </a:spcAft>
              <a:buSzPts val="1200"/>
              <a:buFont typeface="+mj-lt"/>
              <a:buAutoNum type="arabicPeriod" startAt="2"/>
            </a:pPr>
            <a:r>
              <a:rPr lang="en-GB" sz="1100" dirty="0">
                <a:solidFill>
                  <a:srgbClr val="556020"/>
                </a:solidFill>
              </a:rPr>
              <a:t>We divide the challenges into manageable chunks and allocate them to participants based on specific segments. </a:t>
            </a:r>
          </a:p>
        </p:txBody>
      </p:sp>
      <p:sp>
        <p:nvSpPr>
          <p:cNvPr id="1232" name="TextBox 1231">
            <a:extLst>
              <a:ext uri="{FF2B5EF4-FFF2-40B4-BE49-F238E27FC236}">
                <a16:creationId xmlns:a16="http://schemas.microsoft.com/office/drawing/2014/main" id="{750A579C-2DB8-57A3-528D-9FBEB2884E89}"/>
              </a:ext>
            </a:extLst>
          </p:cNvPr>
          <p:cNvSpPr txBox="1"/>
          <p:nvPr/>
        </p:nvSpPr>
        <p:spPr>
          <a:xfrm>
            <a:off x="883596" y="3101657"/>
            <a:ext cx="2438709" cy="769441"/>
          </a:xfrm>
          <a:prstGeom prst="rect">
            <a:avLst/>
          </a:prstGeom>
          <a:noFill/>
        </p:spPr>
        <p:txBody>
          <a:bodyPr wrap="square">
            <a:spAutoFit/>
          </a:bodyPr>
          <a:lstStyle/>
          <a:p>
            <a:pPr marL="381000" lvl="0" indent="-228600" algn="l" rtl="0">
              <a:spcBef>
                <a:spcPts val="0"/>
              </a:spcBef>
              <a:spcAft>
                <a:spcPts val="0"/>
              </a:spcAft>
              <a:buSzPts val="1200"/>
              <a:buFont typeface="+mj-lt"/>
              <a:buAutoNum type="arabicPeriod" startAt="3"/>
            </a:pPr>
            <a:r>
              <a:rPr lang="en-GB" sz="1100" dirty="0">
                <a:solidFill>
                  <a:srgbClr val="556020"/>
                </a:solidFill>
              </a:rPr>
              <a:t>We subsequently conducted more research in accordance with the problem segments individually.</a:t>
            </a:r>
          </a:p>
        </p:txBody>
      </p:sp>
      <p:sp>
        <p:nvSpPr>
          <p:cNvPr id="1233" name="TextBox 1232">
            <a:extLst>
              <a:ext uri="{FF2B5EF4-FFF2-40B4-BE49-F238E27FC236}">
                <a16:creationId xmlns:a16="http://schemas.microsoft.com/office/drawing/2014/main" id="{081254EC-B16D-9C58-779F-8E07575F7706}"/>
              </a:ext>
            </a:extLst>
          </p:cNvPr>
          <p:cNvSpPr txBox="1"/>
          <p:nvPr/>
        </p:nvSpPr>
        <p:spPr>
          <a:xfrm>
            <a:off x="3536826" y="3895069"/>
            <a:ext cx="2438709" cy="769441"/>
          </a:xfrm>
          <a:prstGeom prst="rect">
            <a:avLst/>
          </a:prstGeom>
          <a:noFill/>
        </p:spPr>
        <p:txBody>
          <a:bodyPr wrap="square">
            <a:spAutoFit/>
          </a:bodyPr>
          <a:lstStyle/>
          <a:p>
            <a:pPr marL="381000" lvl="0" indent="-228600" algn="l" rtl="0">
              <a:spcBef>
                <a:spcPts val="0"/>
              </a:spcBef>
              <a:spcAft>
                <a:spcPts val="0"/>
              </a:spcAft>
              <a:buSzPts val="1200"/>
              <a:buFont typeface="+mj-lt"/>
              <a:buAutoNum type="arabicPeriod" startAt="4"/>
            </a:pPr>
            <a:r>
              <a:rPr lang="en-GB" sz="1100" dirty="0">
                <a:solidFill>
                  <a:srgbClr val="556020"/>
                </a:solidFill>
              </a:rPr>
              <a:t>Next, we gathered the information for what was needed using the data and research we had carried out.</a:t>
            </a:r>
          </a:p>
        </p:txBody>
      </p:sp>
      <p:sp>
        <p:nvSpPr>
          <p:cNvPr id="1234" name="TextBox 1233">
            <a:extLst>
              <a:ext uri="{FF2B5EF4-FFF2-40B4-BE49-F238E27FC236}">
                <a16:creationId xmlns:a16="http://schemas.microsoft.com/office/drawing/2014/main" id="{0E526514-785B-30E2-6842-5C7F11DA08D2}"/>
              </a:ext>
            </a:extLst>
          </p:cNvPr>
          <p:cNvSpPr txBox="1"/>
          <p:nvPr/>
        </p:nvSpPr>
        <p:spPr>
          <a:xfrm>
            <a:off x="6060064" y="2644440"/>
            <a:ext cx="2438709" cy="938719"/>
          </a:xfrm>
          <a:prstGeom prst="rect">
            <a:avLst/>
          </a:prstGeom>
          <a:noFill/>
        </p:spPr>
        <p:txBody>
          <a:bodyPr wrap="square">
            <a:spAutoFit/>
          </a:bodyPr>
          <a:lstStyle/>
          <a:p>
            <a:pPr marL="381000" lvl="0" indent="-228600" algn="l" rtl="0">
              <a:spcBef>
                <a:spcPts val="0"/>
              </a:spcBef>
              <a:spcAft>
                <a:spcPts val="0"/>
              </a:spcAft>
              <a:buSzPts val="1200"/>
              <a:buFont typeface="+mj-lt"/>
              <a:buAutoNum type="arabicPeriod" startAt="5"/>
            </a:pPr>
            <a:r>
              <a:rPr lang="en-GB" sz="1100" dirty="0">
                <a:solidFill>
                  <a:srgbClr val="556020"/>
                </a:solidFill>
              </a:rPr>
              <a:t>Finally, using the information that had been gathered, we were able to identify the precise answer that was needed.</a:t>
            </a:r>
          </a:p>
        </p:txBody>
      </p:sp>
    </p:spTree>
    <p:extLst>
      <p:ext uri="{BB962C8B-B14F-4D97-AF65-F5344CB8AC3E}">
        <p14:creationId xmlns:p14="http://schemas.microsoft.com/office/powerpoint/2010/main" val="3755881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2"/>
          <p:cNvSpPr txBox="1"/>
          <p:nvPr/>
        </p:nvSpPr>
        <p:spPr>
          <a:xfrm>
            <a:off x="716700" y="389728"/>
            <a:ext cx="7710600" cy="8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GB" sz="1100" dirty="0">
              <a:solidFill>
                <a:schemeClr val="lt1"/>
              </a:solidFill>
            </a:endParaRPr>
          </a:p>
          <a:p>
            <a:pPr marL="0" lvl="0" indent="0" algn="ctr" rtl="0">
              <a:spcBef>
                <a:spcPts val="0"/>
              </a:spcBef>
              <a:spcAft>
                <a:spcPts val="0"/>
              </a:spcAft>
              <a:buClr>
                <a:schemeClr val="dk1"/>
              </a:buClr>
              <a:buSzPts val="1100"/>
              <a:buFont typeface="Arial"/>
              <a:buNone/>
            </a:pPr>
            <a:r>
              <a:rPr lang="en-GB" sz="1100" dirty="0">
                <a:solidFill>
                  <a:schemeClr val="lt1"/>
                </a:solidFill>
              </a:rPr>
              <a:t>Our team is a dynamic group of young and enthusiastic individuals who are passionate about solving real-world problems. Let me introduce you to the talented members who make up our powerhouse team:</a:t>
            </a:r>
            <a:endParaRPr lang="en-GB" sz="1100" dirty="0">
              <a:solidFill>
                <a:srgbClr val="869FB2"/>
              </a:solidFill>
            </a:endParaRPr>
          </a:p>
        </p:txBody>
      </p:sp>
      <p:sp>
        <p:nvSpPr>
          <p:cNvPr id="1014" name="Google Shape;1014;p52"/>
          <p:cNvSpPr txBox="1">
            <a:spLocks noGrp="1"/>
          </p:cNvSpPr>
          <p:nvPr>
            <p:ph type="title"/>
          </p:nvPr>
        </p:nvSpPr>
        <p:spPr>
          <a:xfrm>
            <a:off x="716700" y="8586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solidFill>
                  <a:schemeClr val="lt1"/>
                </a:solidFill>
              </a:rPr>
              <a:t>Meet Our Team</a:t>
            </a:r>
          </a:p>
        </p:txBody>
      </p:sp>
      <p:grpSp>
        <p:nvGrpSpPr>
          <p:cNvPr id="10" name="Group 9">
            <a:extLst>
              <a:ext uri="{FF2B5EF4-FFF2-40B4-BE49-F238E27FC236}">
                <a16:creationId xmlns:a16="http://schemas.microsoft.com/office/drawing/2014/main" id="{E930584D-BD45-5819-5D3C-6BA04AA2CE6B}"/>
              </a:ext>
            </a:extLst>
          </p:cNvPr>
          <p:cNvGrpSpPr/>
          <p:nvPr/>
        </p:nvGrpSpPr>
        <p:grpSpPr>
          <a:xfrm>
            <a:off x="2770232" y="1070051"/>
            <a:ext cx="3603535" cy="887117"/>
            <a:chOff x="349340" y="1240155"/>
            <a:chExt cx="3603535" cy="887117"/>
          </a:xfrm>
        </p:grpSpPr>
        <p:sp>
          <p:nvSpPr>
            <p:cNvPr id="459" name="Google Shape;459;p34"/>
            <p:cNvSpPr txBox="1">
              <a:spLocks/>
            </p:cNvSpPr>
            <p:nvPr/>
          </p:nvSpPr>
          <p:spPr>
            <a:xfrm>
              <a:off x="349340" y="1420111"/>
              <a:ext cx="3603535" cy="7071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50" dirty="0"/>
                <a:t>Team Lead Lakshya oversees all aspects of our project during this phase. His leadership and vision drive our progress. With a keen eye for detail, he ensures that every piece falls into place seamlessly.</a:t>
              </a:r>
            </a:p>
          </p:txBody>
        </p:sp>
        <p:sp>
          <p:nvSpPr>
            <p:cNvPr id="461" name="Google Shape;461;p34"/>
            <p:cNvSpPr txBox="1">
              <a:spLocks/>
            </p:cNvSpPr>
            <p:nvPr/>
          </p:nvSpPr>
          <p:spPr>
            <a:xfrm>
              <a:off x="349340" y="1240155"/>
              <a:ext cx="3603535" cy="3686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dirty="0"/>
                <a:t>L</a:t>
              </a:r>
              <a:r>
                <a:rPr lang="en-IN" sz="1800" dirty="0"/>
                <a:t>akshya </a:t>
              </a:r>
              <a:r>
                <a:rPr lang="en-IN" sz="2400" dirty="0"/>
                <a:t>K</a:t>
              </a:r>
              <a:r>
                <a:rPr lang="en-IN" sz="1800" dirty="0"/>
                <a:t>hare</a:t>
              </a:r>
            </a:p>
          </p:txBody>
        </p:sp>
      </p:grpSp>
      <p:grpSp>
        <p:nvGrpSpPr>
          <p:cNvPr id="26" name="Group 25">
            <a:extLst>
              <a:ext uri="{FF2B5EF4-FFF2-40B4-BE49-F238E27FC236}">
                <a16:creationId xmlns:a16="http://schemas.microsoft.com/office/drawing/2014/main" id="{0730007F-7BC5-39B8-346C-762778469629}"/>
              </a:ext>
            </a:extLst>
          </p:cNvPr>
          <p:cNvGrpSpPr/>
          <p:nvPr/>
        </p:nvGrpSpPr>
        <p:grpSpPr>
          <a:xfrm>
            <a:off x="904313" y="2092308"/>
            <a:ext cx="7335372" cy="2103517"/>
            <a:chOff x="1179987" y="2498751"/>
            <a:chExt cx="7335372" cy="2103517"/>
          </a:xfrm>
        </p:grpSpPr>
        <p:grpSp>
          <p:nvGrpSpPr>
            <p:cNvPr id="25" name="Group 24">
              <a:extLst>
                <a:ext uri="{FF2B5EF4-FFF2-40B4-BE49-F238E27FC236}">
                  <a16:creationId xmlns:a16="http://schemas.microsoft.com/office/drawing/2014/main" id="{B141D629-5D5A-36B3-D81A-5D704B6C8749}"/>
                </a:ext>
              </a:extLst>
            </p:cNvPr>
            <p:cNvGrpSpPr/>
            <p:nvPr/>
          </p:nvGrpSpPr>
          <p:grpSpPr>
            <a:xfrm>
              <a:off x="1179988" y="2498751"/>
              <a:ext cx="7335371" cy="852605"/>
              <a:chOff x="1179988" y="2598769"/>
              <a:chExt cx="7335371" cy="852605"/>
            </a:xfrm>
          </p:grpSpPr>
          <p:grpSp>
            <p:nvGrpSpPr>
              <p:cNvPr id="11" name="Group 10">
                <a:extLst>
                  <a:ext uri="{FF2B5EF4-FFF2-40B4-BE49-F238E27FC236}">
                    <a16:creationId xmlns:a16="http://schemas.microsoft.com/office/drawing/2014/main" id="{4F47ACDE-A170-FA95-E203-BC113402A12A}"/>
                  </a:ext>
                </a:extLst>
              </p:cNvPr>
              <p:cNvGrpSpPr/>
              <p:nvPr/>
            </p:nvGrpSpPr>
            <p:grpSpPr>
              <a:xfrm>
                <a:off x="1179988" y="2603144"/>
                <a:ext cx="3301539" cy="848230"/>
                <a:chOff x="342223" y="2837211"/>
                <a:chExt cx="3610652" cy="1031618"/>
              </a:xfrm>
            </p:grpSpPr>
            <p:sp>
              <p:nvSpPr>
                <p:cNvPr id="460" name="Google Shape;460;p34"/>
                <p:cNvSpPr txBox="1">
                  <a:spLocks/>
                </p:cNvSpPr>
                <p:nvPr/>
              </p:nvSpPr>
              <p:spPr>
                <a:xfrm>
                  <a:off x="349340" y="3016229"/>
                  <a:ext cx="3603535" cy="85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dirty="0"/>
                    <a:t>Solution and Prototype Architect Janvi’s analytical mind and problem-solving skills shine. She designs elegant solutions and translates them into prototypes. Janvi bridges the gap between theory and practical implementation.</a:t>
                  </a:r>
                </a:p>
              </p:txBody>
            </p:sp>
            <p:sp>
              <p:nvSpPr>
                <p:cNvPr id="462" name="Google Shape;462;p34"/>
                <p:cNvSpPr txBox="1">
                  <a:spLocks/>
                </p:cNvSpPr>
                <p:nvPr/>
              </p:nvSpPr>
              <p:spPr>
                <a:xfrm>
                  <a:off x="342223" y="2837211"/>
                  <a:ext cx="3603535" cy="3686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t>Janvi Jain</a:t>
                  </a:r>
                </a:p>
              </p:txBody>
            </p:sp>
          </p:grpSp>
          <p:grpSp>
            <p:nvGrpSpPr>
              <p:cNvPr id="18" name="Group 17">
                <a:extLst>
                  <a:ext uri="{FF2B5EF4-FFF2-40B4-BE49-F238E27FC236}">
                    <a16:creationId xmlns:a16="http://schemas.microsoft.com/office/drawing/2014/main" id="{4EE3FA86-AA97-4E85-8536-D6953AB7A53D}"/>
                  </a:ext>
                </a:extLst>
              </p:cNvPr>
              <p:cNvGrpSpPr/>
              <p:nvPr/>
            </p:nvGrpSpPr>
            <p:grpSpPr>
              <a:xfrm>
                <a:off x="5215543" y="2598769"/>
                <a:ext cx="3299816" cy="852601"/>
                <a:chOff x="344107" y="2831895"/>
                <a:chExt cx="3608768" cy="1036934"/>
              </a:xfrm>
            </p:grpSpPr>
            <p:sp>
              <p:nvSpPr>
                <p:cNvPr id="19" name="Google Shape;460;p34">
                  <a:extLst>
                    <a:ext uri="{FF2B5EF4-FFF2-40B4-BE49-F238E27FC236}">
                      <a16:creationId xmlns:a16="http://schemas.microsoft.com/office/drawing/2014/main" id="{75AE49C1-5F73-4C3D-0599-FA7E0E7BA51B}"/>
                    </a:ext>
                  </a:extLst>
                </p:cNvPr>
                <p:cNvSpPr txBox="1">
                  <a:spLocks/>
                </p:cNvSpPr>
                <p:nvPr/>
              </p:nvSpPr>
              <p:spPr>
                <a:xfrm>
                  <a:off x="349340" y="3016229"/>
                  <a:ext cx="3603535" cy="85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dirty="0"/>
                    <a:t>Research Specialist and Team Glue Bivek’s research skills are unmatched. He dives deep into data, uncovering insights that guide our decisions. Beyond research, </a:t>
                  </a:r>
                  <a:r>
                    <a:rPr lang="en-GB" sz="1100" dirty="0" err="1"/>
                    <a:t>Bivek</a:t>
                  </a:r>
                  <a:r>
                    <a:rPr lang="en-GB" sz="1100" dirty="0"/>
                    <a:t> holds the team together, ensuring smooth collaboration.</a:t>
                  </a:r>
                </a:p>
              </p:txBody>
            </p:sp>
            <p:sp>
              <p:nvSpPr>
                <p:cNvPr id="20" name="Google Shape;462;p34">
                  <a:extLst>
                    <a:ext uri="{FF2B5EF4-FFF2-40B4-BE49-F238E27FC236}">
                      <a16:creationId xmlns:a16="http://schemas.microsoft.com/office/drawing/2014/main" id="{3AAFBD72-BBB3-75AB-11AC-B03A290DCF5B}"/>
                    </a:ext>
                  </a:extLst>
                </p:cNvPr>
                <p:cNvSpPr txBox="1">
                  <a:spLocks/>
                </p:cNvSpPr>
                <p:nvPr/>
              </p:nvSpPr>
              <p:spPr>
                <a:xfrm>
                  <a:off x="344107" y="2831895"/>
                  <a:ext cx="3603535" cy="3686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t>Bivek Kumar Sharma</a:t>
                  </a:r>
                </a:p>
              </p:txBody>
            </p:sp>
          </p:grpSp>
        </p:grpSp>
        <p:grpSp>
          <p:nvGrpSpPr>
            <p:cNvPr id="24" name="Group 23">
              <a:extLst>
                <a:ext uri="{FF2B5EF4-FFF2-40B4-BE49-F238E27FC236}">
                  <a16:creationId xmlns:a16="http://schemas.microsoft.com/office/drawing/2014/main" id="{D4D3C74A-679F-2837-36F7-6410F07239F6}"/>
                </a:ext>
              </a:extLst>
            </p:cNvPr>
            <p:cNvGrpSpPr/>
            <p:nvPr/>
          </p:nvGrpSpPr>
          <p:grpSpPr>
            <a:xfrm>
              <a:off x="1179987" y="3699517"/>
              <a:ext cx="7330589" cy="902751"/>
              <a:chOff x="1032343" y="3713806"/>
              <a:chExt cx="7330589" cy="902751"/>
            </a:xfrm>
          </p:grpSpPr>
          <p:grpSp>
            <p:nvGrpSpPr>
              <p:cNvPr id="12" name="Group 11">
                <a:extLst>
                  <a:ext uri="{FF2B5EF4-FFF2-40B4-BE49-F238E27FC236}">
                    <a16:creationId xmlns:a16="http://schemas.microsoft.com/office/drawing/2014/main" id="{BFD70303-118C-29B0-8E74-C24EDBDEEF56}"/>
                  </a:ext>
                </a:extLst>
              </p:cNvPr>
              <p:cNvGrpSpPr/>
              <p:nvPr/>
            </p:nvGrpSpPr>
            <p:grpSpPr>
              <a:xfrm>
                <a:off x="1032343" y="3763953"/>
                <a:ext cx="3315823" cy="852604"/>
                <a:chOff x="326602" y="2831890"/>
                <a:chExt cx="3626273" cy="1036938"/>
              </a:xfrm>
            </p:grpSpPr>
            <p:sp>
              <p:nvSpPr>
                <p:cNvPr id="13" name="Google Shape;460;p34">
                  <a:extLst>
                    <a:ext uri="{FF2B5EF4-FFF2-40B4-BE49-F238E27FC236}">
                      <a16:creationId xmlns:a16="http://schemas.microsoft.com/office/drawing/2014/main" id="{BCC8F278-D019-8C5E-76DD-5871EE8CCFFB}"/>
                    </a:ext>
                  </a:extLst>
                </p:cNvPr>
                <p:cNvSpPr txBox="1">
                  <a:spLocks/>
                </p:cNvSpPr>
                <p:nvPr/>
              </p:nvSpPr>
              <p:spPr>
                <a:xfrm>
                  <a:off x="349340" y="3016228"/>
                  <a:ext cx="3603535" cy="85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dirty="0"/>
                    <a:t>Prototyping Wizard </a:t>
                  </a:r>
                  <a:r>
                    <a:rPr lang="en-GB" sz="1100" dirty="0" err="1"/>
                    <a:t>Inshu</a:t>
                  </a:r>
                  <a:r>
                    <a:rPr lang="en-GB" sz="1100" dirty="0"/>
                    <a:t> demonstrates expertise in building prototypes. His coding prowess and creativity turn concepts into tangible designs. If you can imagine it, </a:t>
                  </a:r>
                  <a:r>
                    <a:rPr lang="en-GB" sz="1100" dirty="0" err="1"/>
                    <a:t>Inshu</a:t>
                  </a:r>
                  <a:r>
                    <a:rPr lang="en-GB" sz="1100" dirty="0"/>
                    <a:t> can bring it to life.</a:t>
                  </a:r>
                </a:p>
              </p:txBody>
            </p:sp>
            <p:sp>
              <p:nvSpPr>
                <p:cNvPr id="14" name="Google Shape;462;p34">
                  <a:extLst>
                    <a:ext uri="{FF2B5EF4-FFF2-40B4-BE49-F238E27FC236}">
                      <a16:creationId xmlns:a16="http://schemas.microsoft.com/office/drawing/2014/main" id="{0B866165-6D7E-AD7A-DA27-0A5087A734D6}"/>
                    </a:ext>
                  </a:extLst>
                </p:cNvPr>
                <p:cNvSpPr txBox="1">
                  <a:spLocks/>
                </p:cNvSpPr>
                <p:nvPr/>
              </p:nvSpPr>
              <p:spPr>
                <a:xfrm>
                  <a:off x="326602" y="2831890"/>
                  <a:ext cx="3603535" cy="3686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t>Inshu Jat </a:t>
                  </a:r>
                </a:p>
              </p:txBody>
            </p:sp>
          </p:grpSp>
          <p:grpSp>
            <p:nvGrpSpPr>
              <p:cNvPr id="21" name="Group 20">
                <a:extLst>
                  <a:ext uri="{FF2B5EF4-FFF2-40B4-BE49-F238E27FC236}">
                    <a16:creationId xmlns:a16="http://schemas.microsoft.com/office/drawing/2014/main" id="{CC8DB619-4781-0D08-B948-35C07EF0278C}"/>
                  </a:ext>
                </a:extLst>
              </p:cNvPr>
              <p:cNvGrpSpPr/>
              <p:nvPr/>
            </p:nvGrpSpPr>
            <p:grpSpPr>
              <a:xfrm>
                <a:off x="5067900" y="3713806"/>
                <a:ext cx="3295032" cy="902747"/>
                <a:chOff x="349339" y="2770906"/>
                <a:chExt cx="3603536" cy="1097922"/>
              </a:xfrm>
            </p:grpSpPr>
            <p:sp>
              <p:nvSpPr>
                <p:cNvPr id="22" name="Google Shape;460;p34">
                  <a:extLst>
                    <a:ext uri="{FF2B5EF4-FFF2-40B4-BE49-F238E27FC236}">
                      <a16:creationId xmlns:a16="http://schemas.microsoft.com/office/drawing/2014/main" id="{62B204A5-C95D-6703-7470-397F3DF2491D}"/>
                    </a:ext>
                  </a:extLst>
                </p:cNvPr>
                <p:cNvSpPr txBox="1">
                  <a:spLocks/>
                </p:cNvSpPr>
                <p:nvPr/>
              </p:nvSpPr>
              <p:spPr>
                <a:xfrm>
                  <a:off x="349340" y="3016228"/>
                  <a:ext cx="3603535" cy="85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100" dirty="0"/>
                    <a:t>Information Compiler and Coordinator Mayuri compiled the essential information and coordinated efforts across the team. Her meticulous work keeps us organized and on track. Mayuri is the backbone of our operation.</a:t>
                  </a:r>
                </a:p>
              </p:txBody>
            </p:sp>
            <p:sp>
              <p:nvSpPr>
                <p:cNvPr id="23" name="Google Shape;462;p34">
                  <a:extLst>
                    <a:ext uri="{FF2B5EF4-FFF2-40B4-BE49-F238E27FC236}">
                      <a16:creationId xmlns:a16="http://schemas.microsoft.com/office/drawing/2014/main" id="{880A8A02-F99A-5A46-C9CA-1E3B7EF22ACE}"/>
                    </a:ext>
                  </a:extLst>
                </p:cNvPr>
                <p:cNvSpPr txBox="1">
                  <a:spLocks/>
                </p:cNvSpPr>
                <p:nvPr/>
              </p:nvSpPr>
              <p:spPr>
                <a:xfrm>
                  <a:off x="349339" y="2770906"/>
                  <a:ext cx="3603535" cy="3686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dirty="0"/>
                    <a:t>Mayuri Bodade</a:t>
                  </a:r>
                </a:p>
              </p:txBody>
            </p:sp>
          </p:grpSp>
        </p:grpSp>
      </p:grpSp>
      <p:sp>
        <p:nvSpPr>
          <p:cNvPr id="27" name="Google Shape;1013;p52">
            <a:extLst>
              <a:ext uri="{FF2B5EF4-FFF2-40B4-BE49-F238E27FC236}">
                <a16:creationId xmlns:a16="http://schemas.microsoft.com/office/drawing/2014/main" id="{A3984E30-3B78-9156-92CB-ADFAB66419F8}"/>
              </a:ext>
            </a:extLst>
          </p:cNvPr>
          <p:cNvSpPr txBox="1"/>
          <p:nvPr/>
        </p:nvSpPr>
        <p:spPr>
          <a:xfrm>
            <a:off x="1763288" y="4237605"/>
            <a:ext cx="6854492" cy="8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GB" sz="1100" dirty="0">
              <a:solidFill>
                <a:schemeClr val="lt1"/>
              </a:solidFill>
            </a:endParaRPr>
          </a:p>
          <a:p>
            <a:pPr marL="0" lvl="0" indent="0" algn="ctr" rtl="0">
              <a:spcBef>
                <a:spcPts val="0"/>
              </a:spcBef>
              <a:spcAft>
                <a:spcPts val="0"/>
              </a:spcAft>
              <a:buClr>
                <a:schemeClr val="dk1"/>
              </a:buClr>
              <a:buSzPts val="1100"/>
              <a:buFont typeface="Arial"/>
              <a:buNone/>
            </a:pPr>
            <a:r>
              <a:rPr lang="en-GB" sz="1100" dirty="0">
                <a:solidFill>
                  <a:schemeClr val="lt1"/>
                </a:solidFill>
              </a:rPr>
              <a:t>Our team members are all students at LNCT Group of Colleges, currently studying in the 1st year of the Computer Science and Data Science branch. We believe in continuous learning, adaptability, and pushing boundaries. Our journey is just beginning, and we’re excited to make a difference. 🚀👏</a:t>
            </a:r>
            <a:endParaRPr lang="en-GB" sz="1100" dirty="0">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33"/>
          <p:cNvSpPr txBox="1">
            <a:spLocks noGrp="1"/>
          </p:cNvSpPr>
          <p:nvPr>
            <p:ph type="title"/>
          </p:nvPr>
        </p:nvSpPr>
        <p:spPr>
          <a:xfrm>
            <a:off x="197137" y="261675"/>
            <a:ext cx="4803313"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solidFill>
                  <a:schemeClr val="hlink"/>
                </a:solidFill>
                <a:latin typeface="Figtree Black"/>
                <a:ea typeface="Figtree Black"/>
                <a:cs typeface="Figtree Black"/>
                <a:sym typeface="Figtree Black"/>
              </a:rPr>
              <a:t>PROBLEM STATEMENT FOR THIS CHALLENGE</a:t>
            </a:r>
            <a:endParaRPr lang="en-GB" sz="3200" dirty="0">
              <a:solidFill>
                <a:schemeClr val="dk1"/>
              </a:solidFill>
              <a:latin typeface="Figtree Black"/>
              <a:ea typeface="Figtree Black"/>
              <a:cs typeface="Figtree Black"/>
              <a:sym typeface="Figtree Black"/>
            </a:endParaRPr>
          </a:p>
        </p:txBody>
      </p:sp>
      <p:sp>
        <p:nvSpPr>
          <p:cNvPr id="2065" name="Google Shape;2065;p33"/>
          <p:cNvSpPr txBox="1">
            <a:spLocks noGrp="1"/>
          </p:cNvSpPr>
          <p:nvPr>
            <p:ph type="subTitle" idx="1"/>
          </p:nvPr>
        </p:nvSpPr>
        <p:spPr>
          <a:xfrm>
            <a:off x="973600" y="1803325"/>
            <a:ext cx="3917488" cy="3025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Problems faced </a:t>
            </a:r>
            <a:r>
              <a:rPr lang="en-GB" dirty="0"/>
              <a:t>for warming of urban cities </a:t>
            </a:r>
            <a:r>
              <a:rPr lang="en" dirty="0"/>
              <a:t>:</a:t>
            </a:r>
            <a:endParaRPr dirty="0"/>
          </a:p>
          <a:p>
            <a:pPr marL="457200" lvl="0" indent="-304800" algn="l" rtl="0">
              <a:spcBef>
                <a:spcPts val="1000"/>
              </a:spcBef>
              <a:spcAft>
                <a:spcPts val="0"/>
              </a:spcAft>
              <a:buSzPts val="1200"/>
              <a:buAutoNum type="arabicPeriod"/>
            </a:pPr>
            <a:r>
              <a:rPr lang="en-GB" dirty="0"/>
              <a:t>On a constantly warming planet, India has a penetration of only 7% when it comes to air conditioning.</a:t>
            </a:r>
          </a:p>
          <a:p>
            <a:pPr marL="457200" lvl="0" indent="-304800" algn="l" rtl="0">
              <a:spcBef>
                <a:spcPts val="0"/>
              </a:spcBef>
              <a:spcAft>
                <a:spcPts val="0"/>
              </a:spcAft>
              <a:buSzPts val="1200"/>
              <a:buAutoNum type="arabicPeriod"/>
            </a:pPr>
            <a:r>
              <a:rPr lang="en-GB" dirty="0"/>
              <a:t>With rising incomes, ac demand poised to shoot up.</a:t>
            </a:r>
          </a:p>
          <a:p>
            <a:pPr marL="457200" lvl="0" indent="-304800" algn="l" rtl="0">
              <a:spcBef>
                <a:spcPts val="0"/>
              </a:spcBef>
              <a:spcAft>
                <a:spcPts val="0"/>
              </a:spcAft>
              <a:buSzPts val="1200"/>
              <a:buAutoNum type="arabicPeriod"/>
            </a:pPr>
            <a:r>
              <a:rPr lang="en-GB" dirty="0"/>
              <a:t>Estimated 40-60 </a:t>
            </a:r>
            <a:r>
              <a:rPr lang="en-GB" dirty="0" err="1"/>
              <a:t>gw</a:t>
            </a:r>
            <a:r>
              <a:rPr lang="en-GB" dirty="0"/>
              <a:t> (10-15% of installed capacity) of power will be added only for space cooling.</a:t>
            </a:r>
          </a:p>
          <a:p>
            <a:pPr marL="457200" lvl="0" indent="-304800" algn="l" rtl="0">
              <a:spcBef>
                <a:spcPts val="0"/>
              </a:spcBef>
              <a:spcAft>
                <a:spcPts val="0"/>
              </a:spcAft>
              <a:buSzPts val="1200"/>
              <a:buAutoNum type="arabicPeriod"/>
            </a:pPr>
            <a:r>
              <a:rPr lang="en-GB" dirty="0"/>
              <a:t>2.2 billion are already at risk for deadly heat exposure.</a:t>
            </a:r>
          </a:p>
          <a:p>
            <a:pPr marL="457200" lvl="0" indent="-304800" algn="l" rtl="0">
              <a:spcBef>
                <a:spcPts val="0"/>
              </a:spcBef>
              <a:spcAft>
                <a:spcPts val="0"/>
              </a:spcAft>
              <a:buSzPts val="1200"/>
              <a:buAutoNum type="arabicPeriod"/>
            </a:pPr>
            <a:r>
              <a:rPr lang="en-GB" dirty="0"/>
              <a:t>Vicious cycle of added cooling capacity leading to higher power demand leading to additional fossil fuel power capacity coming online leading to higher temperatures.</a:t>
            </a:r>
          </a:p>
        </p:txBody>
      </p:sp>
      <p:pic>
        <p:nvPicPr>
          <p:cNvPr id="2066" name="Google Shape;2066;p33"/>
          <p:cNvPicPr preferRelativeResize="0">
            <a:picLocks noGrp="1"/>
          </p:cNvPicPr>
          <p:nvPr>
            <p:ph type="pic" idx="2"/>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l="16540" r="16540"/>
          <a:stretch/>
        </p:blipFill>
        <p:spPr>
          <a:xfrm>
            <a:off x="5000450" y="1108725"/>
            <a:ext cx="3184500" cy="3259200"/>
          </a:xfrm>
          <a:prstGeom prst="roundRect">
            <a:avLst>
              <a:gd name="adj" fmla="val 16169"/>
            </a:avLst>
          </a:prstGeom>
        </p:spPr>
      </p:pic>
      <p:sp>
        <p:nvSpPr>
          <p:cNvPr id="7" name="Google Shape;2072;p34">
            <a:extLst>
              <a:ext uri="{FF2B5EF4-FFF2-40B4-BE49-F238E27FC236}">
                <a16:creationId xmlns:a16="http://schemas.microsoft.com/office/drawing/2014/main" id="{25304C0F-FE8F-36C3-5419-C6202DFBB4AF}"/>
              </a:ext>
            </a:extLst>
          </p:cNvPr>
          <p:cNvSpPr txBox="1">
            <a:spLocks/>
          </p:cNvSpPr>
          <p:nvPr/>
        </p:nvSpPr>
        <p:spPr>
          <a:xfrm>
            <a:off x="5000450" y="223725"/>
            <a:ext cx="865500" cy="7422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Figtree Black"/>
              <a:buNone/>
              <a:defRPr sz="3600" b="0" i="0" u="none" strike="noStrike" cap="none">
                <a:solidFill>
                  <a:schemeClr val="lt1"/>
                </a:solidFill>
                <a:latin typeface="Figtree Black"/>
                <a:ea typeface="Figtree Black"/>
                <a:cs typeface="Figtree Black"/>
                <a:sym typeface="Figtree Black"/>
              </a:defRPr>
            </a:lvl1pPr>
            <a:lvl2pPr marR="0" lvl="1"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lt1"/>
              </a:buClr>
              <a:buSzPts val="6000"/>
              <a:buFont typeface="Figtree Black"/>
              <a:buNone/>
              <a:defRPr sz="6000" b="0" i="0" u="none" strike="noStrike" cap="none">
                <a:solidFill>
                  <a:schemeClr val="lt1"/>
                </a:solidFill>
                <a:latin typeface="Figtree Black"/>
                <a:ea typeface="Figtree Black"/>
                <a:cs typeface="Figtree Black"/>
                <a:sym typeface="Figtree Black"/>
              </a:defRPr>
            </a:lvl9pPr>
          </a:lstStyle>
          <a:p>
            <a:r>
              <a:rPr lang="en" dirty="0"/>
              <a:t>01</a:t>
            </a:r>
          </a:p>
        </p:txBody>
      </p:sp>
      <p:sp>
        <p:nvSpPr>
          <p:cNvPr id="3" name="Google Shape;1722;p30">
            <a:extLst>
              <a:ext uri="{FF2B5EF4-FFF2-40B4-BE49-F238E27FC236}">
                <a16:creationId xmlns:a16="http://schemas.microsoft.com/office/drawing/2014/main" id="{DFA9ABBD-4055-EFDE-DD46-1FCC06F4C5B7}"/>
              </a:ext>
            </a:extLst>
          </p:cNvPr>
          <p:cNvSpPr txBox="1">
            <a:spLocks/>
          </p:cNvSpPr>
          <p:nvPr/>
        </p:nvSpPr>
        <p:spPr>
          <a:xfrm>
            <a:off x="146480" y="1289475"/>
            <a:ext cx="6082869"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Catamaran"/>
              <a:buAutoNum type="arabicPeriod"/>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1000"/>
              </a:spcBef>
              <a:spcAft>
                <a:spcPts val="0"/>
              </a:spcAft>
              <a:buClr>
                <a:srgbClr val="E76A28"/>
              </a:buClr>
              <a:buSzPts val="1200"/>
              <a:buFont typeface="Nunito Light"/>
              <a:buAutoNum type="alphaLcPeriod"/>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rgbClr val="E76A28"/>
              </a:buClr>
              <a:buSzPts val="1200"/>
              <a:buFont typeface="Nunito Light"/>
              <a:buAutoNum type="romanLcPeriod"/>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rgbClr val="E76A28"/>
              </a:buClr>
              <a:buSzPts val="1200"/>
              <a:buFont typeface="Nunito Light"/>
              <a:buAutoNum type="arabicPeriod"/>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rgbClr val="999999"/>
              </a:buClr>
              <a:buSzPts val="1200"/>
              <a:buFont typeface="Nunito Light"/>
              <a:buAutoNum type="arabicPeriod"/>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rgbClr val="999999"/>
              </a:buClr>
              <a:buSzPts val="1200"/>
              <a:buFont typeface="Nunito Light"/>
              <a:buAutoNum type="alphaLcPeriod"/>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rgbClr val="999999"/>
              </a:buClr>
              <a:buSzPts val="1200"/>
              <a:buFont typeface="Nunito Light"/>
              <a:buAutoNum type="romanLcPeriod"/>
              <a:defRPr sz="1200" b="0" i="0" u="none" strike="noStrike" cap="none">
                <a:solidFill>
                  <a:schemeClr val="dk1"/>
                </a:solidFill>
                <a:latin typeface="Catamaran"/>
                <a:ea typeface="Catamaran"/>
                <a:cs typeface="Catamaran"/>
                <a:sym typeface="Catamaran"/>
              </a:defRPr>
            </a:lvl9pPr>
          </a:lstStyle>
          <a:p>
            <a:pPr marL="0" indent="0">
              <a:buFont typeface="Catamaran"/>
              <a:buNone/>
            </a:pPr>
            <a:r>
              <a:rPr lang="en-GB" sz="1800" b="1"/>
              <a:t>Challenge :</a:t>
            </a:r>
            <a:r>
              <a:rPr lang="en-GB" sz="1400"/>
              <a:t> Low cost cooling solutions for warming cities ! </a:t>
            </a:r>
            <a:endParaRPr lang="en-GB"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37"/>
          <p:cNvSpPr txBox="1">
            <a:spLocks noGrp="1"/>
          </p:cNvSpPr>
          <p:nvPr>
            <p:ph type="subTitle" idx="6"/>
          </p:nvPr>
        </p:nvSpPr>
        <p:spPr>
          <a:xfrm>
            <a:off x="1444338" y="2908500"/>
            <a:ext cx="3399076" cy="65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EXTREME POWER AND LOAD CONSUMPTION</a:t>
            </a:r>
            <a:endParaRPr lang="en" dirty="0"/>
          </a:p>
        </p:txBody>
      </p:sp>
      <p:sp>
        <p:nvSpPr>
          <p:cNvPr id="2294" name="Google Shape;2294;p37"/>
          <p:cNvSpPr txBox="1">
            <a:spLocks noGrp="1"/>
          </p:cNvSpPr>
          <p:nvPr>
            <p:ph type="title"/>
          </p:nvPr>
        </p:nvSpPr>
        <p:spPr>
          <a:xfrm>
            <a:off x="720000" y="445025"/>
            <a:ext cx="8067072"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GB" sz="2800" dirty="0"/>
              <a:t>T</a:t>
            </a:r>
            <a:r>
              <a:rPr lang="en-GB" sz="2000" dirty="0"/>
              <a:t>he primary challenge we face from a broader perspective.</a:t>
            </a:r>
            <a:endParaRPr sz="2000" dirty="0"/>
          </a:p>
        </p:txBody>
      </p:sp>
      <p:sp>
        <p:nvSpPr>
          <p:cNvPr id="2295" name="Google Shape;2295;p37"/>
          <p:cNvSpPr txBox="1">
            <a:spLocks noGrp="1"/>
          </p:cNvSpPr>
          <p:nvPr>
            <p:ph type="subTitle" idx="1"/>
          </p:nvPr>
        </p:nvSpPr>
        <p:spPr>
          <a:xfrm>
            <a:off x="1444337" y="1604952"/>
            <a:ext cx="3108600" cy="11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Significant environmental and health concerns have been raised by the role played by hydrochlorofluorocarbons (</a:t>
            </a:r>
            <a:r>
              <a:rPr lang="en-GB" sz="1100" dirty="0" err="1"/>
              <a:t>hcfcs</a:t>
            </a:r>
            <a:r>
              <a:rPr lang="en-GB" sz="1100" dirty="0"/>
              <a:t>) and chlorofluorocarbons (cfcs) which are highly toxicated gases</a:t>
            </a:r>
          </a:p>
        </p:txBody>
      </p:sp>
      <p:sp>
        <p:nvSpPr>
          <p:cNvPr id="2296" name="Google Shape;2296;p37"/>
          <p:cNvSpPr txBox="1">
            <a:spLocks noGrp="1"/>
          </p:cNvSpPr>
          <p:nvPr>
            <p:ph type="subTitle" idx="2"/>
          </p:nvPr>
        </p:nvSpPr>
        <p:spPr>
          <a:xfrm>
            <a:off x="5231237" y="1751863"/>
            <a:ext cx="3655588" cy="11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Ac and other cooling devices are becoming more and more expensive to use. On the one hand, availability is dwindling dramatically, particularly in urban cities. This also includes growing expenses, the effect on the environment, and energy-intensive cooling.</a:t>
            </a:r>
          </a:p>
        </p:txBody>
      </p:sp>
      <p:sp>
        <p:nvSpPr>
          <p:cNvPr id="2297" name="Google Shape;2297;p37"/>
          <p:cNvSpPr txBox="1">
            <a:spLocks noGrp="1"/>
          </p:cNvSpPr>
          <p:nvPr>
            <p:ph type="subTitle" idx="3"/>
          </p:nvPr>
        </p:nvSpPr>
        <p:spPr>
          <a:xfrm>
            <a:off x="1309688" y="3476475"/>
            <a:ext cx="3590777" cy="11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The increased power use results in higher electricity bills. Excessive load consumption puts strain on servers, networks, and power grids, potentially leading to interruptions and system failures. Ultimately, frequent load swings require extensive maintenance, which exacerbates the problem of system reliability.</a:t>
            </a:r>
          </a:p>
        </p:txBody>
      </p:sp>
      <p:sp>
        <p:nvSpPr>
          <p:cNvPr id="2298" name="Google Shape;2298;p37"/>
          <p:cNvSpPr txBox="1">
            <a:spLocks noGrp="1"/>
          </p:cNvSpPr>
          <p:nvPr>
            <p:ph type="subTitle" idx="4"/>
          </p:nvPr>
        </p:nvSpPr>
        <p:spPr>
          <a:xfrm>
            <a:off x="5269363" y="3476475"/>
            <a:ext cx="3108600" cy="11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Due to high demand, there is a shortage of these devices, which prompts more production and causes carbon emissions and footprints that cannot be removed without causing the environment to suffer two to five times as much damage.</a:t>
            </a:r>
          </a:p>
        </p:txBody>
      </p:sp>
      <p:sp>
        <p:nvSpPr>
          <p:cNvPr id="2299" name="Google Shape;2299;p37"/>
          <p:cNvSpPr txBox="1">
            <a:spLocks noGrp="1"/>
          </p:cNvSpPr>
          <p:nvPr>
            <p:ph type="subTitle" idx="5"/>
          </p:nvPr>
        </p:nvSpPr>
        <p:spPr>
          <a:xfrm>
            <a:off x="1444338" y="1036838"/>
            <a:ext cx="3108600" cy="65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TOXICANTS</a:t>
            </a:r>
          </a:p>
        </p:txBody>
      </p:sp>
      <p:sp>
        <p:nvSpPr>
          <p:cNvPr id="2300" name="Google Shape;2300;p37"/>
          <p:cNvSpPr txBox="1">
            <a:spLocks noGrp="1"/>
          </p:cNvSpPr>
          <p:nvPr>
            <p:ph type="subTitle" idx="7"/>
          </p:nvPr>
        </p:nvSpPr>
        <p:spPr>
          <a:xfrm>
            <a:off x="5231237" y="1256150"/>
            <a:ext cx="3555835" cy="65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INCREASING COSTS AND AVAILABILITY</a:t>
            </a:r>
          </a:p>
        </p:txBody>
      </p:sp>
      <p:sp>
        <p:nvSpPr>
          <p:cNvPr id="2301" name="Google Shape;2301;p37"/>
          <p:cNvSpPr txBox="1">
            <a:spLocks noGrp="1"/>
          </p:cNvSpPr>
          <p:nvPr>
            <p:ph type="subTitle" idx="8"/>
          </p:nvPr>
        </p:nvSpPr>
        <p:spPr>
          <a:xfrm>
            <a:off x="5269340" y="2908500"/>
            <a:ext cx="3399076" cy="65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INCREASED DEMAND OF ACs REFRIGERATORS</a:t>
            </a:r>
            <a:endParaRPr lang="en" dirty="0"/>
          </a:p>
        </p:txBody>
      </p:sp>
      <p:sp>
        <p:nvSpPr>
          <p:cNvPr id="2302" name="Google Shape;2302;p37"/>
          <p:cNvSpPr/>
          <p:nvPr/>
        </p:nvSpPr>
        <p:spPr>
          <a:xfrm>
            <a:off x="4552937" y="125615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303" name="Google Shape;2303;p37"/>
          <p:cNvSpPr/>
          <p:nvPr/>
        </p:nvSpPr>
        <p:spPr>
          <a:xfrm>
            <a:off x="766037" y="125615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304" name="Google Shape;2304;p37"/>
          <p:cNvSpPr/>
          <p:nvPr/>
        </p:nvSpPr>
        <p:spPr>
          <a:xfrm>
            <a:off x="4552937" y="2817013"/>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305" name="Google Shape;2305;p37"/>
          <p:cNvSpPr/>
          <p:nvPr/>
        </p:nvSpPr>
        <p:spPr>
          <a:xfrm>
            <a:off x="766037" y="2817013"/>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306" name="Google Shape;2306;p37"/>
          <p:cNvSpPr/>
          <p:nvPr/>
        </p:nvSpPr>
        <p:spPr>
          <a:xfrm>
            <a:off x="4672263" y="1386997"/>
            <a:ext cx="401547" cy="378506"/>
          </a:xfrm>
          <a:custGeom>
            <a:avLst/>
            <a:gdLst/>
            <a:ahLst/>
            <a:cxnLst/>
            <a:rect l="l" t="t" r="r" b="b"/>
            <a:pathLst>
              <a:path w="154" h="145" extrusionOk="0">
                <a:moveTo>
                  <a:pt x="138" y="40"/>
                </a:moveTo>
                <a:cubicBezTo>
                  <a:pt x="133" y="36"/>
                  <a:pt x="126" y="33"/>
                  <a:pt x="120" y="32"/>
                </a:cubicBezTo>
                <a:cubicBezTo>
                  <a:pt x="120" y="31"/>
                  <a:pt x="120" y="30"/>
                  <a:pt x="120" y="30"/>
                </a:cubicBezTo>
                <a:cubicBezTo>
                  <a:pt x="120" y="24"/>
                  <a:pt x="118" y="19"/>
                  <a:pt x="115" y="14"/>
                </a:cubicBezTo>
                <a:cubicBezTo>
                  <a:pt x="115" y="14"/>
                  <a:pt x="115" y="14"/>
                  <a:pt x="115" y="14"/>
                </a:cubicBezTo>
                <a:cubicBezTo>
                  <a:pt x="112" y="13"/>
                  <a:pt x="111" y="16"/>
                  <a:pt x="112" y="17"/>
                </a:cubicBezTo>
                <a:cubicBezTo>
                  <a:pt x="114" y="21"/>
                  <a:pt x="116" y="25"/>
                  <a:pt x="116" y="30"/>
                </a:cubicBezTo>
                <a:cubicBezTo>
                  <a:pt x="116" y="31"/>
                  <a:pt x="115" y="32"/>
                  <a:pt x="115" y="34"/>
                </a:cubicBezTo>
                <a:cubicBezTo>
                  <a:pt x="115" y="34"/>
                  <a:pt x="115" y="34"/>
                  <a:pt x="115" y="34"/>
                </a:cubicBezTo>
                <a:cubicBezTo>
                  <a:pt x="115" y="35"/>
                  <a:pt x="116" y="36"/>
                  <a:pt x="117" y="36"/>
                </a:cubicBezTo>
                <a:cubicBezTo>
                  <a:pt x="139" y="36"/>
                  <a:pt x="154" y="64"/>
                  <a:pt x="129" y="85"/>
                </a:cubicBezTo>
                <a:cubicBezTo>
                  <a:pt x="128" y="86"/>
                  <a:pt x="128" y="86"/>
                  <a:pt x="127" y="86"/>
                </a:cubicBezTo>
                <a:cubicBezTo>
                  <a:pt x="103" y="86"/>
                  <a:pt x="103" y="86"/>
                  <a:pt x="103" y="86"/>
                </a:cubicBezTo>
                <a:cubicBezTo>
                  <a:pt x="110" y="81"/>
                  <a:pt x="114" y="74"/>
                  <a:pt x="114" y="65"/>
                </a:cubicBezTo>
                <a:cubicBezTo>
                  <a:pt x="115" y="52"/>
                  <a:pt x="104" y="40"/>
                  <a:pt x="92" y="39"/>
                </a:cubicBezTo>
                <a:cubicBezTo>
                  <a:pt x="92" y="38"/>
                  <a:pt x="92" y="37"/>
                  <a:pt x="92" y="37"/>
                </a:cubicBezTo>
                <a:cubicBezTo>
                  <a:pt x="91" y="30"/>
                  <a:pt x="89" y="24"/>
                  <a:pt x="84" y="19"/>
                </a:cubicBezTo>
                <a:cubicBezTo>
                  <a:pt x="81" y="16"/>
                  <a:pt x="77" y="14"/>
                  <a:pt x="72" y="13"/>
                </a:cubicBezTo>
                <a:cubicBezTo>
                  <a:pt x="77" y="8"/>
                  <a:pt x="83" y="5"/>
                  <a:pt x="91" y="5"/>
                </a:cubicBezTo>
                <a:cubicBezTo>
                  <a:pt x="96" y="5"/>
                  <a:pt x="101" y="6"/>
                  <a:pt x="106" y="10"/>
                </a:cubicBezTo>
                <a:cubicBezTo>
                  <a:pt x="107" y="10"/>
                  <a:pt x="108" y="10"/>
                  <a:pt x="109" y="10"/>
                </a:cubicBezTo>
                <a:cubicBezTo>
                  <a:pt x="110" y="9"/>
                  <a:pt x="110" y="7"/>
                  <a:pt x="109" y="6"/>
                </a:cubicBezTo>
                <a:cubicBezTo>
                  <a:pt x="103" y="2"/>
                  <a:pt x="97" y="0"/>
                  <a:pt x="91" y="0"/>
                </a:cubicBezTo>
                <a:cubicBezTo>
                  <a:pt x="81" y="0"/>
                  <a:pt x="73" y="5"/>
                  <a:pt x="67" y="12"/>
                </a:cubicBezTo>
                <a:cubicBezTo>
                  <a:pt x="67" y="12"/>
                  <a:pt x="67" y="12"/>
                  <a:pt x="66" y="12"/>
                </a:cubicBezTo>
                <a:cubicBezTo>
                  <a:pt x="66" y="12"/>
                  <a:pt x="66" y="12"/>
                  <a:pt x="66" y="12"/>
                </a:cubicBezTo>
                <a:cubicBezTo>
                  <a:pt x="54" y="12"/>
                  <a:pt x="44" y="20"/>
                  <a:pt x="41" y="31"/>
                </a:cubicBezTo>
                <a:cubicBezTo>
                  <a:pt x="41" y="32"/>
                  <a:pt x="41" y="32"/>
                  <a:pt x="40" y="32"/>
                </a:cubicBezTo>
                <a:cubicBezTo>
                  <a:pt x="40" y="32"/>
                  <a:pt x="40" y="32"/>
                  <a:pt x="40" y="32"/>
                </a:cubicBezTo>
                <a:cubicBezTo>
                  <a:pt x="33" y="32"/>
                  <a:pt x="27" y="36"/>
                  <a:pt x="25" y="43"/>
                </a:cubicBezTo>
                <a:cubicBezTo>
                  <a:pt x="25" y="43"/>
                  <a:pt x="24" y="43"/>
                  <a:pt x="24" y="43"/>
                </a:cubicBezTo>
                <a:cubicBezTo>
                  <a:pt x="24" y="43"/>
                  <a:pt x="24" y="43"/>
                  <a:pt x="24" y="43"/>
                </a:cubicBezTo>
                <a:cubicBezTo>
                  <a:pt x="24" y="43"/>
                  <a:pt x="24" y="43"/>
                  <a:pt x="24" y="43"/>
                </a:cubicBezTo>
                <a:cubicBezTo>
                  <a:pt x="18" y="43"/>
                  <a:pt x="12" y="46"/>
                  <a:pt x="7" y="50"/>
                </a:cubicBezTo>
                <a:cubicBezTo>
                  <a:pt x="3" y="55"/>
                  <a:pt x="0" y="61"/>
                  <a:pt x="1" y="67"/>
                </a:cubicBezTo>
                <a:cubicBezTo>
                  <a:pt x="1" y="80"/>
                  <a:pt x="11" y="90"/>
                  <a:pt x="24" y="90"/>
                </a:cubicBezTo>
                <a:cubicBezTo>
                  <a:pt x="32" y="90"/>
                  <a:pt x="32" y="90"/>
                  <a:pt x="32" y="90"/>
                </a:cubicBezTo>
                <a:cubicBezTo>
                  <a:pt x="33" y="90"/>
                  <a:pt x="34" y="89"/>
                  <a:pt x="35" y="88"/>
                </a:cubicBezTo>
                <a:cubicBezTo>
                  <a:pt x="35" y="87"/>
                  <a:pt x="34" y="86"/>
                  <a:pt x="32" y="86"/>
                </a:cubicBezTo>
                <a:cubicBezTo>
                  <a:pt x="24" y="86"/>
                  <a:pt x="24" y="86"/>
                  <a:pt x="24" y="86"/>
                </a:cubicBezTo>
                <a:cubicBezTo>
                  <a:pt x="14" y="86"/>
                  <a:pt x="5" y="77"/>
                  <a:pt x="5" y="67"/>
                </a:cubicBezTo>
                <a:cubicBezTo>
                  <a:pt x="5" y="62"/>
                  <a:pt x="7" y="57"/>
                  <a:pt x="10" y="53"/>
                </a:cubicBezTo>
                <a:cubicBezTo>
                  <a:pt x="14" y="50"/>
                  <a:pt x="19" y="48"/>
                  <a:pt x="24" y="48"/>
                </a:cubicBezTo>
                <a:cubicBezTo>
                  <a:pt x="24" y="48"/>
                  <a:pt x="24" y="48"/>
                  <a:pt x="24" y="48"/>
                </a:cubicBezTo>
                <a:cubicBezTo>
                  <a:pt x="26" y="48"/>
                  <a:pt x="28" y="46"/>
                  <a:pt x="29" y="44"/>
                </a:cubicBezTo>
                <a:cubicBezTo>
                  <a:pt x="30" y="39"/>
                  <a:pt x="35" y="36"/>
                  <a:pt x="40" y="36"/>
                </a:cubicBezTo>
                <a:cubicBezTo>
                  <a:pt x="40" y="36"/>
                  <a:pt x="40" y="36"/>
                  <a:pt x="40" y="36"/>
                </a:cubicBezTo>
                <a:cubicBezTo>
                  <a:pt x="43" y="36"/>
                  <a:pt x="45" y="35"/>
                  <a:pt x="46" y="32"/>
                </a:cubicBezTo>
                <a:cubicBezTo>
                  <a:pt x="48" y="23"/>
                  <a:pt x="57" y="16"/>
                  <a:pt x="66" y="16"/>
                </a:cubicBezTo>
                <a:cubicBezTo>
                  <a:pt x="78" y="16"/>
                  <a:pt x="87" y="26"/>
                  <a:pt x="87" y="37"/>
                </a:cubicBezTo>
                <a:cubicBezTo>
                  <a:pt x="87" y="38"/>
                  <a:pt x="87" y="39"/>
                  <a:pt x="87" y="41"/>
                </a:cubicBezTo>
                <a:cubicBezTo>
                  <a:pt x="87" y="41"/>
                  <a:pt x="87" y="41"/>
                  <a:pt x="87" y="42"/>
                </a:cubicBezTo>
                <a:cubicBezTo>
                  <a:pt x="87" y="43"/>
                  <a:pt x="88" y="43"/>
                  <a:pt x="89" y="43"/>
                </a:cubicBezTo>
                <a:cubicBezTo>
                  <a:pt x="101" y="43"/>
                  <a:pt x="110" y="53"/>
                  <a:pt x="110" y="65"/>
                </a:cubicBezTo>
                <a:cubicBezTo>
                  <a:pt x="110" y="76"/>
                  <a:pt x="100" y="86"/>
                  <a:pt x="89" y="86"/>
                </a:cubicBezTo>
                <a:cubicBezTo>
                  <a:pt x="75" y="86"/>
                  <a:pt x="75" y="86"/>
                  <a:pt x="75" y="86"/>
                </a:cubicBezTo>
                <a:cubicBezTo>
                  <a:pt x="75" y="54"/>
                  <a:pt x="75" y="54"/>
                  <a:pt x="75" y="54"/>
                </a:cubicBezTo>
                <a:cubicBezTo>
                  <a:pt x="75" y="54"/>
                  <a:pt x="75" y="53"/>
                  <a:pt x="74" y="52"/>
                </a:cubicBezTo>
                <a:cubicBezTo>
                  <a:pt x="73" y="52"/>
                  <a:pt x="72" y="52"/>
                  <a:pt x="71" y="53"/>
                </a:cubicBezTo>
                <a:cubicBezTo>
                  <a:pt x="55" y="86"/>
                  <a:pt x="55" y="86"/>
                  <a:pt x="55" y="86"/>
                </a:cubicBezTo>
                <a:cubicBezTo>
                  <a:pt x="43" y="86"/>
                  <a:pt x="43" y="86"/>
                  <a:pt x="43" y="86"/>
                </a:cubicBezTo>
                <a:cubicBezTo>
                  <a:pt x="42" y="86"/>
                  <a:pt x="41" y="87"/>
                  <a:pt x="40" y="88"/>
                </a:cubicBezTo>
                <a:cubicBezTo>
                  <a:pt x="40" y="89"/>
                  <a:pt x="41" y="90"/>
                  <a:pt x="43" y="90"/>
                </a:cubicBezTo>
                <a:cubicBezTo>
                  <a:pt x="53" y="90"/>
                  <a:pt x="53" y="90"/>
                  <a:pt x="53" y="90"/>
                </a:cubicBezTo>
                <a:cubicBezTo>
                  <a:pt x="44" y="109"/>
                  <a:pt x="44" y="109"/>
                  <a:pt x="44" y="109"/>
                </a:cubicBezTo>
                <a:cubicBezTo>
                  <a:pt x="43" y="110"/>
                  <a:pt x="44" y="111"/>
                  <a:pt x="45" y="111"/>
                </a:cubicBezTo>
                <a:cubicBezTo>
                  <a:pt x="45" y="112"/>
                  <a:pt x="45" y="112"/>
                  <a:pt x="46" y="112"/>
                </a:cubicBezTo>
                <a:cubicBezTo>
                  <a:pt x="71" y="112"/>
                  <a:pt x="71" y="112"/>
                  <a:pt x="71" y="112"/>
                </a:cubicBezTo>
                <a:cubicBezTo>
                  <a:pt x="71" y="143"/>
                  <a:pt x="71" y="143"/>
                  <a:pt x="71" y="143"/>
                </a:cubicBezTo>
                <a:cubicBezTo>
                  <a:pt x="71" y="144"/>
                  <a:pt x="72" y="145"/>
                  <a:pt x="72" y="145"/>
                </a:cubicBezTo>
                <a:cubicBezTo>
                  <a:pt x="73" y="145"/>
                  <a:pt x="73" y="145"/>
                  <a:pt x="73" y="145"/>
                </a:cubicBezTo>
                <a:cubicBezTo>
                  <a:pt x="74" y="145"/>
                  <a:pt x="75" y="145"/>
                  <a:pt x="75" y="144"/>
                </a:cubicBezTo>
                <a:cubicBezTo>
                  <a:pt x="92" y="111"/>
                  <a:pt x="92" y="111"/>
                  <a:pt x="92" y="111"/>
                </a:cubicBezTo>
                <a:cubicBezTo>
                  <a:pt x="92" y="110"/>
                  <a:pt x="92" y="109"/>
                  <a:pt x="91" y="108"/>
                </a:cubicBezTo>
                <a:cubicBezTo>
                  <a:pt x="90" y="107"/>
                  <a:pt x="88" y="108"/>
                  <a:pt x="88" y="109"/>
                </a:cubicBezTo>
                <a:cubicBezTo>
                  <a:pt x="75" y="134"/>
                  <a:pt x="75" y="134"/>
                  <a:pt x="75" y="134"/>
                </a:cubicBezTo>
                <a:cubicBezTo>
                  <a:pt x="75" y="110"/>
                  <a:pt x="75" y="110"/>
                  <a:pt x="75" y="110"/>
                </a:cubicBezTo>
                <a:cubicBezTo>
                  <a:pt x="75" y="109"/>
                  <a:pt x="75" y="108"/>
                  <a:pt x="73" y="108"/>
                </a:cubicBezTo>
                <a:cubicBezTo>
                  <a:pt x="49" y="108"/>
                  <a:pt x="49" y="108"/>
                  <a:pt x="49" y="108"/>
                </a:cubicBezTo>
                <a:cubicBezTo>
                  <a:pt x="71" y="63"/>
                  <a:pt x="71" y="63"/>
                  <a:pt x="71" y="63"/>
                </a:cubicBezTo>
                <a:cubicBezTo>
                  <a:pt x="71" y="90"/>
                  <a:pt x="71" y="90"/>
                  <a:pt x="71" y="90"/>
                </a:cubicBezTo>
                <a:cubicBezTo>
                  <a:pt x="71" y="90"/>
                  <a:pt x="71" y="90"/>
                  <a:pt x="71" y="90"/>
                </a:cubicBezTo>
                <a:cubicBezTo>
                  <a:pt x="97" y="90"/>
                  <a:pt x="97" y="90"/>
                  <a:pt x="97" y="90"/>
                </a:cubicBezTo>
                <a:cubicBezTo>
                  <a:pt x="92" y="101"/>
                  <a:pt x="92" y="101"/>
                  <a:pt x="92" y="101"/>
                </a:cubicBezTo>
                <a:cubicBezTo>
                  <a:pt x="92" y="101"/>
                  <a:pt x="92" y="101"/>
                  <a:pt x="92" y="101"/>
                </a:cubicBezTo>
                <a:cubicBezTo>
                  <a:pt x="92" y="102"/>
                  <a:pt x="93" y="103"/>
                  <a:pt x="94" y="103"/>
                </a:cubicBezTo>
                <a:cubicBezTo>
                  <a:pt x="95" y="103"/>
                  <a:pt x="96" y="103"/>
                  <a:pt x="96" y="102"/>
                </a:cubicBezTo>
                <a:cubicBezTo>
                  <a:pt x="102" y="90"/>
                  <a:pt x="102" y="90"/>
                  <a:pt x="102" y="90"/>
                </a:cubicBezTo>
                <a:cubicBezTo>
                  <a:pt x="117" y="90"/>
                  <a:pt x="117" y="90"/>
                  <a:pt x="117" y="90"/>
                </a:cubicBezTo>
                <a:cubicBezTo>
                  <a:pt x="133" y="90"/>
                  <a:pt x="146" y="77"/>
                  <a:pt x="146" y="61"/>
                </a:cubicBezTo>
                <a:cubicBezTo>
                  <a:pt x="146" y="53"/>
                  <a:pt x="143" y="46"/>
                  <a:pt x="138" y="4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2307" name="Google Shape;2307;p37"/>
          <p:cNvGrpSpPr/>
          <p:nvPr/>
        </p:nvGrpSpPr>
        <p:grpSpPr>
          <a:xfrm>
            <a:off x="918277" y="2947860"/>
            <a:ext cx="335720" cy="378506"/>
            <a:chOff x="6380059" y="2006382"/>
            <a:chExt cx="335720" cy="378506"/>
          </a:xfrm>
        </p:grpSpPr>
        <p:sp>
          <p:nvSpPr>
            <p:cNvPr id="2308" name="Google Shape;2308;p37"/>
            <p:cNvSpPr/>
            <p:nvPr/>
          </p:nvSpPr>
          <p:spPr>
            <a:xfrm>
              <a:off x="6651049" y="2150104"/>
              <a:ext cx="15300" cy="15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309" name="Google Shape;2309;p37"/>
            <p:cNvSpPr/>
            <p:nvPr/>
          </p:nvSpPr>
          <p:spPr>
            <a:xfrm>
              <a:off x="6380059" y="2006382"/>
              <a:ext cx="335720" cy="378506"/>
            </a:xfrm>
            <a:custGeom>
              <a:avLst/>
              <a:gdLst/>
              <a:ahLst/>
              <a:cxnLst/>
              <a:rect l="l" t="t" r="r" b="b"/>
              <a:pathLst>
                <a:path w="129" h="145" extrusionOk="0">
                  <a:moveTo>
                    <a:pt x="127" y="34"/>
                  </a:moveTo>
                  <a:cubicBezTo>
                    <a:pt x="121" y="34"/>
                    <a:pt x="121" y="34"/>
                    <a:pt x="121" y="34"/>
                  </a:cubicBezTo>
                  <a:cubicBezTo>
                    <a:pt x="121" y="19"/>
                    <a:pt x="121" y="19"/>
                    <a:pt x="121" y="19"/>
                  </a:cubicBezTo>
                  <a:cubicBezTo>
                    <a:pt x="121" y="18"/>
                    <a:pt x="120" y="17"/>
                    <a:pt x="119" y="16"/>
                  </a:cubicBezTo>
                  <a:cubicBezTo>
                    <a:pt x="118" y="16"/>
                    <a:pt x="117" y="17"/>
                    <a:pt x="117" y="19"/>
                  </a:cubicBezTo>
                  <a:cubicBezTo>
                    <a:pt x="117" y="34"/>
                    <a:pt x="117" y="34"/>
                    <a:pt x="117" y="34"/>
                  </a:cubicBezTo>
                  <a:cubicBezTo>
                    <a:pt x="96" y="34"/>
                    <a:pt x="96" y="34"/>
                    <a:pt x="96" y="34"/>
                  </a:cubicBezTo>
                  <a:cubicBezTo>
                    <a:pt x="96" y="19"/>
                    <a:pt x="96" y="19"/>
                    <a:pt x="96" y="19"/>
                  </a:cubicBezTo>
                  <a:cubicBezTo>
                    <a:pt x="96" y="18"/>
                    <a:pt x="96" y="17"/>
                    <a:pt x="94" y="16"/>
                  </a:cubicBezTo>
                  <a:cubicBezTo>
                    <a:pt x="93" y="16"/>
                    <a:pt x="92" y="17"/>
                    <a:pt x="92" y="19"/>
                  </a:cubicBezTo>
                  <a:cubicBezTo>
                    <a:pt x="92" y="34"/>
                    <a:pt x="92" y="34"/>
                    <a:pt x="92" y="34"/>
                  </a:cubicBezTo>
                  <a:cubicBezTo>
                    <a:pt x="87" y="34"/>
                    <a:pt x="87" y="34"/>
                    <a:pt x="87" y="34"/>
                  </a:cubicBezTo>
                  <a:cubicBezTo>
                    <a:pt x="85" y="34"/>
                    <a:pt x="84" y="35"/>
                    <a:pt x="84" y="36"/>
                  </a:cubicBezTo>
                  <a:cubicBezTo>
                    <a:pt x="84" y="45"/>
                    <a:pt x="84" y="45"/>
                    <a:pt x="84" y="45"/>
                  </a:cubicBezTo>
                  <a:cubicBezTo>
                    <a:pt x="84" y="46"/>
                    <a:pt x="85" y="47"/>
                    <a:pt x="87" y="47"/>
                  </a:cubicBezTo>
                  <a:cubicBezTo>
                    <a:pt x="87" y="47"/>
                    <a:pt x="87" y="47"/>
                    <a:pt x="87" y="47"/>
                  </a:cubicBezTo>
                  <a:cubicBezTo>
                    <a:pt x="87" y="64"/>
                    <a:pt x="87" y="64"/>
                    <a:pt x="87" y="64"/>
                  </a:cubicBezTo>
                  <a:cubicBezTo>
                    <a:pt x="87" y="69"/>
                    <a:pt x="91" y="72"/>
                    <a:pt x="95" y="72"/>
                  </a:cubicBezTo>
                  <a:cubicBezTo>
                    <a:pt x="105" y="72"/>
                    <a:pt x="105" y="72"/>
                    <a:pt x="105" y="72"/>
                  </a:cubicBezTo>
                  <a:cubicBezTo>
                    <a:pt x="105" y="138"/>
                    <a:pt x="105" y="138"/>
                    <a:pt x="105" y="138"/>
                  </a:cubicBezTo>
                  <a:cubicBezTo>
                    <a:pt x="105" y="140"/>
                    <a:pt x="103" y="141"/>
                    <a:pt x="101" y="141"/>
                  </a:cubicBezTo>
                  <a:cubicBezTo>
                    <a:pt x="45" y="141"/>
                    <a:pt x="45" y="141"/>
                    <a:pt x="45" y="141"/>
                  </a:cubicBezTo>
                  <a:cubicBezTo>
                    <a:pt x="45" y="141"/>
                    <a:pt x="41" y="140"/>
                    <a:pt x="41" y="138"/>
                  </a:cubicBezTo>
                  <a:cubicBezTo>
                    <a:pt x="41" y="134"/>
                    <a:pt x="41" y="134"/>
                    <a:pt x="41" y="134"/>
                  </a:cubicBezTo>
                  <a:cubicBezTo>
                    <a:pt x="51" y="133"/>
                    <a:pt x="60" y="129"/>
                    <a:pt x="67" y="121"/>
                  </a:cubicBezTo>
                  <a:cubicBezTo>
                    <a:pt x="74" y="111"/>
                    <a:pt x="78" y="99"/>
                    <a:pt x="78" y="84"/>
                  </a:cubicBezTo>
                  <a:cubicBezTo>
                    <a:pt x="78" y="80"/>
                    <a:pt x="78" y="75"/>
                    <a:pt x="77" y="71"/>
                  </a:cubicBezTo>
                  <a:cubicBezTo>
                    <a:pt x="77" y="69"/>
                    <a:pt x="76" y="69"/>
                    <a:pt x="75" y="69"/>
                  </a:cubicBezTo>
                  <a:cubicBezTo>
                    <a:pt x="74" y="69"/>
                    <a:pt x="73" y="70"/>
                    <a:pt x="73" y="71"/>
                  </a:cubicBezTo>
                  <a:cubicBezTo>
                    <a:pt x="74" y="76"/>
                    <a:pt x="74" y="80"/>
                    <a:pt x="74" y="84"/>
                  </a:cubicBezTo>
                  <a:cubicBezTo>
                    <a:pt x="74" y="104"/>
                    <a:pt x="66" y="120"/>
                    <a:pt x="53" y="126"/>
                  </a:cubicBezTo>
                  <a:cubicBezTo>
                    <a:pt x="53" y="126"/>
                    <a:pt x="53" y="126"/>
                    <a:pt x="53" y="126"/>
                  </a:cubicBezTo>
                  <a:cubicBezTo>
                    <a:pt x="53" y="109"/>
                    <a:pt x="49" y="90"/>
                    <a:pt x="41" y="74"/>
                  </a:cubicBezTo>
                  <a:cubicBezTo>
                    <a:pt x="45" y="65"/>
                    <a:pt x="49" y="58"/>
                    <a:pt x="54" y="53"/>
                  </a:cubicBezTo>
                  <a:cubicBezTo>
                    <a:pt x="58" y="48"/>
                    <a:pt x="62" y="46"/>
                    <a:pt x="64" y="46"/>
                  </a:cubicBezTo>
                  <a:cubicBezTo>
                    <a:pt x="65" y="46"/>
                    <a:pt x="67" y="46"/>
                    <a:pt x="68" y="47"/>
                  </a:cubicBezTo>
                  <a:cubicBezTo>
                    <a:pt x="69" y="51"/>
                    <a:pt x="71" y="56"/>
                    <a:pt x="72" y="61"/>
                  </a:cubicBezTo>
                  <a:cubicBezTo>
                    <a:pt x="72" y="62"/>
                    <a:pt x="73" y="63"/>
                    <a:pt x="74" y="63"/>
                  </a:cubicBezTo>
                  <a:cubicBezTo>
                    <a:pt x="74" y="63"/>
                    <a:pt x="74" y="63"/>
                    <a:pt x="74" y="63"/>
                  </a:cubicBezTo>
                  <a:cubicBezTo>
                    <a:pt x="75" y="63"/>
                    <a:pt x="76" y="62"/>
                    <a:pt x="76" y="61"/>
                  </a:cubicBezTo>
                  <a:cubicBezTo>
                    <a:pt x="73" y="46"/>
                    <a:pt x="67" y="31"/>
                    <a:pt x="60" y="19"/>
                  </a:cubicBezTo>
                  <a:cubicBezTo>
                    <a:pt x="56" y="12"/>
                    <a:pt x="47" y="0"/>
                    <a:pt x="39" y="0"/>
                  </a:cubicBezTo>
                  <a:cubicBezTo>
                    <a:pt x="31" y="0"/>
                    <a:pt x="22" y="12"/>
                    <a:pt x="18" y="19"/>
                  </a:cubicBezTo>
                  <a:cubicBezTo>
                    <a:pt x="11" y="31"/>
                    <a:pt x="5" y="46"/>
                    <a:pt x="2" y="61"/>
                  </a:cubicBezTo>
                  <a:cubicBezTo>
                    <a:pt x="2" y="62"/>
                    <a:pt x="3" y="63"/>
                    <a:pt x="4" y="63"/>
                  </a:cubicBezTo>
                  <a:cubicBezTo>
                    <a:pt x="5" y="63"/>
                    <a:pt x="6" y="63"/>
                    <a:pt x="6" y="61"/>
                  </a:cubicBezTo>
                  <a:cubicBezTo>
                    <a:pt x="7" y="56"/>
                    <a:pt x="9" y="51"/>
                    <a:pt x="10" y="47"/>
                  </a:cubicBezTo>
                  <a:cubicBezTo>
                    <a:pt x="11" y="46"/>
                    <a:pt x="12" y="46"/>
                    <a:pt x="13" y="46"/>
                  </a:cubicBezTo>
                  <a:cubicBezTo>
                    <a:pt x="18" y="46"/>
                    <a:pt x="27" y="53"/>
                    <a:pt x="35" y="71"/>
                  </a:cubicBezTo>
                  <a:cubicBezTo>
                    <a:pt x="44" y="88"/>
                    <a:pt x="49" y="108"/>
                    <a:pt x="49" y="126"/>
                  </a:cubicBezTo>
                  <a:cubicBezTo>
                    <a:pt x="49" y="126"/>
                    <a:pt x="49" y="127"/>
                    <a:pt x="49" y="128"/>
                  </a:cubicBezTo>
                  <a:cubicBezTo>
                    <a:pt x="46" y="129"/>
                    <a:pt x="42" y="130"/>
                    <a:pt x="39" y="130"/>
                  </a:cubicBezTo>
                  <a:cubicBezTo>
                    <a:pt x="19" y="130"/>
                    <a:pt x="4" y="111"/>
                    <a:pt x="4" y="84"/>
                  </a:cubicBezTo>
                  <a:cubicBezTo>
                    <a:pt x="4" y="80"/>
                    <a:pt x="4" y="76"/>
                    <a:pt x="5" y="71"/>
                  </a:cubicBezTo>
                  <a:cubicBezTo>
                    <a:pt x="5" y="70"/>
                    <a:pt x="4" y="69"/>
                    <a:pt x="3" y="69"/>
                  </a:cubicBezTo>
                  <a:cubicBezTo>
                    <a:pt x="2" y="69"/>
                    <a:pt x="1" y="69"/>
                    <a:pt x="0" y="71"/>
                  </a:cubicBezTo>
                  <a:cubicBezTo>
                    <a:pt x="0" y="75"/>
                    <a:pt x="0" y="80"/>
                    <a:pt x="0" y="84"/>
                  </a:cubicBezTo>
                  <a:cubicBezTo>
                    <a:pt x="0" y="99"/>
                    <a:pt x="4" y="111"/>
                    <a:pt x="11" y="121"/>
                  </a:cubicBezTo>
                  <a:cubicBezTo>
                    <a:pt x="18" y="129"/>
                    <a:pt x="37" y="134"/>
                    <a:pt x="37" y="134"/>
                  </a:cubicBezTo>
                  <a:cubicBezTo>
                    <a:pt x="37" y="138"/>
                    <a:pt x="37" y="138"/>
                    <a:pt x="37" y="138"/>
                  </a:cubicBezTo>
                  <a:cubicBezTo>
                    <a:pt x="37" y="142"/>
                    <a:pt x="40" y="145"/>
                    <a:pt x="45" y="145"/>
                  </a:cubicBezTo>
                  <a:cubicBezTo>
                    <a:pt x="101" y="145"/>
                    <a:pt x="101" y="145"/>
                    <a:pt x="101" y="145"/>
                  </a:cubicBezTo>
                  <a:cubicBezTo>
                    <a:pt x="105" y="145"/>
                    <a:pt x="109" y="142"/>
                    <a:pt x="109" y="138"/>
                  </a:cubicBezTo>
                  <a:cubicBezTo>
                    <a:pt x="109" y="72"/>
                    <a:pt x="109" y="72"/>
                    <a:pt x="109" y="72"/>
                  </a:cubicBezTo>
                  <a:cubicBezTo>
                    <a:pt x="124" y="72"/>
                    <a:pt x="124" y="72"/>
                    <a:pt x="124" y="72"/>
                  </a:cubicBezTo>
                  <a:cubicBezTo>
                    <a:pt x="125" y="72"/>
                    <a:pt x="126" y="71"/>
                    <a:pt x="126" y="70"/>
                  </a:cubicBezTo>
                  <a:cubicBezTo>
                    <a:pt x="126" y="59"/>
                    <a:pt x="126" y="59"/>
                    <a:pt x="126" y="59"/>
                  </a:cubicBezTo>
                  <a:cubicBezTo>
                    <a:pt x="126" y="59"/>
                    <a:pt x="126" y="59"/>
                    <a:pt x="126" y="59"/>
                  </a:cubicBezTo>
                  <a:cubicBezTo>
                    <a:pt x="124" y="57"/>
                    <a:pt x="122" y="58"/>
                    <a:pt x="122" y="60"/>
                  </a:cubicBezTo>
                  <a:cubicBezTo>
                    <a:pt x="122" y="65"/>
                    <a:pt x="122" y="65"/>
                    <a:pt x="122" y="65"/>
                  </a:cubicBezTo>
                  <a:cubicBezTo>
                    <a:pt x="122" y="67"/>
                    <a:pt x="120" y="68"/>
                    <a:pt x="118" y="68"/>
                  </a:cubicBezTo>
                  <a:cubicBezTo>
                    <a:pt x="95" y="68"/>
                    <a:pt x="95" y="68"/>
                    <a:pt x="95" y="68"/>
                  </a:cubicBezTo>
                  <a:cubicBezTo>
                    <a:pt x="93" y="68"/>
                    <a:pt x="91" y="67"/>
                    <a:pt x="91" y="65"/>
                  </a:cubicBezTo>
                  <a:cubicBezTo>
                    <a:pt x="91" y="47"/>
                    <a:pt x="91" y="47"/>
                    <a:pt x="91" y="47"/>
                  </a:cubicBezTo>
                  <a:cubicBezTo>
                    <a:pt x="122" y="47"/>
                    <a:pt x="122" y="47"/>
                    <a:pt x="122" y="47"/>
                  </a:cubicBezTo>
                  <a:cubicBezTo>
                    <a:pt x="122" y="50"/>
                    <a:pt x="122" y="50"/>
                    <a:pt x="122" y="50"/>
                  </a:cubicBezTo>
                  <a:cubicBezTo>
                    <a:pt x="122" y="51"/>
                    <a:pt x="123" y="52"/>
                    <a:pt x="124" y="52"/>
                  </a:cubicBezTo>
                  <a:cubicBezTo>
                    <a:pt x="125" y="53"/>
                    <a:pt x="126" y="52"/>
                    <a:pt x="126" y="50"/>
                  </a:cubicBezTo>
                  <a:cubicBezTo>
                    <a:pt x="126" y="47"/>
                    <a:pt x="126" y="47"/>
                    <a:pt x="126" y="47"/>
                  </a:cubicBezTo>
                  <a:cubicBezTo>
                    <a:pt x="127" y="47"/>
                    <a:pt x="127" y="47"/>
                    <a:pt x="127" y="47"/>
                  </a:cubicBezTo>
                  <a:cubicBezTo>
                    <a:pt x="128" y="47"/>
                    <a:pt x="129" y="46"/>
                    <a:pt x="129" y="45"/>
                  </a:cubicBezTo>
                  <a:cubicBezTo>
                    <a:pt x="129" y="35"/>
                    <a:pt x="129" y="35"/>
                    <a:pt x="129" y="35"/>
                  </a:cubicBezTo>
                  <a:cubicBezTo>
                    <a:pt x="129" y="34"/>
                    <a:pt x="128" y="33"/>
                    <a:pt x="127" y="34"/>
                  </a:cubicBezTo>
                  <a:close/>
                  <a:moveTo>
                    <a:pt x="30" y="53"/>
                  </a:moveTo>
                  <a:cubicBezTo>
                    <a:pt x="30" y="52"/>
                    <a:pt x="30" y="50"/>
                    <a:pt x="31" y="49"/>
                  </a:cubicBezTo>
                  <a:cubicBezTo>
                    <a:pt x="48" y="49"/>
                    <a:pt x="48" y="49"/>
                    <a:pt x="48" y="49"/>
                  </a:cubicBezTo>
                  <a:cubicBezTo>
                    <a:pt x="48" y="50"/>
                    <a:pt x="48" y="52"/>
                    <a:pt x="48" y="53"/>
                  </a:cubicBezTo>
                  <a:cubicBezTo>
                    <a:pt x="48" y="53"/>
                    <a:pt x="48" y="53"/>
                    <a:pt x="48" y="53"/>
                  </a:cubicBezTo>
                  <a:cubicBezTo>
                    <a:pt x="48" y="54"/>
                    <a:pt x="47" y="55"/>
                    <a:pt x="46" y="56"/>
                  </a:cubicBezTo>
                  <a:cubicBezTo>
                    <a:pt x="32" y="56"/>
                    <a:pt x="32" y="56"/>
                    <a:pt x="32" y="56"/>
                  </a:cubicBezTo>
                  <a:cubicBezTo>
                    <a:pt x="31" y="55"/>
                    <a:pt x="31" y="54"/>
                    <a:pt x="30" y="53"/>
                  </a:cubicBezTo>
                  <a:cubicBezTo>
                    <a:pt x="30" y="53"/>
                    <a:pt x="30" y="53"/>
                    <a:pt x="30" y="53"/>
                  </a:cubicBezTo>
                  <a:close/>
                  <a:moveTo>
                    <a:pt x="43" y="17"/>
                  </a:moveTo>
                  <a:cubicBezTo>
                    <a:pt x="35" y="17"/>
                    <a:pt x="35" y="17"/>
                    <a:pt x="35" y="17"/>
                  </a:cubicBezTo>
                  <a:cubicBezTo>
                    <a:pt x="37" y="10"/>
                    <a:pt x="38" y="7"/>
                    <a:pt x="39" y="5"/>
                  </a:cubicBezTo>
                  <a:cubicBezTo>
                    <a:pt x="40" y="7"/>
                    <a:pt x="41" y="10"/>
                    <a:pt x="43" y="17"/>
                  </a:cubicBezTo>
                  <a:close/>
                  <a:moveTo>
                    <a:pt x="44" y="22"/>
                  </a:moveTo>
                  <a:cubicBezTo>
                    <a:pt x="44" y="25"/>
                    <a:pt x="45" y="28"/>
                    <a:pt x="45" y="31"/>
                  </a:cubicBezTo>
                  <a:cubicBezTo>
                    <a:pt x="33" y="31"/>
                    <a:pt x="33" y="31"/>
                    <a:pt x="33" y="31"/>
                  </a:cubicBezTo>
                  <a:cubicBezTo>
                    <a:pt x="33" y="28"/>
                    <a:pt x="34" y="25"/>
                    <a:pt x="34" y="22"/>
                  </a:cubicBezTo>
                  <a:lnTo>
                    <a:pt x="44" y="22"/>
                  </a:lnTo>
                  <a:close/>
                  <a:moveTo>
                    <a:pt x="46" y="35"/>
                  </a:moveTo>
                  <a:cubicBezTo>
                    <a:pt x="46" y="38"/>
                    <a:pt x="47" y="41"/>
                    <a:pt x="47" y="44"/>
                  </a:cubicBezTo>
                  <a:cubicBezTo>
                    <a:pt x="31" y="44"/>
                    <a:pt x="31" y="44"/>
                    <a:pt x="31" y="44"/>
                  </a:cubicBezTo>
                  <a:cubicBezTo>
                    <a:pt x="31" y="41"/>
                    <a:pt x="32" y="38"/>
                    <a:pt x="32" y="35"/>
                  </a:cubicBezTo>
                  <a:lnTo>
                    <a:pt x="46" y="35"/>
                  </a:lnTo>
                  <a:close/>
                  <a:moveTo>
                    <a:pt x="39" y="69"/>
                  </a:moveTo>
                  <a:cubicBezTo>
                    <a:pt x="38" y="66"/>
                    <a:pt x="36" y="63"/>
                    <a:pt x="35" y="60"/>
                  </a:cubicBezTo>
                  <a:cubicBezTo>
                    <a:pt x="43" y="60"/>
                    <a:pt x="43" y="60"/>
                    <a:pt x="43" y="60"/>
                  </a:cubicBezTo>
                  <a:cubicBezTo>
                    <a:pt x="42" y="63"/>
                    <a:pt x="40" y="66"/>
                    <a:pt x="39" y="69"/>
                  </a:cubicBezTo>
                  <a:close/>
                  <a:moveTo>
                    <a:pt x="64" y="41"/>
                  </a:moveTo>
                  <a:cubicBezTo>
                    <a:pt x="62" y="41"/>
                    <a:pt x="60" y="42"/>
                    <a:pt x="57" y="44"/>
                  </a:cubicBezTo>
                  <a:cubicBezTo>
                    <a:pt x="52" y="44"/>
                    <a:pt x="52" y="44"/>
                    <a:pt x="52" y="44"/>
                  </a:cubicBezTo>
                  <a:cubicBezTo>
                    <a:pt x="51" y="41"/>
                    <a:pt x="51" y="38"/>
                    <a:pt x="50" y="35"/>
                  </a:cubicBezTo>
                  <a:cubicBezTo>
                    <a:pt x="63" y="35"/>
                    <a:pt x="63" y="35"/>
                    <a:pt x="63" y="35"/>
                  </a:cubicBezTo>
                  <a:cubicBezTo>
                    <a:pt x="64" y="37"/>
                    <a:pt x="65" y="39"/>
                    <a:pt x="66" y="41"/>
                  </a:cubicBezTo>
                  <a:cubicBezTo>
                    <a:pt x="65" y="41"/>
                    <a:pt x="65" y="41"/>
                    <a:pt x="64" y="41"/>
                  </a:cubicBezTo>
                  <a:close/>
                  <a:moveTo>
                    <a:pt x="61" y="31"/>
                  </a:moveTo>
                  <a:cubicBezTo>
                    <a:pt x="50" y="31"/>
                    <a:pt x="50" y="31"/>
                    <a:pt x="50" y="31"/>
                  </a:cubicBezTo>
                  <a:cubicBezTo>
                    <a:pt x="49" y="28"/>
                    <a:pt x="49" y="25"/>
                    <a:pt x="48" y="22"/>
                  </a:cubicBezTo>
                  <a:cubicBezTo>
                    <a:pt x="57" y="22"/>
                    <a:pt x="57" y="22"/>
                    <a:pt x="57" y="22"/>
                  </a:cubicBezTo>
                  <a:cubicBezTo>
                    <a:pt x="58" y="25"/>
                    <a:pt x="60" y="28"/>
                    <a:pt x="61" y="31"/>
                  </a:cubicBezTo>
                  <a:close/>
                  <a:moveTo>
                    <a:pt x="54" y="17"/>
                  </a:moveTo>
                  <a:cubicBezTo>
                    <a:pt x="47" y="17"/>
                    <a:pt x="47" y="17"/>
                    <a:pt x="47" y="17"/>
                  </a:cubicBezTo>
                  <a:cubicBezTo>
                    <a:pt x="47" y="17"/>
                    <a:pt x="47" y="17"/>
                    <a:pt x="47" y="17"/>
                  </a:cubicBezTo>
                  <a:cubicBezTo>
                    <a:pt x="46" y="13"/>
                    <a:pt x="45" y="9"/>
                    <a:pt x="44" y="7"/>
                  </a:cubicBezTo>
                  <a:cubicBezTo>
                    <a:pt x="47" y="9"/>
                    <a:pt x="51" y="13"/>
                    <a:pt x="54" y="17"/>
                  </a:cubicBezTo>
                  <a:close/>
                  <a:moveTo>
                    <a:pt x="34" y="7"/>
                  </a:moveTo>
                  <a:cubicBezTo>
                    <a:pt x="33" y="9"/>
                    <a:pt x="32" y="13"/>
                    <a:pt x="31" y="17"/>
                  </a:cubicBezTo>
                  <a:cubicBezTo>
                    <a:pt x="31" y="17"/>
                    <a:pt x="31" y="17"/>
                    <a:pt x="31" y="17"/>
                  </a:cubicBezTo>
                  <a:cubicBezTo>
                    <a:pt x="24" y="17"/>
                    <a:pt x="24" y="17"/>
                    <a:pt x="24" y="17"/>
                  </a:cubicBezTo>
                  <a:cubicBezTo>
                    <a:pt x="27" y="13"/>
                    <a:pt x="31" y="9"/>
                    <a:pt x="34" y="7"/>
                  </a:cubicBezTo>
                  <a:close/>
                  <a:moveTo>
                    <a:pt x="21" y="22"/>
                  </a:moveTo>
                  <a:cubicBezTo>
                    <a:pt x="30" y="22"/>
                    <a:pt x="30" y="22"/>
                    <a:pt x="30" y="22"/>
                  </a:cubicBezTo>
                  <a:cubicBezTo>
                    <a:pt x="29" y="25"/>
                    <a:pt x="29" y="28"/>
                    <a:pt x="28" y="31"/>
                  </a:cubicBezTo>
                  <a:cubicBezTo>
                    <a:pt x="17" y="31"/>
                    <a:pt x="17" y="31"/>
                    <a:pt x="17" y="31"/>
                  </a:cubicBezTo>
                  <a:cubicBezTo>
                    <a:pt x="18" y="28"/>
                    <a:pt x="20" y="25"/>
                    <a:pt x="21" y="22"/>
                  </a:cubicBezTo>
                  <a:close/>
                  <a:moveTo>
                    <a:pt x="12" y="41"/>
                  </a:moveTo>
                  <a:cubicBezTo>
                    <a:pt x="13" y="39"/>
                    <a:pt x="14" y="37"/>
                    <a:pt x="15" y="35"/>
                  </a:cubicBezTo>
                  <a:cubicBezTo>
                    <a:pt x="27" y="35"/>
                    <a:pt x="27" y="35"/>
                    <a:pt x="27" y="35"/>
                  </a:cubicBezTo>
                  <a:cubicBezTo>
                    <a:pt x="27" y="38"/>
                    <a:pt x="27" y="41"/>
                    <a:pt x="26" y="44"/>
                  </a:cubicBezTo>
                  <a:cubicBezTo>
                    <a:pt x="21" y="44"/>
                    <a:pt x="21" y="44"/>
                    <a:pt x="21" y="44"/>
                  </a:cubicBezTo>
                  <a:cubicBezTo>
                    <a:pt x="18" y="42"/>
                    <a:pt x="16" y="41"/>
                    <a:pt x="14" y="41"/>
                  </a:cubicBezTo>
                  <a:cubicBezTo>
                    <a:pt x="13" y="41"/>
                    <a:pt x="13" y="41"/>
                    <a:pt x="12" y="41"/>
                  </a:cubicBezTo>
                  <a:close/>
                  <a:moveTo>
                    <a:pt x="89" y="38"/>
                  </a:moveTo>
                  <a:cubicBezTo>
                    <a:pt x="124" y="38"/>
                    <a:pt x="124" y="38"/>
                    <a:pt x="124" y="38"/>
                  </a:cubicBezTo>
                  <a:cubicBezTo>
                    <a:pt x="124" y="43"/>
                    <a:pt x="124" y="43"/>
                    <a:pt x="124" y="43"/>
                  </a:cubicBezTo>
                  <a:cubicBezTo>
                    <a:pt x="89" y="43"/>
                    <a:pt x="89" y="43"/>
                    <a:pt x="89" y="43"/>
                  </a:cubicBezTo>
                  <a:lnTo>
                    <a:pt x="89" y="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310" name="Google Shape;2310;p37"/>
          <p:cNvGrpSpPr/>
          <p:nvPr/>
        </p:nvGrpSpPr>
        <p:grpSpPr>
          <a:xfrm>
            <a:off x="4684332" y="2947860"/>
            <a:ext cx="377410" cy="378506"/>
            <a:chOff x="5578062" y="2006382"/>
            <a:chExt cx="377410" cy="378506"/>
          </a:xfrm>
        </p:grpSpPr>
        <p:sp>
          <p:nvSpPr>
            <p:cNvPr id="2311" name="Google Shape;2311;p37"/>
            <p:cNvSpPr/>
            <p:nvPr/>
          </p:nvSpPr>
          <p:spPr>
            <a:xfrm>
              <a:off x="5578062" y="2006382"/>
              <a:ext cx="377410" cy="378506"/>
            </a:xfrm>
            <a:custGeom>
              <a:avLst/>
              <a:gdLst/>
              <a:ahLst/>
              <a:cxnLst/>
              <a:rect l="l" t="t" r="r" b="b"/>
              <a:pathLst>
                <a:path w="145" h="145" extrusionOk="0">
                  <a:moveTo>
                    <a:pt x="139" y="48"/>
                  </a:moveTo>
                  <a:cubicBezTo>
                    <a:pt x="140" y="48"/>
                    <a:pt x="141" y="47"/>
                    <a:pt x="141" y="46"/>
                  </a:cubicBezTo>
                  <a:cubicBezTo>
                    <a:pt x="141" y="39"/>
                    <a:pt x="141" y="39"/>
                    <a:pt x="141" y="39"/>
                  </a:cubicBezTo>
                  <a:cubicBezTo>
                    <a:pt x="143" y="38"/>
                    <a:pt x="145" y="36"/>
                    <a:pt x="145" y="34"/>
                  </a:cubicBezTo>
                  <a:cubicBezTo>
                    <a:pt x="145" y="28"/>
                    <a:pt x="145" y="28"/>
                    <a:pt x="145" y="28"/>
                  </a:cubicBezTo>
                  <a:cubicBezTo>
                    <a:pt x="145" y="25"/>
                    <a:pt x="143" y="23"/>
                    <a:pt x="140" y="23"/>
                  </a:cubicBezTo>
                  <a:cubicBezTo>
                    <a:pt x="116" y="23"/>
                    <a:pt x="116" y="23"/>
                    <a:pt x="116" y="23"/>
                  </a:cubicBezTo>
                  <a:cubicBezTo>
                    <a:pt x="116" y="16"/>
                    <a:pt x="116" y="16"/>
                    <a:pt x="116" y="16"/>
                  </a:cubicBezTo>
                  <a:cubicBezTo>
                    <a:pt x="118" y="16"/>
                    <a:pt x="120" y="13"/>
                    <a:pt x="120" y="11"/>
                  </a:cubicBezTo>
                  <a:cubicBezTo>
                    <a:pt x="120" y="5"/>
                    <a:pt x="120" y="5"/>
                    <a:pt x="120" y="5"/>
                  </a:cubicBezTo>
                  <a:cubicBezTo>
                    <a:pt x="120" y="2"/>
                    <a:pt x="118" y="0"/>
                    <a:pt x="115" y="0"/>
                  </a:cubicBezTo>
                  <a:cubicBezTo>
                    <a:pt x="30" y="0"/>
                    <a:pt x="30" y="0"/>
                    <a:pt x="30" y="0"/>
                  </a:cubicBezTo>
                  <a:cubicBezTo>
                    <a:pt x="27" y="0"/>
                    <a:pt x="25" y="2"/>
                    <a:pt x="25" y="5"/>
                  </a:cubicBezTo>
                  <a:cubicBezTo>
                    <a:pt x="25" y="11"/>
                    <a:pt x="25" y="11"/>
                    <a:pt x="25" y="11"/>
                  </a:cubicBezTo>
                  <a:cubicBezTo>
                    <a:pt x="25" y="13"/>
                    <a:pt x="26" y="16"/>
                    <a:pt x="29" y="16"/>
                  </a:cubicBezTo>
                  <a:cubicBezTo>
                    <a:pt x="29" y="23"/>
                    <a:pt x="29" y="23"/>
                    <a:pt x="29" y="23"/>
                  </a:cubicBezTo>
                  <a:cubicBezTo>
                    <a:pt x="5" y="23"/>
                    <a:pt x="5" y="23"/>
                    <a:pt x="5" y="23"/>
                  </a:cubicBezTo>
                  <a:cubicBezTo>
                    <a:pt x="2" y="23"/>
                    <a:pt x="0" y="25"/>
                    <a:pt x="0" y="28"/>
                  </a:cubicBezTo>
                  <a:cubicBezTo>
                    <a:pt x="0" y="34"/>
                    <a:pt x="0" y="34"/>
                    <a:pt x="0" y="34"/>
                  </a:cubicBezTo>
                  <a:cubicBezTo>
                    <a:pt x="0" y="36"/>
                    <a:pt x="1" y="38"/>
                    <a:pt x="4" y="39"/>
                  </a:cubicBezTo>
                  <a:cubicBezTo>
                    <a:pt x="4" y="77"/>
                    <a:pt x="4" y="77"/>
                    <a:pt x="4" y="77"/>
                  </a:cubicBezTo>
                  <a:cubicBezTo>
                    <a:pt x="1" y="77"/>
                    <a:pt x="0" y="79"/>
                    <a:pt x="0" y="81"/>
                  </a:cubicBezTo>
                  <a:cubicBezTo>
                    <a:pt x="0" y="87"/>
                    <a:pt x="0" y="87"/>
                    <a:pt x="0" y="87"/>
                  </a:cubicBezTo>
                  <a:cubicBezTo>
                    <a:pt x="0" y="90"/>
                    <a:pt x="1" y="92"/>
                    <a:pt x="4" y="92"/>
                  </a:cubicBezTo>
                  <a:cubicBezTo>
                    <a:pt x="4" y="98"/>
                    <a:pt x="4" y="98"/>
                    <a:pt x="4" y="98"/>
                  </a:cubicBezTo>
                  <a:cubicBezTo>
                    <a:pt x="4" y="99"/>
                    <a:pt x="5" y="100"/>
                    <a:pt x="6" y="100"/>
                  </a:cubicBezTo>
                  <a:cubicBezTo>
                    <a:pt x="7" y="100"/>
                    <a:pt x="8" y="99"/>
                    <a:pt x="8" y="98"/>
                  </a:cubicBezTo>
                  <a:cubicBezTo>
                    <a:pt x="8" y="92"/>
                    <a:pt x="8" y="92"/>
                    <a:pt x="8" y="92"/>
                  </a:cubicBezTo>
                  <a:cubicBezTo>
                    <a:pt x="29" y="92"/>
                    <a:pt x="29" y="92"/>
                    <a:pt x="29" y="92"/>
                  </a:cubicBezTo>
                  <a:cubicBezTo>
                    <a:pt x="29" y="130"/>
                    <a:pt x="29" y="130"/>
                    <a:pt x="29" y="130"/>
                  </a:cubicBezTo>
                  <a:cubicBezTo>
                    <a:pt x="8" y="130"/>
                    <a:pt x="8" y="130"/>
                    <a:pt x="8" y="130"/>
                  </a:cubicBezTo>
                  <a:cubicBezTo>
                    <a:pt x="8" y="108"/>
                    <a:pt x="8" y="108"/>
                    <a:pt x="8" y="108"/>
                  </a:cubicBezTo>
                  <a:cubicBezTo>
                    <a:pt x="8" y="107"/>
                    <a:pt x="7" y="106"/>
                    <a:pt x="6" y="106"/>
                  </a:cubicBezTo>
                  <a:cubicBezTo>
                    <a:pt x="5" y="105"/>
                    <a:pt x="4" y="106"/>
                    <a:pt x="4" y="108"/>
                  </a:cubicBezTo>
                  <a:cubicBezTo>
                    <a:pt x="4" y="130"/>
                    <a:pt x="4" y="130"/>
                    <a:pt x="4" y="130"/>
                  </a:cubicBezTo>
                  <a:cubicBezTo>
                    <a:pt x="1" y="130"/>
                    <a:pt x="0" y="132"/>
                    <a:pt x="0" y="135"/>
                  </a:cubicBezTo>
                  <a:cubicBezTo>
                    <a:pt x="0" y="140"/>
                    <a:pt x="0" y="140"/>
                    <a:pt x="0" y="140"/>
                  </a:cubicBezTo>
                  <a:cubicBezTo>
                    <a:pt x="0" y="143"/>
                    <a:pt x="2" y="145"/>
                    <a:pt x="5" y="145"/>
                  </a:cubicBezTo>
                  <a:cubicBezTo>
                    <a:pt x="140" y="145"/>
                    <a:pt x="140" y="145"/>
                    <a:pt x="140" y="145"/>
                  </a:cubicBezTo>
                  <a:cubicBezTo>
                    <a:pt x="143" y="145"/>
                    <a:pt x="145" y="143"/>
                    <a:pt x="145" y="140"/>
                  </a:cubicBezTo>
                  <a:cubicBezTo>
                    <a:pt x="145" y="135"/>
                    <a:pt x="145" y="135"/>
                    <a:pt x="145" y="135"/>
                  </a:cubicBezTo>
                  <a:cubicBezTo>
                    <a:pt x="145" y="132"/>
                    <a:pt x="143" y="130"/>
                    <a:pt x="141" y="130"/>
                  </a:cubicBezTo>
                  <a:cubicBezTo>
                    <a:pt x="141" y="92"/>
                    <a:pt x="141" y="92"/>
                    <a:pt x="141" y="92"/>
                  </a:cubicBezTo>
                  <a:cubicBezTo>
                    <a:pt x="143" y="92"/>
                    <a:pt x="145" y="90"/>
                    <a:pt x="145" y="87"/>
                  </a:cubicBezTo>
                  <a:cubicBezTo>
                    <a:pt x="145" y="81"/>
                    <a:pt x="145" y="81"/>
                    <a:pt x="145" y="81"/>
                  </a:cubicBezTo>
                  <a:cubicBezTo>
                    <a:pt x="145" y="79"/>
                    <a:pt x="143" y="77"/>
                    <a:pt x="141" y="76"/>
                  </a:cubicBezTo>
                  <a:cubicBezTo>
                    <a:pt x="141" y="55"/>
                    <a:pt x="141" y="55"/>
                    <a:pt x="141" y="55"/>
                  </a:cubicBezTo>
                  <a:cubicBezTo>
                    <a:pt x="141" y="54"/>
                    <a:pt x="140" y="53"/>
                    <a:pt x="139" y="53"/>
                  </a:cubicBezTo>
                  <a:cubicBezTo>
                    <a:pt x="138" y="53"/>
                    <a:pt x="136" y="54"/>
                    <a:pt x="136" y="55"/>
                  </a:cubicBezTo>
                  <a:cubicBezTo>
                    <a:pt x="136" y="76"/>
                    <a:pt x="136" y="76"/>
                    <a:pt x="136" y="76"/>
                  </a:cubicBezTo>
                  <a:cubicBezTo>
                    <a:pt x="120" y="76"/>
                    <a:pt x="120" y="76"/>
                    <a:pt x="120" y="76"/>
                  </a:cubicBezTo>
                  <a:cubicBezTo>
                    <a:pt x="120" y="76"/>
                    <a:pt x="120" y="76"/>
                    <a:pt x="120" y="75"/>
                  </a:cubicBezTo>
                  <a:cubicBezTo>
                    <a:pt x="120" y="70"/>
                    <a:pt x="120" y="70"/>
                    <a:pt x="120" y="70"/>
                  </a:cubicBezTo>
                  <a:cubicBezTo>
                    <a:pt x="120" y="67"/>
                    <a:pt x="118" y="65"/>
                    <a:pt x="116" y="65"/>
                  </a:cubicBezTo>
                  <a:cubicBezTo>
                    <a:pt x="116" y="39"/>
                    <a:pt x="116" y="39"/>
                    <a:pt x="116" y="39"/>
                  </a:cubicBezTo>
                  <a:cubicBezTo>
                    <a:pt x="136" y="39"/>
                    <a:pt x="136" y="39"/>
                    <a:pt x="136" y="39"/>
                  </a:cubicBezTo>
                  <a:cubicBezTo>
                    <a:pt x="136" y="46"/>
                    <a:pt x="136" y="46"/>
                    <a:pt x="136" y="46"/>
                  </a:cubicBezTo>
                  <a:cubicBezTo>
                    <a:pt x="136" y="47"/>
                    <a:pt x="137" y="48"/>
                    <a:pt x="139" y="48"/>
                  </a:cubicBezTo>
                  <a:close/>
                  <a:moveTo>
                    <a:pt x="97" y="65"/>
                  </a:moveTo>
                  <a:cubicBezTo>
                    <a:pt x="93" y="55"/>
                    <a:pt x="84" y="47"/>
                    <a:pt x="72" y="47"/>
                  </a:cubicBezTo>
                  <a:cubicBezTo>
                    <a:pt x="61" y="47"/>
                    <a:pt x="51" y="55"/>
                    <a:pt x="48" y="65"/>
                  </a:cubicBezTo>
                  <a:cubicBezTo>
                    <a:pt x="33" y="65"/>
                    <a:pt x="33" y="65"/>
                    <a:pt x="33" y="65"/>
                  </a:cubicBezTo>
                  <a:cubicBezTo>
                    <a:pt x="33" y="59"/>
                    <a:pt x="33" y="59"/>
                    <a:pt x="33" y="59"/>
                  </a:cubicBezTo>
                  <a:cubicBezTo>
                    <a:pt x="33" y="58"/>
                    <a:pt x="32" y="57"/>
                    <a:pt x="31" y="56"/>
                  </a:cubicBezTo>
                  <a:cubicBezTo>
                    <a:pt x="30" y="56"/>
                    <a:pt x="29" y="57"/>
                    <a:pt x="29" y="59"/>
                  </a:cubicBezTo>
                  <a:cubicBezTo>
                    <a:pt x="29" y="65"/>
                    <a:pt x="29" y="65"/>
                    <a:pt x="29" y="65"/>
                  </a:cubicBezTo>
                  <a:cubicBezTo>
                    <a:pt x="26" y="65"/>
                    <a:pt x="25" y="67"/>
                    <a:pt x="25" y="70"/>
                  </a:cubicBezTo>
                  <a:cubicBezTo>
                    <a:pt x="25" y="75"/>
                    <a:pt x="25" y="75"/>
                    <a:pt x="25" y="75"/>
                  </a:cubicBezTo>
                  <a:cubicBezTo>
                    <a:pt x="25" y="76"/>
                    <a:pt x="25" y="76"/>
                    <a:pt x="25" y="76"/>
                  </a:cubicBezTo>
                  <a:cubicBezTo>
                    <a:pt x="8" y="76"/>
                    <a:pt x="8" y="76"/>
                    <a:pt x="8" y="76"/>
                  </a:cubicBezTo>
                  <a:cubicBezTo>
                    <a:pt x="8" y="39"/>
                    <a:pt x="8" y="39"/>
                    <a:pt x="8" y="39"/>
                  </a:cubicBezTo>
                  <a:cubicBezTo>
                    <a:pt x="29" y="39"/>
                    <a:pt x="29" y="39"/>
                    <a:pt x="29" y="39"/>
                  </a:cubicBezTo>
                  <a:cubicBezTo>
                    <a:pt x="29" y="49"/>
                    <a:pt x="29" y="49"/>
                    <a:pt x="29" y="49"/>
                  </a:cubicBezTo>
                  <a:cubicBezTo>
                    <a:pt x="29" y="50"/>
                    <a:pt x="30" y="51"/>
                    <a:pt x="31" y="51"/>
                  </a:cubicBezTo>
                  <a:cubicBezTo>
                    <a:pt x="32" y="51"/>
                    <a:pt x="33" y="50"/>
                    <a:pt x="33" y="49"/>
                  </a:cubicBezTo>
                  <a:cubicBezTo>
                    <a:pt x="33" y="16"/>
                    <a:pt x="33" y="16"/>
                    <a:pt x="33" y="16"/>
                  </a:cubicBezTo>
                  <a:cubicBezTo>
                    <a:pt x="111" y="16"/>
                    <a:pt x="111" y="16"/>
                    <a:pt x="111" y="16"/>
                  </a:cubicBezTo>
                  <a:cubicBezTo>
                    <a:pt x="111" y="65"/>
                    <a:pt x="111" y="65"/>
                    <a:pt x="111" y="65"/>
                  </a:cubicBezTo>
                  <a:lnTo>
                    <a:pt x="97" y="65"/>
                  </a:lnTo>
                  <a:close/>
                  <a:moveTo>
                    <a:pt x="116" y="130"/>
                  </a:moveTo>
                  <a:cubicBezTo>
                    <a:pt x="116" y="92"/>
                    <a:pt x="116" y="92"/>
                    <a:pt x="116" y="92"/>
                  </a:cubicBezTo>
                  <a:cubicBezTo>
                    <a:pt x="136" y="92"/>
                    <a:pt x="136" y="92"/>
                    <a:pt x="136" y="92"/>
                  </a:cubicBezTo>
                  <a:cubicBezTo>
                    <a:pt x="136" y="130"/>
                    <a:pt x="136" y="130"/>
                    <a:pt x="136" y="130"/>
                  </a:cubicBezTo>
                  <a:cubicBezTo>
                    <a:pt x="116" y="130"/>
                    <a:pt x="116" y="130"/>
                    <a:pt x="116" y="130"/>
                  </a:cubicBezTo>
                  <a:close/>
                  <a:moveTo>
                    <a:pt x="111" y="130"/>
                  </a:moveTo>
                  <a:cubicBezTo>
                    <a:pt x="33" y="130"/>
                    <a:pt x="33" y="130"/>
                    <a:pt x="33" y="130"/>
                  </a:cubicBezTo>
                  <a:cubicBezTo>
                    <a:pt x="33" y="80"/>
                    <a:pt x="33" y="80"/>
                    <a:pt x="33" y="80"/>
                  </a:cubicBezTo>
                  <a:cubicBezTo>
                    <a:pt x="48" y="80"/>
                    <a:pt x="48" y="80"/>
                    <a:pt x="48" y="80"/>
                  </a:cubicBezTo>
                  <a:cubicBezTo>
                    <a:pt x="51" y="91"/>
                    <a:pt x="61" y="98"/>
                    <a:pt x="72" y="98"/>
                  </a:cubicBezTo>
                  <a:cubicBezTo>
                    <a:pt x="84" y="98"/>
                    <a:pt x="93" y="91"/>
                    <a:pt x="97" y="80"/>
                  </a:cubicBezTo>
                  <a:cubicBezTo>
                    <a:pt x="111" y="80"/>
                    <a:pt x="111" y="80"/>
                    <a:pt x="111" y="80"/>
                  </a:cubicBezTo>
                  <a:lnTo>
                    <a:pt x="111" y="130"/>
                  </a:lnTo>
                  <a:close/>
                  <a:moveTo>
                    <a:pt x="30" y="69"/>
                  </a:moveTo>
                  <a:cubicBezTo>
                    <a:pt x="47" y="69"/>
                    <a:pt x="47" y="69"/>
                    <a:pt x="47" y="69"/>
                  </a:cubicBezTo>
                  <a:cubicBezTo>
                    <a:pt x="46" y="70"/>
                    <a:pt x="46" y="71"/>
                    <a:pt x="46" y="73"/>
                  </a:cubicBezTo>
                  <a:cubicBezTo>
                    <a:pt x="46" y="74"/>
                    <a:pt x="46" y="75"/>
                    <a:pt x="47" y="76"/>
                  </a:cubicBezTo>
                  <a:cubicBezTo>
                    <a:pt x="30" y="76"/>
                    <a:pt x="30" y="76"/>
                    <a:pt x="30" y="76"/>
                  </a:cubicBezTo>
                  <a:cubicBezTo>
                    <a:pt x="29" y="76"/>
                    <a:pt x="29" y="76"/>
                    <a:pt x="29" y="75"/>
                  </a:cubicBezTo>
                  <a:cubicBezTo>
                    <a:pt x="29" y="70"/>
                    <a:pt x="29" y="70"/>
                    <a:pt x="29" y="70"/>
                  </a:cubicBezTo>
                  <a:cubicBezTo>
                    <a:pt x="29" y="69"/>
                    <a:pt x="29" y="69"/>
                    <a:pt x="30" y="69"/>
                  </a:cubicBezTo>
                  <a:close/>
                  <a:moveTo>
                    <a:pt x="94" y="73"/>
                  </a:moveTo>
                  <a:cubicBezTo>
                    <a:pt x="94" y="85"/>
                    <a:pt x="84" y="94"/>
                    <a:pt x="72" y="94"/>
                  </a:cubicBezTo>
                  <a:cubicBezTo>
                    <a:pt x="60" y="94"/>
                    <a:pt x="51" y="85"/>
                    <a:pt x="51" y="73"/>
                  </a:cubicBezTo>
                  <a:cubicBezTo>
                    <a:pt x="51" y="61"/>
                    <a:pt x="60" y="51"/>
                    <a:pt x="72" y="51"/>
                  </a:cubicBezTo>
                  <a:cubicBezTo>
                    <a:pt x="84" y="51"/>
                    <a:pt x="94" y="61"/>
                    <a:pt x="94" y="73"/>
                  </a:cubicBezTo>
                  <a:close/>
                  <a:moveTo>
                    <a:pt x="29" y="5"/>
                  </a:moveTo>
                  <a:cubicBezTo>
                    <a:pt x="29" y="5"/>
                    <a:pt x="30" y="4"/>
                    <a:pt x="30" y="4"/>
                  </a:cubicBezTo>
                  <a:cubicBezTo>
                    <a:pt x="115" y="4"/>
                    <a:pt x="115" y="4"/>
                    <a:pt x="115" y="4"/>
                  </a:cubicBezTo>
                  <a:cubicBezTo>
                    <a:pt x="115" y="4"/>
                    <a:pt x="116" y="5"/>
                    <a:pt x="116" y="5"/>
                  </a:cubicBezTo>
                  <a:cubicBezTo>
                    <a:pt x="116" y="11"/>
                    <a:pt x="116" y="11"/>
                    <a:pt x="116" y="11"/>
                  </a:cubicBezTo>
                  <a:cubicBezTo>
                    <a:pt x="116" y="11"/>
                    <a:pt x="115" y="11"/>
                    <a:pt x="115" y="11"/>
                  </a:cubicBezTo>
                  <a:cubicBezTo>
                    <a:pt x="30" y="11"/>
                    <a:pt x="30" y="11"/>
                    <a:pt x="30" y="11"/>
                  </a:cubicBezTo>
                  <a:cubicBezTo>
                    <a:pt x="29" y="11"/>
                    <a:pt x="29" y="11"/>
                    <a:pt x="29" y="11"/>
                  </a:cubicBezTo>
                  <a:cubicBezTo>
                    <a:pt x="29" y="5"/>
                    <a:pt x="29" y="5"/>
                    <a:pt x="29" y="5"/>
                  </a:cubicBezTo>
                  <a:close/>
                  <a:moveTo>
                    <a:pt x="5" y="27"/>
                  </a:moveTo>
                  <a:cubicBezTo>
                    <a:pt x="29" y="27"/>
                    <a:pt x="29" y="27"/>
                    <a:pt x="29" y="27"/>
                  </a:cubicBezTo>
                  <a:cubicBezTo>
                    <a:pt x="29" y="34"/>
                    <a:pt x="29" y="34"/>
                    <a:pt x="29" y="34"/>
                  </a:cubicBezTo>
                  <a:cubicBezTo>
                    <a:pt x="5" y="34"/>
                    <a:pt x="5" y="34"/>
                    <a:pt x="5" y="34"/>
                  </a:cubicBezTo>
                  <a:cubicBezTo>
                    <a:pt x="4" y="34"/>
                    <a:pt x="4" y="34"/>
                    <a:pt x="4" y="34"/>
                  </a:cubicBezTo>
                  <a:cubicBezTo>
                    <a:pt x="4" y="28"/>
                    <a:pt x="4" y="28"/>
                    <a:pt x="4" y="28"/>
                  </a:cubicBezTo>
                  <a:cubicBezTo>
                    <a:pt x="4" y="28"/>
                    <a:pt x="4" y="27"/>
                    <a:pt x="5" y="27"/>
                  </a:cubicBezTo>
                  <a:close/>
                  <a:moveTo>
                    <a:pt x="5" y="88"/>
                  </a:moveTo>
                  <a:cubicBezTo>
                    <a:pt x="4" y="88"/>
                    <a:pt x="4" y="88"/>
                    <a:pt x="4" y="87"/>
                  </a:cubicBezTo>
                  <a:cubicBezTo>
                    <a:pt x="4" y="81"/>
                    <a:pt x="4" y="81"/>
                    <a:pt x="4" y="81"/>
                  </a:cubicBezTo>
                  <a:cubicBezTo>
                    <a:pt x="4" y="81"/>
                    <a:pt x="4" y="81"/>
                    <a:pt x="5" y="81"/>
                  </a:cubicBezTo>
                  <a:cubicBezTo>
                    <a:pt x="29" y="81"/>
                    <a:pt x="29" y="81"/>
                    <a:pt x="29" y="81"/>
                  </a:cubicBezTo>
                  <a:cubicBezTo>
                    <a:pt x="29" y="88"/>
                    <a:pt x="29" y="88"/>
                    <a:pt x="29" y="88"/>
                  </a:cubicBezTo>
                  <a:cubicBezTo>
                    <a:pt x="5" y="88"/>
                    <a:pt x="5" y="88"/>
                    <a:pt x="5" y="88"/>
                  </a:cubicBezTo>
                  <a:close/>
                  <a:moveTo>
                    <a:pt x="4" y="140"/>
                  </a:moveTo>
                  <a:cubicBezTo>
                    <a:pt x="4" y="135"/>
                    <a:pt x="4" y="135"/>
                    <a:pt x="4" y="135"/>
                  </a:cubicBezTo>
                  <a:cubicBezTo>
                    <a:pt x="4" y="134"/>
                    <a:pt x="4" y="134"/>
                    <a:pt x="5" y="134"/>
                  </a:cubicBezTo>
                  <a:cubicBezTo>
                    <a:pt x="25" y="134"/>
                    <a:pt x="25" y="134"/>
                    <a:pt x="25" y="134"/>
                  </a:cubicBezTo>
                  <a:cubicBezTo>
                    <a:pt x="25" y="134"/>
                    <a:pt x="25" y="135"/>
                    <a:pt x="25" y="135"/>
                  </a:cubicBezTo>
                  <a:cubicBezTo>
                    <a:pt x="25" y="140"/>
                    <a:pt x="25" y="140"/>
                    <a:pt x="25" y="140"/>
                  </a:cubicBezTo>
                  <a:cubicBezTo>
                    <a:pt x="25" y="141"/>
                    <a:pt x="25" y="141"/>
                    <a:pt x="25" y="141"/>
                  </a:cubicBezTo>
                  <a:cubicBezTo>
                    <a:pt x="5" y="141"/>
                    <a:pt x="5" y="141"/>
                    <a:pt x="5" y="141"/>
                  </a:cubicBezTo>
                  <a:cubicBezTo>
                    <a:pt x="4" y="141"/>
                    <a:pt x="4" y="141"/>
                    <a:pt x="4" y="140"/>
                  </a:cubicBezTo>
                  <a:close/>
                  <a:moveTo>
                    <a:pt x="29" y="140"/>
                  </a:moveTo>
                  <a:cubicBezTo>
                    <a:pt x="29" y="135"/>
                    <a:pt x="29" y="135"/>
                    <a:pt x="29" y="135"/>
                  </a:cubicBezTo>
                  <a:cubicBezTo>
                    <a:pt x="29" y="134"/>
                    <a:pt x="29" y="134"/>
                    <a:pt x="30" y="134"/>
                  </a:cubicBezTo>
                  <a:cubicBezTo>
                    <a:pt x="115" y="134"/>
                    <a:pt x="115" y="134"/>
                    <a:pt x="115" y="134"/>
                  </a:cubicBezTo>
                  <a:cubicBezTo>
                    <a:pt x="115" y="134"/>
                    <a:pt x="116" y="134"/>
                    <a:pt x="116" y="135"/>
                  </a:cubicBezTo>
                  <a:cubicBezTo>
                    <a:pt x="116" y="140"/>
                    <a:pt x="116" y="140"/>
                    <a:pt x="116" y="140"/>
                  </a:cubicBezTo>
                  <a:cubicBezTo>
                    <a:pt x="116" y="141"/>
                    <a:pt x="115" y="141"/>
                    <a:pt x="115" y="141"/>
                  </a:cubicBezTo>
                  <a:cubicBezTo>
                    <a:pt x="30" y="141"/>
                    <a:pt x="30" y="141"/>
                    <a:pt x="30" y="141"/>
                  </a:cubicBezTo>
                  <a:cubicBezTo>
                    <a:pt x="29" y="141"/>
                    <a:pt x="29" y="141"/>
                    <a:pt x="29" y="140"/>
                  </a:cubicBezTo>
                  <a:close/>
                  <a:moveTo>
                    <a:pt x="140" y="141"/>
                  </a:moveTo>
                  <a:cubicBezTo>
                    <a:pt x="120" y="141"/>
                    <a:pt x="120" y="141"/>
                    <a:pt x="120" y="141"/>
                  </a:cubicBezTo>
                  <a:cubicBezTo>
                    <a:pt x="120" y="141"/>
                    <a:pt x="120" y="141"/>
                    <a:pt x="120" y="140"/>
                  </a:cubicBezTo>
                  <a:cubicBezTo>
                    <a:pt x="120" y="135"/>
                    <a:pt x="120" y="135"/>
                    <a:pt x="120" y="135"/>
                  </a:cubicBezTo>
                  <a:cubicBezTo>
                    <a:pt x="120" y="135"/>
                    <a:pt x="120" y="134"/>
                    <a:pt x="120" y="134"/>
                  </a:cubicBezTo>
                  <a:cubicBezTo>
                    <a:pt x="140" y="134"/>
                    <a:pt x="140" y="134"/>
                    <a:pt x="140" y="134"/>
                  </a:cubicBezTo>
                  <a:cubicBezTo>
                    <a:pt x="140" y="134"/>
                    <a:pt x="141" y="134"/>
                    <a:pt x="141" y="135"/>
                  </a:cubicBezTo>
                  <a:cubicBezTo>
                    <a:pt x="141" y="140"/>
                    <a:pt x="141" y="140"/>
                    <a:pt x="141" y="140"/>
                  </a:cubicBezTo>
                  <a:cubicBezTo>
                    <a:pt x="141" y="141"/>
                    <a:pt x="140" y="141"/>
                    <a:pt x="140" y="141"/>
                  </a:cubicBezTo>
                  <a:close/>
                  <a:moveTo>
                    <a:pt x="140" y="88"/>
                  </a:moveTo>
                  <a:cubicBezTo>
                    <a:pt x="116" y="88"/>
                    <a:pt x="116" y="88"/>
                    <a:pt x="116" y="88"/>
                  </a:cubicBezTo>
                  <a:cubicBezTo>
                    <a:pt x="116" y="81"/>
                    <a:pt x="116" y="81"/>
                    <a:pt x="116" y="81"/>
                  </a:cubicBezTo>
                  <a:cubicBezTo>
                    <a:pt x="140" y="81"/>
                    <a:pt x="140" y="81"/>
                    <a:pt x="140" y="81"/>
                  </a:cubicBezTo>
                  <a:cubicBezTo>
                    <a:pt x="140" y="81"/>
                    <a:pt x="141" y="81"/>
                    <a:pt x="141" y="81"/>
                  </a:cubicBezTo>
                  <a:cubicBezTo>
                    <a:pt x="141" y="87"/>
                    <a:pt x="141" y="87"/>
                    <a:pt x="141" y="87"/>
                  </a:cubicBezTo>
                  <a:cubicBezTo>
                    <a:pt x="141" y="88"/>
                    <a:pt x="140" y="88"/>
                    <a:pt x="140" y="88"/>
                  </a:cubicBezTo>
                  <a:close/>
                  <a:moveTo>
                    <a:pt x="115" y="76"/>
                  </a:moveTo>
                  <a:cubicBezTo>
                    <a:pt x="98" y="76"/>
                    <a:pt x="98" y="76"/>
                    <a:pt x="98" y="76"/>
                  </a:cubicBezTo>
                  <a:cubicBezTo>
                    <a:pt x="98" y="75"/>
                    <a:pt x="98" y="74"/>
                    <a:pt x="98" y="73"/>
                  </a:cubicBezTo>
                  <a:cubicBezTo>
                    <a:pt x="98" y="71"/>
                    <a:pt x="98" y="70"/>
                    <a:pt x="98" y="69"/>
                  </a:cubicBezTo>
                  <a:cubicBezTo>
                    <a:pt x="115" y="69"/>
                    <a:pt x="115" y="69"/>
                    <a:pt x="115" y="69"/>
                  </a:cubicBezTo>
                  <a:cubicBezTo>
                    <a:pt x="115" y="69"/>
                    <a:pt x="116" y="69"/>
                    <a:pt x="116" y="70"/>
                  </a:cubicBezTo>
                  <a:cubicBezTo>
                    <a:pt x="116" y="75"/>
                    <a:pt x="116" y="75"/>
                    <a:pt x="116" y="75"/>
                  </a:cubicBezTo>
                  <a:cubicBezTo>
                    <a:pt x="116" y="76"/>
                    <a:pt x="115" y="76"/>
                    <a:pt x="115" y="76"/>
                  </a:cubicBezTo>
                  <a:close/>
                  <a:moveTo>
                    <a:pt x="116" y="27"/>
                  </a:moveTo>
                  <a:cubicBezTo>
                    <a:pt x="140" y="27"/>
                    <a:pt x="140" y="27"/>
                    <a:pt x="140" y="27"/>
                  </a:cubicBezTo>
                  <a:cubicBezTo>
                    <a:pt x="140" y="27"/>
                    <a:pt x="141" y="28"/>
                    <a:pt x="141" y="28"/>
                  </a:cubicBezTo>
                  <a:cubicBezTo>
                    <a:pt x="141" y="34"/>
                    <a:pt x="141" y="34"/>
                    <a:pt x="141" y="34"/>
                  </a:cubicBezTo>
                  <a:cubicBezTo>
                    <a:pt x="141" y="34"/>
                    <a:pt x="140" y="34"/>
                    <a:pt x="140" y="34"/>
                  </a:cubicBezTo>
                  <a:cubicBezTo>
                    <a:pt x="116" y="34"/>
                    <a:pt x="116" y="34"/>
                    <a:pt x="116" y="34"/>
                  </a:cubicBezTo>
                  <a:lnTo>
                    <a:pt x="116" y="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312" name="Google Shape;2312;p37"/>
            <p:cNvSpPr/>
            <p:nvPr/>
          </p:nvSpPr>
          <p:spPr>
            <a:xfrm>
              <a:off x="5737145" y="2159978"/>
              <a:ext cx="57050" cy="70215"/>
            </a:xfrm>
            <a:custGeom>
              <a:avLst/>
              <a:gdLst/>
              <a:ahLst/>
              <a:cxnLst/>
              <a:rect l="l" t="t" r="r" b="b"/>
              <a:pathLst>
                <a:path w="22" h="27" extrusionOk="0">
                  <a:moveTo>
                    <a:pt x="22" y="17"/>
                  </a:moveTo>
                  <a:cubicBezTo>
                    <a:pt x="22" y="6"/>
                    <a:pt x="13" y="1"/>
                    <a:pt x="12" y="0"/>
                  </a:cubicBezTo>
                  <a:cubicBezTo>
                    <a:pt x="12" y="0"/>
                    <a:pt x="12" y="0"/>
                    <a:pt x="11" y="0"/>
                  </a:cubicBezTo>
                  <a:cubicBezTo>
                    <a:pt x="11" y="0"/>
                    <a:pt x="11" y="0"/>
                    <a:pt x="10" y="0"/>
                  </a:cubicBezTo>
                  <a:cubicBezTo>
                    <a:pt x="10" y="1"/>
                    <a:pt x="0" y="6"/>
                    <a:pt x="0" y="17"/>
                  </a:cubicBezTo>
                  <a:cubicBezTo>
                    <a:pt x="0" y="17"/>
                    <a:pt x="1" y="17"/>
                    <a:pt x="1" y="17"/>
                  </a:cubicBezTo>
                  <a:cubicBezTo>
                    <a:pt x="1" y="17"/>
                    <a:pt x="1" y="17"/>
                    <a:pt x="1" y="17"/>
                  </a:cubicBezTo>
                  <a:cubicBezTo>
                    <a:pt x="1" y="23"/>
                    <a:pt x="5" y="27"/>
                    <a:pt x="11" y="27"/>
                  </a:cubicBezTo>
                  <a:cubicBezTo>
                    <a:pt x="17" y="27"/>
                    <a:pt x="22" y="23"/>
                    <a:pt x="22" y="17"/>
                  </a:cubicBezTo>
                  <a:cubicBezTo>
                    <a:pt x="22" y="17"/>
                    <a:pt x="22" y="17"/>
                    <a:pt x="22" y="17"/>
                  </a:cubicBezTo>
                  <a:cubicBezTo>
                    <a:pt x="22" y="17"/>
                    <a:pt x="22" y="17"/>
                    <a:pt x="22" y="17"/>
                  </a:cubicBezTo>
                  <a:close/>
                  <a:moveTo>
                    <a:pt x="18" y="17"/>
                  </a:moveTo>
                  <a:cubicBezTo>
                    <a:pt x="18" y="20"/>
                    <a:pt x="15" y="23"/>
                    <a:pt x="11" y="23"/>
                  </a:cubicBezTo>
                  <a:cubicBezTo>
                    <a:pt x="8" y="23"/>
                    <a:pt x="5" y="20"/>
                    <a:pt x="5" y="17"/>
                  </a:cubicBezTo>
                  <a:cubicBezTo>
                    <a:pt x="5" y="17"/>
                    <a:pt x="5" y="17"/>
                    <a:pt x="5" y="17"/>
                  </a:cubicBezTo>
                  <a:cubicBezTo>
                    <a:pt x="5" y="10"/>
                    <a:pt x="9" y="6"/>
                    <a:pt x="11" y="5"/>
                  </a:cubicBezTo>
                  <a:cubicBezTo>
                    <a:pt x="13" y="6"/>
                    <a:pt x="18" y="10"/>
                    <a:pt x="18" y="17"/>
                  </a:cubicBezTo>
                  <a:cubicBezTo>
                    <a:pt x="18" y="17"/>
                    <a:pt x="18" y="17"/>
                    <a:pt x="18" y="1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nvGrpSpPr>
          <p:cNvPr id="2313" name="Google Shape;2313;p37"/>
          <p:cNvGrpSpPr/>
          <p:nvPr/>
        </p:nvGrpSpPr>
        <p:grpSpPr>
          <a:xfrm>
            <a:off x="912791" y="1387546"/>
            <a:ext cx="346691" cy="377409"/>
            <a:chOff x="6403099" y="1422714"/>
            <a:chExt cx="346691" cy="377409"/>
          </a:xfrm>
        </p:grpSpPr>
        <p:sp>
          <p:nvSpPr>
            <p:cNvPr id="2314" name="Google Shape;2314;p37"/>
            <p:cNvSpPr/>
            <p:nvPr/>
          </p:nvSpPr>
          <p:spPr>
            <a:xfrm>
              <a:off x="6403099" y="1422714"/>
              <a:ext cx="346691" cy="377409"/>
            </a:xfrm>
            <a:custGeom>
              <a:avLst/>
              <a:gdLst/>
              <a:ahLst/>
              <a:cxnLst/>
              <a:rect l="l" t="t" r="r" b="b"/>
              <a:pathLst>
                <a:path w="133" h="145" extrusionOk="0">
                  <a:moveTo>
                    <a:pt x="130" y="92"/>
                  </a:moveTo>
                  <a:cubicBezTo>
                    <a:pt x="127" y="86"/>
                    <a:pt x="122" y="79"/>
                    <a:pt x="116" y="73"/>
                  </a:cubicBezTo>
                  <a:cubicBezTo>
                    <a:pt x="122" y="66"/>
                    <a:pt x="127" y="60"/>
                    <a:pt x="130" y="54"/>
                  </a:cubicBezTo>
                  <a:cubicBezTo>
                    <a:pt x="133" y="47"/>
                    <a:pt x="133" y="42"/>
                    <a:pt x="130" y="37"/>
                  </a:cubicBezTo>
                  <a:cubicBezTo>
                    <a:pt x="131" y="36"/>
                    <a:pt x="132" y="34"/>
                    <a:pt x="132" y="33"/>
                  </a:cubicBezTo>
                  <a:cubicBezTo>
                    <a:pt x="132" y="28"/>
                    <a:pt x="128" y="24"/>
                    <a:pt x="123" y="24"/>
                  </a:cubicBezTo>
                  <a:cubicBezTo>
                    <a:pt x="119" y="24"/>
                    <a:pt x="116" y="25"/>
                    <a:pt x="115" y="28"/>
                  </a:cubicBezTo>
                  <a:cubicBezTo>
                    <a:pt x="108" y="28"/>
                    <a:pt x="101" y="28"/>
                    <a:pt x="92" y="30"/>
                  </a:cubicBezTo>
                  <a:cubicBezTo>
                    <a:pt x="91" y="27"/>
                    <a:pt x="89" y="23"/>
                    <a:pt x="88" y="20"/>
                  </a:cubicBezTo>
                  <a:cubicBezTo>
                    <a:pt x="88" y="19"/>
                    <a:pt x="86" y="18"/>
                    <a:pt x="85" y="19"/>
                  </a:cubicBezTo>
                  <a:cubicBezTo>
                    <a:pt x="84" y="19"/>
                    <a:pt x="84" y="21"/>
                    <a:pt x="84" y="22"/>
                  </a:cubicBezTo>
                  <a:cubicBezTo>
                    <a:pt x="85" y="25"/>
                    <a:pt x="87" y="28"/>
                    <a:pt x="88" y="32"/>
                  </a:cubicBezTo>
                  <a:cubicBezTo>
                    <a:pt x="81" y="33"/>
                    <a:pt x="74" y="36"/>
                    <a:pt x="67" y="39"/>
                  </a:cubicBezTo>
                  <a:cubicBezTo>
                    <a:pt x="60" y="36"/>
                    <a:pt x="53" y="33"/>
                    <a:pt x="47" y="32"/>
                  </a:cubicBezTo>
                  <a:cubicBezTo>
                    <a:pt x="52" y="15"/>
                    <a:pt x="60" y="4"/>
                    <a:pt x="67" y="4"/>
                  </a:cubicBezTo>
                  <a:cubicBezTo>
                    <a:pt x="73" y="4"/>
                    <a:pt x="77" y="9"/>
                    <a:pt x="80" y="13"/>
                  </a:cubicBezTo>
                  <a:cubicBezTo>
                    <a:pt x="80" y="14"/>
                    <a:pt x="82" y="15"/>
                    <a:pt x="83" y="14"/>
                  </a:cubicBezTo>
                  <a:cubicBezTo>
                    <a:pt x="84" y="13"/>
                    <a:pt x="84" y="12"/>
                    <a:pt x="83" y="11"/>
                  </a:cubicBezTo>
                  <a:cubicBezTo>
                    <a:pt x="79" y="4"/>
                    <a:pt x="73" y="0"/>
                    <a:pt x="67" y="0"/>
                  </a:cubicBezTo>
                  <a:cubicBezTo>
                    <a:pt x="62" y="0"/>
                    <a:pt x="57" y="3"/>
                    <a:pt x="52" y="9"/>
                  </a:cubicBezTo>
                  <a:cubicBezTo>
                    <a:pt x="49" y="15"/>
                    <a:pt x="45" y="22"/>
                    <a:pt x="43" y="30"/>
                  </a:cubicBezTo>
                  <a:cubicBezTo>
                    <a:pt x="34" y="28"/>
                    <a:pt x="26" y="28"/>
                    <a:pt x="20" y="28"/>
                  </a:cubicBezTo>
                  <a:cubicBezTo>
                    <a:pt x="12" y="29"/>
                    <a:pt x="7" y="32"/>
                    <a:pt x="4" y="36"/>
                  </a:cubicBezTo>
                  <a:cubicBezTo>
                    <a:pt x="0" y="44"/>
                    <a:pt x="3" y="55"/>
                    <a:pt x="14" y="68"/>
                  </a:cubicBezTo>
                  <a:cubicBezTo>
                    <a:pt x="13" y="69"/>
                    <a:pt x="12" y="71"/>
                    <a:pt x="12" y="73"/>
                  </a:cubicBezTo>
                  <a:cubicBezTo>
                    <a:pt x="12" y="75"/>
                    <a:pt x="13" y="77"/>
                    <a:pt x="14" y="78"/>
                  </a:cubicBezTo>
                  <a:cubicBezTo>
                    <a:pt x="12" y="80"/>
                    <a:pt x="11" y="82"/>
                    <a:pt x="9" y="84"/>
                  </a:cubicBezTo>
                  <a:cubicBezTo>
                    <a:pt x="9" y="85"/>
                    <a:pt x="9" y="86"/>
                    <a:pt x="10" y="87"/>
                  </a:cubicBezTo>
                  <a:cubicBezTo>
                    <a:pt x="10" y="87"/>
                    <a:pt x="11" y="87"/>
                    <a:pt x="11" y="87"/>
                  </a:cubicBezTo>
                  <a:cubicBezTo>
                    <a:pt x="12" y="87"/>
                    <a:pt x="12" y="87"/>
                    <a:pt x="13" y="86"/>
                  </a:cubicBezTo>
                  <a:cubicBezTo>
                    <a:pt x="14" y="84"/>
                    <a:pt x="15" y="83"/>
                    <a:pt x="17" y="81"/>
                  </a:cubicBezTo>
                  <a:cubicBezTo>
                    <a:pt x="18" y="81"/>
                    <a:pt x="20" y="82"/>
                    <a:pt x="21" y="82"/>
                  </a:cubicBezTo>
                  <a:cubicBezTo>
                    <a:pt x="23" y="82"/>
                    <a:pt x="25" y="81"/>
                    <a:pt x="26" y="80"/>
                  </a:cubicBezTo>
                  <a:cubicBezTo>
                    <a:pt x="30" y="83"/>
                    <a:pt x="34" y="87"/>
                    <a:pt x="38" y="90"/>
                  </a:cubicBezTo>
                  <a:cubicBezTo>
                    <a:pt x="39" y="97"/>
                    <a:pt x="40" y="104"/>
                    <a:pt x="42" y="111"/>
                  </a:cubicBezTo>
                  <a:cubicBezTo>
                    <a:pt x="25" y="115"/>
                    <a:pt x="12" y="114"/>
                    <a:pt x="8" y="107"/>
                  </a:cubicBezTo>
                  <a:cubicBezTo>
                    <a:pt x="6" y="104"/>
                    <a:pt x="6" y="100"/>
                    <a:pt x="8" y="94"/>
                  </a:cubicBezTo>
                  <a:cubicBezTo>
                    <a:pt x="9" y="93"/>
                    <a:pt x="8" y="92"/>
                    <a:pt x="7" y="92"/>
                  </a:cubicBezTo>
                  <a:cubicBezTo>
                    <a:pt x="6" y="91"/>
                    <a:pt x="5" y="92"/>
                    <a:pt x="4" y="93"/>
                  </a:cubicBezTo>
                  <a:cubicBezTo>
                    <a:pt x="2" y="99"/>
                    <a:pt x="2" y="105"/>
                    <a:pt x="4" y="109"/>
                  </a:cubicBezTo>
                  <a:cubicBezTo>
                    <a:pt x="7" y="114"/>
                    <a:pt x="12" y="117"/>
                    <a:pt x="20" y="117"/>
                  </a:cubicBezTo>
                  <a:cubicBezTo>
                    <a:pt x="21" y="118"/>
                    <a:pt x="23" y="118"/>
                    <a:pt x="25" y="118"/>
                  </a:cubicBezTo>
                  <a:cubicBezTo>
                    <a:pt x="30" y="118"/>
                    <a:pt x="36" y="117"/>
                    <a:pt x="43" y="115"/>
                  </a:cubicBezTo>
                  <a:cubicBezTo>
                    <a:pt x="45" y="124"/>
                    <a:pt x="49" y="131"/>
                    <a:pt x="52" y="136"/>
                  </a:cubicBezTo>
                  <a:cubicBezTo>
                    <a:pt x="57" y="142"/>
                    <a:pt x="62" y="145"/>
                    <a:pt x="67" y="145"/>
                  </a:cubicBezTo>
                  <a:cubicBezTo>
                    <a:pt x="71" y="145"/>
                    <a:pt x="75" y="144"/>
                    <a:pt x="79" y="140"/>
                  </a:cubicBezTo>
                  <a:cubicBezTo>
                    <a:pt x="80" y="141"/>
                    <a:pt x="81" y="141"/>
                    <a:pt x="82" y="141"/>
                  </a:cubicBezTo>
                  <a:cubicBezTo>
                    <a:pt x="87" y="141"/>
                    <a:pt x="91" y="137"/>
                    <a:pt x="91" y="132"/>
                  </a:cubicBezTo>
                  <a:cubicBezTo>
                    <a:pt x="91" y="129"/>
                    <a:pt x="90" y="127"/>
                    <a:pt x="88" y="125"/>
                  </a:cubicBezTo>
                  <a:cubicBezTo>
                    <a:pt x="90" y="122"/>
                    <a:pt x="91" y="119"/>
                    <a:pt x="92" y="115"/>
                  </a:cubicBezTo>
                  <a:cubicBezTo>
                    <a:pt x="98" y="117"/>
                    <a:pt x="105" y="118"/>
                    <a:pt x="110" y="118"/>
                  </a:cubicBezTo>
                  <a:cubicBezTo>
                    <a:pt x="110" y="118"/>
                    <a:pt x="111" y="118"/>
                    <a:pt x="111" y="118"/>
                  </a:cubicBezTo>
                  <a:cubicBezTo>
                    <a:pt x="112" y="118"/>
                    <a:pt x="113" y="117"/>
                    <a:pt x="113" y="115"/>
                  </a:cubicBezTo>
                  <a:cubicBezTo>
                    <a:pt x="113" y="114"/>
                    <a:pt x="112" y="113"/>
                    <a:pt x="111" y="113"/>
                  </a:cubicBezTo>
                  <a:cubicBezTo>
                    <a:pt x="106" y="113"/>
                    <a:pt x="100" y="113"/>
                    <a:pt x="93" y="111"/>
                  </a:cubicBezTo>
                  <a:cubicBezTo>
                    <a:pt x="94" y="104"/>
                    <a:pt x="96" y="97"/>
                    <a:pt x="96" y="90"/>
                  </a:cubicBezTo>
                  <a:cubicBezTo>
                    <a:pt x="103" y="85"/>
                    <a:pt x="108" y="81"/>
                    <a:pt x="113" y="76"/>
                  </a:cubicBezTo>
                  <a:cubicBezTo>
                    <a:pt x="125" y="88"/>
                    <a:pt x="130" y="100"/>
                    <a:pt x="127" y="107"/>
                  </a:cubicBezTo>
                  <a:cubicBezTo>
                    <a:pt x="125" y="109"/>
                    <a:pt x="123" y="111"/>
                    <a:pt x="120" y="112"/>
                  </a:cubicBezTo>
                  <a:cubicBezTo>
                    <a:pt x="119" y="112"/>
                    <a:pt x="118" y="114"/>
                    <a:pt x="119" y="115"/>
                  </a:cubicBezTo>
                  <a:cubicBezTo>
                    <a:pt x="119" y="116"/>
                    <a:pt x="120" y="116"/>
                    <a:pt x="121" y="116"/>
                  </a:cubicBezTo>
                  <a:cubicBezTo>
                    <a:pt x="121" y="116"/>
                    <a:pt x="121" y="116"/>
                    <a:pt x="121" y="116"/>
                  </a:cubicBezTo>
                  <a:cubicBezTo>
                    <a:pt x="125" y="115"/>
                    <a:pt x="128" y="112"/>
                    <a:pt x="130" y="109"/>
                  </a:cubicBezTo>
                  <a:cubicBezTo>
                    <a:pt x="133" y="105"/>
                    <a:pt x="133" y="98"/>
                    <a:pt x="130" y="92"/>
                  </a:cubicBezTo>
                  <a:close/>
                  <a:moveTo>
                    <a:pt x="123" y="28"/>
                  </a:moveTo>
                  <a:cubicBezTo>
                    <a:pt x="125" y="28"/>
                    <a:pt x="127" y="30"/>
                    <a:pt x="127" y="33"/>
                  </a:cubicBezTo>
                  <a:cubicBezTo>
                    <a:pt x="127" y="35"/>
                    <a:pt x="125" y="37"/>
                    <a:pt x="123" y="37"/>
                  </a:cubicBezTo>
                  <a:cubicBezTo>
                    <a:pt x="120" y="37"/>
                    <a:pt x="118" y="35"/>
                    <a:pt x="118" y="33"/>
                  </a:cubicBezTo>
                  <a:cubicBezTo>
                    <a:pt x="118" y="30"/>
                    <a:pt x="120" y="28"/>
                    <a:pt x="123" y="28"/>
                  </a:cubicBezTo>
                  <a:close/>
                  <a:moveTo>
                    <a:pt x="114" y="32"/>
                  </a:moveTo>
                  <a:cubicBezTo>
                    <a:pt x="114" y="32"/>
                    <a:pt x="114" y="33"/>
                    <a:pt x="114" y="33"/>
                  </a:cubicBezTo>
                  <a:cubicBezTo>
                    <a:pt x="114" y="38"/>
                    <a:pt x="118" y="42"/>
                    <a:pt x="123" y="42"/>
                  </a:cubicBezTo>
                  <a:cubicBezTo>
                    <a:pt x="124" y="42"/>
                    <a:pt x="126" y="41"/>
                    <a:pt x="127" y="40"/>
                  </a:cubicBezTo>
                  <a:cubicBezTo>
                    <a:pt x="129" y="47"/>
                    <a:pt x="124" y="58"/>
                    <a:pt x="113" y="70"/>
                  </a:cubicBezTo>
                  <a:cubicBezTo>
                    <a:pt x="108" y="65"/>
                    <a:pt x="103" y="60"/>
                    <a:pt x="96" y="56"/>
                  </a:cubicBezTo>
                  <a:cubicBezTo>
                    <a:pt x="96" y="48"/>
                    <a:pt x="94" y="41"/>
                    <a:pt x="93" y="35"/>
                  </a:cubicBezTo>
                  <a:cubicBezTo>
                    <a:pt x="101" y="33"/>
                    <a:pt x="108" y="32"/>
                    <a:pt x="114" y="32"/>
                  </a:cubicBezTo>
                  <a:close/>
                  <a:moveTo>
                    <a:pt x="72" y="104"/>
                  </a:moveTo>
                  <a:cubicBezTo>
                    <a:pt x="76" y="102"/>
                    <a:pt x="79" y="101"/>
                    <a:pt x="82" y="99"/>
                  </a:cubicBezTo>
                  <a:cubicBezTo>
                    <a:pt x="82" y="99"/>
                    <a:pt x="82" y="99"/>
                    <a:pt x="83" y="98"/>
                  </a:cubicBezTo>
                  <a:cubicBezTo>
                    <a:pt x="83" y="98"/>
                    <a:pt x="83" y="98"/>
                    <a:pt x="83" y="98"/>
                  </a:cubicBezTo>
                  <a:cubicBezTo>
                    <a:pt x="86" y="97"/>
                    <a:pt x="89" y="95"/>
                    <a:pt x="92" y="93"/>
                  </a:cubicBezTo>
                  <a:cubicBezTo>
                    <a:pt x="91" y="99"/>
                    <a:pt x="90" y="105"/>
                    <a:pt x="89" y="110"/>
                  </a:cubicBezTo>
                  <a:cubicBezTo>
                    <a:pt x="83" y="108"/>
                    <a:pt x="78" y="106"/>
                    <a:pt x="72" y="104"/>
                  </a:cubicBezTo>
                  <a:close/>
                  <a:moveTo>
                    <a:pt x="46" y="110"/>
                  </a:moveTo>
                  <a:cubicBezTo>
                    <a:pt x="45" y="105"/>
                    <a:pt x="44" y="99"/>
                    <a:pt x="43" y="93"/>
                  </a:cubicBezTo>
                  <a:cubicBezTo>
                    <a:pt x="46" y="95"/>
                    <a:pt x="49" y="97"/>
                    <a:pt x="52" y="98"/>
                  </a:cubicBezTo>
                  <a:cubicBezTo>
                    <a:pt x="52" y="98"/>
                    <a:pt x="52" y="98"/>
                    <a:pt x="52" y="98"/>
                  </a:cubicBezTo>
                  <a:cubicBezTo>
                    <a:pt x="52" y="99"/>
                    <a:pt x="53" y="99"/>
                    <a:pt x="53" y="99"/>
                  </a:cubicBezTo>
                  <a:cubicBezTo>
                    <a:pt x="56" y="101"/>
                    <a:pt x="59" y="102"/>
                    <a:pt x="62" y="104"/>
                  </a:cubicBezTo>
                  <a:cubicBezTo>
                    <a:pt x="57" y="106"/>
                    <a:pt x="51" y="108"/>
                    <a:pt x="46" y="110"/>
                  </a:cubicBezTo>
                  <a:close/>
                  <a:moveTo>
                    <a:pt x="29" y="69"/>
                  </a:moveTo>
                  <a:cubicBezTo>
                    <a:pt x="32" y="66"/>
                    <a:pt x="35" y="64"/>
                    <a:pt x="38" y="62"/>
                  </a:cubicBezTo>
                  <a:cubicBezTo>
                    <a:pt x="37" y="65"/>
                    <a:pt x="37" y="69"/>
                    <a:pt x="37" y="73"/>
                  </a:cubicBezTo>
                  <a:cubicBezTo>
                    <a:pt x="37" y="77"/>
                    <a:pt x="37" y="80"/>
                    <a:pt x="38" y="84"/>
                  </a:cubicBezTo>
                  <a:cubicBezTo>
                    <a:pt x="35" y="82"/>
                    <a:pt x="32" y="79"/>
                    <a:pt x="29" y="77"/>
                  </a:cubicBezTo>
                  <a:cubicBezTo>
                    <a:pt x="30" y="76"/>
                    <a:pt x="30" y="74"/>
                    <a:pt x="30" y="73"/>
                  </a:cubicBezTo>
                  <a:cubicBezTo>
                    <a:pt x="30" y="71"/>
                    <a:pt x="30" y="70"/>
                    <a:pt x="29" y="69"/>
                  </a:cubicBezTo>
                  <a:close/>
                  <a:moveTo>
                    <a:pt x="46" y="36"/>
                  </a:moveTo>
                  <a:cubicBezTo>
                    <a:pt x="51" y="37"/>
                    <a:pt x="57" y="39"/>
                    <a:pt x="62" y="42"/>
                  </a:cubicBezTo>
                  <a:cubicBezTo>
                    <a:pt x="59" y="43"/>
                    <a:pt x="56" y="45"/>
                    <a:pt x="53" y="47"/>
                  </a:cubicBezTo>
                  <a:cubicBezTo>
                    <a:pt x="53" y="47"/>
                    <a:pt x="53" y="47"/>
                    <a:pt x="52" y="47"/>
                  </a:cubicBezTo>
                  <a:cubicBezTo>
                    <a:pt x="52" y="47"/>
                    <a:pt x="52" y="47"/>
                    <a:pt x="52" y="47"/>
                  </a:cubicBezTo>
                  <a:cubicBezTo>
                    <a:pt x="49" y="49"/>
                    <a:pt x="46" y="51"/>
                    <a:pt x="43" y="53"/>
                  </a:cubicBezTo>
                  <a:cubicBezTo>
                    <a:pt x="44" y="47"/>
                    <a:pt x="45" y="41"/>
                    <a:pt x="46" y="36"/>
                  </a:cubicBezTo>
                  <a:close/>
                  <a:moveTo>
                    <a:pt x="92" y="53"/>
                  </a:moveTo>
                  <a:cubicBezTo>
                    <a:pt x="89" y="51"/>
                    <a:pt x="86" y="49"/>
                    <a:pt x="83" y="47"/>
                  </a:cubicBezTo>
                  <a:cubicBezTo>
                    <a:pt x="83" y="47"/>
                    <a:pt x="83" y="47"/>
                    <a:pt x="83" y="47"/>
                  </a:cubicBezTo>
                  <a:cubicBezTo>
                    <a:pt x="83" y="47"/>
                    <a:pt x="82" y="47"/>
                    <a:pt x="82" y="47"/>
                  </a:cubicBezTo>
                  <a:cubicBezTo>
                    <a:pt x="79" y="45"/>
                    <a:pt x="76" y="43"/>
                    <a:pt x="72" y="42"/>
                  </a:cubicBezTo>
                  <a:cubicBezTo>
                    <a:pt x="78" y="39"/>
                    <a:pt x="83" y="37"/>
                    <a:pt x="89" y="36"/>
                  </a:cubicBezTo>
                  <a:cubicBezTo>
                    <a:pt x="90" y="41"/>
                    <a:pt x="91" y="47"/>
                    <a:pt x="92" y="53"/>
                  </a:cubicBezTo>
                  <a:close/>
                  <a:moveTo>
                    <a:pt x="67" y="98"/>
                  </a:moveTo>
                  <a:cubicBezTo>
                    <a:pt x="53" y="98"/>
                    <a:pt x="42" y="87"/>
                    <a:pt x="42" y="73"/>
                  </a:cubicBezTo>
                  <a:cubicBezTo>
                    <a:pt x="42" y="59"/>
                    <a:pt x="53" y="47"/>
                    <a:pt x="67" y="47"/>
                  </a:cubicBezTo>
                  <a:cubicBezTo>
                    <a:pt x="81" y="47"/>
                    <a:pt x="93" y="59"/>
                    <a:pt x="93" y="73"/>
                  </a:cubicBezTo>
                  <a:cubicBezTo>
                    <a:pt x="93" y="87"/>
                    <a:pt x="81" y="98"/>
                    <a:pt x="67" y="98"/>
                  </a:cubicBezTo>
                  <a:close/>
                  <a:moveTo>
                    <a:pt x="97" y="73"/>
                  </a:moveTo>
                  <a:cubicBezTo>
                    <a:pt x="97" y="69"/>
                    <a:pt x="97" y="65"/>
                    <a:pt x="97" y="62"/>
                  </a:cubicBezTo>
                  <a:cubicBezTo>
                    <a:pt x="102" y="65"/>
                    <a:pt x="106" y="69"/>
                    <a:pt x="110" y="73"/>
                  </a:cubicBezTo>
                  <a:cubicBezTo>
                    <a:pt x="106" y="77"/>
                    <a:pt x="102" y="80"/>
                    <a:pt x="97" y="84"/>
                  </a:cubicBezTo>
                  <a:cubicBezTo>
                    <a:pt x="97" y="80"/>
                    <a:pt x="97" y="77"/>
                    <a:pt x="97" y="73"/>
                  </a:cubicBezTo>
                  <a:close/>
                  <a:moveTo>
                    <a:pt x="8" y="39"/>
                  </a:moveTo>
                  <a:cubicBezTo>
                    <a:pt x="12" y="32"/>
                    <a:pt x="25" y="30"/>
                    <a:pt x="42" y="35"/>
                  </a:cubicBezTo>
                  <a:cubicBezTo>
                    <a:pt x="40" y="41"/>
                    <a:pt x="39" y="48"/>
                    <a:pt x="38" y="56"/>
                  </a:cubicBezTo>
                  <a:cubicBezTo>
                    <a:pt x="34" y="59"/>
                    <a:pt x="30" y="62"/>
                    <a:pt x="26" y="65"/>
                  </a:cubicBezTo>
                  <a:cubicBezTo>
                    <a:pt x="25" y="64"/>
                    <a:pt x="23" y="64"/>
                    <a:pt x="21" y="64"/>
                  </a:cubicBezTo>
                  <a:cubicBezTo>
                    <a:pt x="20" y="64"/>
                    <a:pt x="18" y="64"/>
                    <a:pt x="17" y="65"/>
                  </a:cubicBezTo>
                  <a:cubicBezTo>
                    <a:pt x="8" y="54"/>
                    <a:pt x="5" y="44"/>
                    <a:pt x="8" y="39"/>
                  </a:cubicBezTo>
                  <a:close/>
                  <a:moveTo>
                    <a:pt x="16" y="73"/>
                  </a:moveTo>
                  <a:cubicBezTo>
                    <a:pt x="16" y="70"/>
                    <a:pt x="18" y="68"/>
                    <a:pt x="21" y="68"/>
                  </a:cubicBezTo>
                  <a:cubicBezTo>
                    <a:pt x="24" y="68"/>
                    <a:pt x="26" y="70"/>
                    <a:pt x="26" y="73"/>
                  </a:cubicBezTo>
                  <a:cubicBezTo>
                    <a:pt x="26" y="75"/>
                    <a:pt x="24" y="78"/>
                    <a:pt x="21" y="78"/>
                  </a:cubicBezTo>
                  <a:cubicBezTo>
                    <a:pt x="18" y="78"/>
                    <a:pt x="16" y="75"/>
                    <a:pt x="16" y="73"/>
                  </a:cubicBezTo>
                  <a:close/>
                  <a:moveTo>
                    <a:pt x="82" y="137"/>
                  </a:moveTo>
                  <a:cubicBezTo>
                    <a:pt x="80" y="137"/>
                    <a:pt x="78" y="135"/>
                    <a:pt x="78" y="132"/>
                  </a:cubicBezTo>
                  <a:cubicBezTo>
                    <a:pt x="78" y="129"/>
                    <a:pt x="80" y="127"/>
                    <a:pt x="82" y="127"/>
                  </a:cubicBezTo>
                  <a:cubicBezTo>
                    <a:pt x="85" y="127"/>
                    <a:pt x="87" y="129"/>
                    <a:pt x="87" y="132"/>
                  </a:cubicBezTo>
                  <a:cubicBezTo>
                    <a:pt x="87" y="135"/>
                    <a:pt x="85" y="137"/>
                    <a:pt x="82" y="137"/>
                  </a:cubicBezTo>
                  <a:close/>
                  <a:moveTo>
                    <a:pt x="82" y="123"/>
                  </a:moveTo>
                  <a:cubicBezTo>
                    <a:pt x="77" y="123"/>
                    <a:pt x="73" y="127"/>
                    <a:pt x="73" y="132"/>
                  </a:cubicBezTo>
                  <a:cubicBezTo>
                    <a:pt x="73" y="134"/>
                    <a:pt x="74" y="136"/>
                    <a:pt x="75" y="137"/>
                  </a:cubicBezTo>
                  <a:cubicBezTo>
                    <a:pt x="73" y="140"/>
                    <a:pt x="70" y="141"/>
                    <a:pt x="67" y="141"/>
                  </a:cubicBezTo>
                  <a:cubicBezTo>
                    <a:pt x="60" y="141"/>
                    <a:pt x="52" y="131"/>
                    <a:pt x="47" y="114"/>
                  </a:cubicBezTo>
                  <a:cubicBezTo>
                    <a:pt x="53" y="112"/>
                    <a:pt x="60" y="110"/>
                    <a:pt x="67" y="106"/>
                  </a:cubicBezTo>
                  <a:cubicBezTo>
                    <a:pt x="74" y="110"/>
                    <a:pt x="81" y="112"/>
                    <a:pt x="88" y="114"/>
                  </a:cubicBezTo>
                  <a:cubicBezTo>
                    <a:pt x="87" y="117"/>
                    <a:pt x="86" y="120"/>
                    <a:pt x="84" y="123"/>
                  </a:cubicBezTo>
                  <a:cubicBezTo>
                    <a:pt x="84" y="123"/>
                    <a:pt x="83" y="123"/>
                    <a:pt x="82" y="1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315" name="Google Shape;2315;p37"/>
            <p:cNvSpPr/>
            <p:nvPr/>
          </p:nvSpPr>
          <p:spPr>
            <a:xfrm>
              <a:off x="6543530" y="1557660"/>
              <a:ext cx="70216" cy="107518"/>
            </a:xfrm>
            <a:custGeom>
              <a:avLst/>
              <a:gdLst/>
              <a:ahLst/>
              <a:cxnLst/>
              <a:rect l="l" t="t" r="r" b="b"/>
              <a:pathLst>
                <a:path w="27" h="41" extrusionOk="0">
                  <a:moveTo>
                    <a:pt x="25" y="14"/>
                  </a:moveTo>
                  <a:cubicBezTo>
                    <a:pt x="15" y="14"/>
                    <a:pt x="15" y="14"/>
                    <a:pt x="15" y="14"/>
                  </a:cubicBezTo>
                  <a:cubicBezTo>
                    <a:pt x="15" y="2"/>
                    <a:pt x="15" y="2"/>
                    <a:pt x="15" y="2"/>
                  </a:cubicBezTo>
                  <a:cubicBezTo>
                    <a:pt x="15" y="1"/>
                    <a:pt x="15" y="0"/>
                    <a:pt x="14" y="0"/>
                  </a:cubicBezTo>
                  <a:cubicBezTo>
                    <a:pt x="13" y="0"/>
                    <a:pt x="12" y="0"/>
                    <a:pt x="11" y="1"/>
                  </a:cubicBezTo>
                  <a:cubicBezTo>
                    <a:pt x="0" y="24"/>
                    <a:pt x="0" y="24"/>
                    <a:pt x="0" y="24"/>
                  </a:cubicBezTo>
                  <a:cubicBezTo>
                    <a:pt x="0" y="25"/>
                    <a:pt x="0" y="26"/>
                    <a:pt x="1" y="27"/>
                  </a:cubicBezTo>
                  <a:cubicBezTo>
                    <a:pt x="1" y="27"/>
                    <a:pt x="1" y="27"/>
                    <a:pt x="2" y="27"/>
                  </a:cubicBezTo>
                  <a:cubicBezTo>
                    <a:pt x="11" y="27"/>
                    <a:pt x="11" y="27"/>
                    <a:pt x="11" y="27"/>
                  </a:cubicBezTo>
                  <a:cubicBezTo>
                    <a:pt x="11" y="39"/>
                    <a:pt x="11" y="39"/>
                    <a:pt x="11" y="39"/>
                  </a:cubicBezTo>
                  <a:cubicBezTo>
                    <a:pt x="11" y="40"/>
                    <a:pt x="12" y="41"/>
                    <a:pt x="12" y="41"/>
                  </a:cubicBezTo>
                  <a:cubicBezTo>
                    <a:pt x="13" y="41"/>
                    <a:pt x="13" y="41"/>
                    <a:pt x="13" y="41"/>
                  </a:cubicBezTo>
                  <a:cubicBezTo>
                    <a:pt x="14" y="41"/>
                    <a:pt x="15" y="41"/>
                    <a:pt x="15" y="40"/>
                  </a:cubicBezTo>
                  <a:cubicBezTo>
                    <a:pt x="27" y="17"/>
                    <a:pt x="27" y="17"/>
                    <a:pt x="27" y="17"/>
                  </a:cubicBezTo>
                  <a:cubicBezTo>
                    <a:pt x="27" y="16"/>
                    <a:pt x="27" y="16"/>
                    <a:pt x="27" y="15"/>
                  </a:cubicBezTo>
                  <a:cubicBezTo>
                    <a:pt x="26" y="14"/>
                    <a:pt x="26" y="14"/>
                    <a:pt x="25" y="14"/>
                  </a:cubicBezTo>
                  <a:close/>
                  <a:moveTo>
                    <a:pt x="15" y="30"/>
                  </a:moveTo>
                  <a:cubicBezTo>
                    <a:pt x="15" y="25"/>
                    <a:pt x="15" y="25"/>
                    <a:pt x="15" y="25"/>
                  </a:cubicBezTo>
                  <a:cubicBezTo>
                    <a:pt x="15" y="24"/>
                    <a:pt x="15" y="23"/>
                    <a:pt x="13" y="23"/>
                  </a:cubicBezTo>
                  <a:cubicBezTo>
                    <a:pt x="5" y="23"/>
                    <a:pt x="5" y="23"/>
                    <a:pt x="5" y="23"/>
                  </a:cubicBezTo>
                  <a:cubicBezTo>
                    <a:pt x="11" y="12"/>
                    <a:pt x="11" y="12"/>
                    <a:pt x="11" y="12"/>
                  </a:cubicBezTo>
                  <a:cubicBezTo>
                    <a:pt x="11" y="16"/>
                    <a:pt x="11" y="16"/>
                    <a:pt x="11" y="16"/>
                  </a:cubicBezTo>
                  <a:cubicBezTo>
                    <a:pt x="11" y="18"/>
                    <a:pt x="12" y="19"/>
                    <a:pt x="13" y="19"/>
                  </a:cubicBezTo>
                  <a:cubicBezTo>
                    <a:pt x="21" y="19"/>
                    <a:pt x="21" y="19"/>
                    <a:pt x="21" y="19"/>
                  </a:cubicBezTo>
                  <a:lnTo>
                    <a:pt x="15" y="3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32"/>
          <p:cNvSpPr txBox="1">
            <a:spLocks noGrp="1"/>
          </p:cNvSpPr>
          <p:nvPr>
            <p:ph type="title"/>
          </p:nvPr>
        </p:nvSpPr>
        <p:spPr>
          <a:xfrm>
            <a:off x="573463" y="2075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SOLUTIONS NEEDED FOR PROBLEM FACED</a:t>
            </a:r>
            <a:endParaRPr sz="2800" dirty="0"/>
          </a:p>
        </p:txBody>
      </p:sp>
      <p:sp>
        <p:nvSpPr>
          <p:cNvPr id="2048" name="Google Shape;2048;p32"/>
          <p:cNvSpPr txBox="1">
            <a:spLocks noGrp="1"/>
          </p:cNvSpPr>
          <p:nvPr>
            <p:ph type="title" idx="2"/>
          </p:nvPr>
        </p:nvSpPr>
        <p:spPr>
          <a:xfrm>
            <a:off x="715238" y="991400"/>
            <a:ext cx="663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49" name="Google Shape;2049;p32"/>
          <p:cNvSpPr txBox="1">
            <a:spLocks noGrp="1"/>
          </p:cNvSpPr>
          <p:nvPr>
            <p:ph type="title" idx="3"/>
          </p:nvPr>
        </p:nvSpPr>
        <p:spPr>
          <a:xfrm>
            <a:off x="715238" y="2700443"/>
            <a:ext cx="663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50" name="Google Shape;2050;p32"/>
          <p:cNvSpPr txBox="1">
            <a:spLocks noGrp="1"/>
          </p:cNvSpPr>
          <p:nvPr>
            <p:ph type="title" idx="4"/>
          </p:nvPr>
        </p:nvSpPr>
        <p:spPr>
          <a:xfrm>
            <a:off x="3278001" y="991400"/>
            <a:ext cx="663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51" name="Google Shape;2051;p32"/>
          <p:cNvSpPr txBox="1">
            <a:spLocks noGrp="1"/>
          </p:cNvSpPr>
          <p:nvPr>
            <p:ph type="title" idx="5"/>
          </p:nvPr>
        </p:nvSpPr>
        <p:spPr>
          <a:xfrm>
            <a:off x="3278001" y="2700443"/>
            <a:ext cx="663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52" name="Google Shape;2052;p32"/>
          <p:cNvSpPr txBox="1">
            <a:spLocks noGrp="1"/>
          </p:cNvSpPr>
          <p:nvPr>
            <p:ph type="title" idx="6"/>
          </p:nvPr>
        </p:nvSpPr>
        <p:spPr>
          <a:xfrm>
            <a:off x="5840764" y="991400"/>
            <a:ext cx="663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54" name="Google Shape;2054;p32"/>
          <p:cNvSpPr txBox="1">
            <a:spLocks noGrp="1"/>
          </p:cNvSpPr>
          <p:nvPr>
            <p:ph type="subTitle" idx="1"/>
          </p:nvPr>
        </p:nvSpPr>
        <p:spPr>
          <a:xfrm>
            <a:off x="1343898" y="988536"/>
            <a:ext cx="22854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Reduction</a:t>
            </a:r>
            <a:endParaRPr dirty="0"/>
          </a:p>
        </p:txBody>
      </p:sp>
      <p:sp>
        <p:nvSpPr>
          <p:cNvPr id="2055" name="Google Shape;2055;p32"/>
          <p:cNvSpPr txBox="1">
            <a:spLocks noGrp="1"/>
          </p:cNvSpPr>
          <p:nvPr>
            <p:ph type="subTitle" idx="8"/>
          </p:nvPr>
        </p:nvSpPr>
        <p:spPr>
          <a:xfrm>
            <a:off x="3906661" y="988536"/>
            <a:ext cx="22854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2056" name="Google Shape;2056;p32"/>
          <p:cNvSpPr txBox="1">
            <a:spLocks noGrp="1"/>
          </p:cNvSpPr>
          <p:nvPr>
            <p:ph type="subTitle" idx="9"/>
          </p:nvPr>
        </p:nvSpPr>
        <p:spPr>
          <a:xfrm>
            <a:off x="6469424" y="988536"/>
            <a:ext cx="22854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2057" name="Google Shape;2057;p32"/>
          <p:cNvSpPr txBox="1">
            <a:spLocks noGrp="1"/>
          </p:cNvSpPr>
          <p:nvPr>
            <p:ph type="subTitle" idx="13"/>
          </p:nvPr>
        </p:nvSpPr>
        <p:spPr>
          <a:xfrm>
            <a:off x="1343898" y="2697624"/>
            <a:ext cx="22854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a:t>
            </a:r>
            <a:endParaRPr dirty="0"/>
          </a:p>
        </p:txBody>
      </p:sp>
      <p:sp>
        <p:nvSpPr>
          <p:cNvPr id="2058" name="Google Shape;2058;p32"/>
          <p:cNvSpPr txBox="1">
            <a:spLocks noGrp="1"/>
          </p:cNvSpPr>
          <p:nvPr>
            <p:ph type="subTitle" idx="14"/>
          </p:nvPr>
        </p:nvSpPr>
        <p:spPr>
          <a:xfrm>
            <a:off x="3906661" y="2697624"/>
            <a:ext cx="22854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Sustainable</a:t>
            </a:r>
            <a:endParaRPr dirty="0"/>
          </a:p>
        </p:txBody>
      </p:sp>
      <p:sp>
        <p:nvSpPr>
          <p:cNvPr id="2" name="Google Shape;2295;p37">
            <a:extLst>
              <a:ext uri="{FF2B5EF4-FFF2-40B4-BE49-F238E27FC236}">
                <a16:creationId xmlns:a16="http://schemas.microsoft.com/office/drawing/2014/main" id="{B6E3F6AA-3AAA-25E1-8430-04516ED7B723}"/>
              </a:ext>
            </a:extLst>
          </p:cNvPr>
          <p:cNvSpPr txBox="1">
            <a:spLocks/>
          </p:cNvSpPr>
          <p:nvPr/>
        </p:nvSpPr>
        <p:spPr>
          <a:xfrm>
            <a:off x="715237" y="1564100"/>
            <a:ext cx="2562764" cy="1133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Figtree Black"/>
              <a:buNone/>
              <a:defRPr sz="2100" b="0" i="0" u="none" strike="noStrike" cap="none">
                <a:solidFill>
                  <a:schemeClr val="dk1"/>
                </a:solidFill>
                <a:latin typeface="Figtree Black"/>
                <a:ea typeface="Figtree Black"/>
                <a:cs typeface="Figtree Black"/>
                <a:sym typeface="Figtree Black"/>
              </a:defRPr>
            </a:lvl1pPr>
            <a:lvl2pPr marL="914400" marR="0" lvl="1"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171450" indent="-171450">
              <a:buSzPct val="150000"/>
              <a:buFont typeface="Wingdings" panose="05000000000000000000" pitchFamily="2" charset="2"/>
              <a:buChar char="§"/>
            </a:pPr>
            <a:r>
              <a:rPr lang="en-GB" sz="800" dirty="0">
                <a:latin typeface="Figtree" panose="020B0604020202020204" charset="0"/>
              </a:rPr>
              <a:t>Diminishment of carbon emissions </a:t>
            </a:r>
          </a:p>
          <a:p>
            <a:pPr marL="171450" indent="-171450">
              <a:buSzPct val="150000"/>
              <a:buFont typeface="Wingdings" panose="05000000000000000000" pitchFamily="2" charset="2"/>
              <a:buChar char="§"/>
            </a:pPr>
            <a:r>
              <a:rPr lang="en-GB" sz="800" dirty="0">
                <a:latin typeface="Figtree" panose="020B0604020202020204" charset="0"/>
              </a:rPr>
              <a:t>Decrease in the load and use of energy</a:t>
            </a:r>
          </a:p>
          <a:p>
            <a:pPr marL="171450" indent="-171450">
              <a:buSzPct val="150000"/>
              <a:buFont typeface="Wingdings" panose="05000000000000000000" pitchFamily="2" charset="2"/>
              <a:buChar char="§"/>
            </a:pPr>
            <a:r>
              <a:rPr lang="en-GB" sz="800" dirty="0">
                <a:latin typeface="Figtree" panose="020B0604020202020204" charset="0"/>
              </a:rPr>
              <a:t>Decrease in non-biodegradable substances </a:t>
            </a:r>
          </a:p>
          <a:p>
            <a:pPr marL="171450" indent="-171450">
              <a:buSzPct val="150000"/>
              <a:buFont typeface="Wingdings" panose="05000000000000000000" pitchFamily="2" charset="2"/>
              <a:buChar char="§"/>
            </a:pPr>
            <a:r>
              <a:rPr lang="en-GB" sz="800" dirty="0">
                <a:latin typeface="Figtree" panose="020B0604020202020204" charset="0"/>
              </a:rPr>
              <a:t>Decrease in the area's overall stability</a:t>
            </a:r>
          </a:p>
          <a:p>
            <a:pPr marL="0" indent="0">
              <a:buSzPct val="150000"/>
            </a:pPr>
            <a:r>
              <a:rPr lang="en-GB" sz="800" dirty="0">
                <a:latin typeface="Figtree" panose="020B0604020202020204" charset="0"/>
              </a:rPr>
              <a:t>In basic terms, the goal is to lower carbon emissions, utilise natural cooling methods to chill areas without producing excessive heat, and create a perfect temperature equilibrium.</a:t>
            </a:r>
            <a:endParaRPr lang="en-GB" sz="800" dirty="0"/>
          </a:p>
        </p:txBody>
      </p:sp>
      <p:sp>
        <p:nvSpPr>
          <p:cNvPr id="4" name="Google Shape;2295;p37">
            <a:extLst>
              <a:ext uri="{FF2B5EF4-FFF2-40B4-BE49-F238E27FC236}">
                <a16:creationId xmlns:a16="http://schemas.microsoft.com/office/drawing/2014/main" id="{FD6894F5-32C1-9B52-F759-3DEE6C3B0984}"/>
              </a:ext>
            </a:extLst>
          </p:cNvPr>
          <p:cNvSpPr txBox="1">
            <a:spLocks/>
          </p:cNvSpPr>
          <p:nvPr/>
        </p:nvSpPr>
        <p:spPr>
          <a:xfrm>
            <a:off x="3278000" y="1563274"/>
            <a:ext cx="2562764" cy="1133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Figtree Black"/>
              <a:buNone/>
              <a:defRPr sz="2100" b="0" i="0" u="none" strike="noStrike" cap="none">
                <a:solidFill>
                  <a:schemeClr val="dk1"/>
                </a:solidFill>
                <a:latin typeface="Figtree Black"/>
                <a:ea typeface="Figtree Black"/>
                <a:cs typeface="Figtree Black"/>
                <a:sym typeface="Figtree Black"/>
              </a:defRPr>
            </a:lvl1pPr>
            <a:lvl2pPr marL="914400" marR="0" lvl="1"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171450" indent="-171450">
              <a:buSzPct val="150000"/>
              <a:buFont typeface="Wingdings" panose="05000000000000000000" pitchFamily="2" charset="2"/>
              <a:buChar char="§"/>
            </a:pPr>
            <a:r>
              <a:rPr lang="en-GB" sz="800" dirty="0">
                <a:latin typeface="Figtree" panose="020B0604020202020204" charset="0"/>
              </a:rPr>
              <a:t>Minimise the overabundance of resources.</a:t>
            </a:r>
          </a:p>
          <a:p>
            <a:pPr marL="171450" indent="-171450">
              <a:buSzPct val="150000"/>
              <a:buFont typeface="Wingdings" panose="05000000000000000000" pitchFamily="2" charset="2"/>
              <a:buChar char="§"/>
            </a:pPr>
            <a:r>
              <a:rPr lang="en-GB" sz="800" dirty="0">
                <a:latin typeface="Figtree" panose="020B0604020202020204" charset="0"/>
              </a:rPr>
              <a:t>avoid employing toxicated substances. </a:t>
            </a:r>
          </a:p>
          <a:p>
            <a:pPr marL="171450" indent="-171450">
              <a:buSzPct val="150000"/>
              <a:buFont typeface="Wingdings" panose="05000000000000000000" pitchFamily="2" charset="2"/>
              <a:buChar char="§"/>
            </a:pPr>
            <a:r>
              <a:rPr lang="en-GB" sz="800" dirty="0">
                <a:latin typeface="Figtree" panose="020B0604020202020204" charset="0"/>
              </a:rPr>
              <a:t>extended period for material degrading process</a:t>
            </a:r>
          </a:p>
          <a:p>
            <a:pPr marL="171450" indent="-171450">
              <a:buSzPct val="150000"/>
              <a:buFont typeface="Wingdings" panose="05000000000000000000" pitchFamily="2" charset="2"/>
              <a:buChar char="§"/>
            </a:pPr>
            <a:r>
              <a:rPr lang="en-GB" sz="800" dirty="0">
                <a:latin typeface="Figtree" panose="020B0604020202020204" charset="0"/>
              </a:rPr>
              <a:t>potential to be used for a longer period of time.</a:t>
            </a:r>
          </a:p>
          <a:p>
            <a:pPr marL="0" indent="0">
              <a:buSzPct val="150000"/>
            </a:pPr>
            <a:r>
              <a:rPr lang="en-GB" sz="800" dirty="0">
                <a:latin typeface="Figtree" panose="020B0604020202020204" charset="0"/>
              </a:rPr>
              <a:t>In basic terms, the goal is to use minimal processed resources without employing the toxic substances and that also provide the longer span without degradation process.</a:t>
            </a:r>
            <a:endParaRPr lang="en-GB" sz="800" dirty="0"/>
          </a:p>
        </p:txBody>
      </p:sp>
      <p:sp>
        <p:nvSpPr>
          <p:cNvPr id="5" name="Google Shape;2295;p37">
            <a:extLst>
              <a:ext uri="{FF2B5EF4-FFF2-40B4-BE49-F238E27FC236}">
                <a16:creationId xmlns:a16="http://schemas.microsoft.com/office/drawing/2014/main" id="{36D99D26-7EA4-8240-8CD6-E70A99D7F341}"/>
              </a:ext>
            </a:extLst>
          </p:cNvPr>
          <p:cNvSpPr txBox="1">
            <a:spLocks/>
          </p:cNvSpPr>
          <p:nvPr/>
        </p:nvSpPr>
        <p:spPr>
          <a:xfrm>
            <a:off x="5837581" y="1559629"/>
            <a:ext cx="2968282" cy="1133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Figtree Black"/>
              <a:buNone/>
              <a:defRPr sz="2100" b="0" i="0" u="none" strike="noStrike" cap="none">
                <a:solidFill>
                  <a:schemeClr val="dk1"/>
                </a:solidFill>
                <a:latin typeface="Figtree Black"/>
                <a:ea typeface="Figtree Black"/>
                <a:cs typeface="Figtree Black"/>
                <a:sym typeface="Figtree Black"/>
              </a:defRPr>
            </a:lvl1pPr>
            <a:lvl2pPr marL="914400" marR="0" lvl="1"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171450" indent="-171450">
              <a:buSzPct val="150000"/>
              <a:buFont typeface="Wingdings" panose="05000000000000000000" pitchFamily="2" charset="2"/>
              <a:buChar char="§"/>
            </a:pPr>
            <a:r>
              <a:rPr lang="en-GB" sz="800" dirty="0">
                <a:latin typeface="Figtree" panose="020B0604020202020204" charset="0"/>
              </a:rPr>
              <a:t>economical solution for implementation.</a:t>
            </a:r>
          </a:p>
          <a:p>
            <a:pPr marL="171450" indent="-171450">
              <a:buSzPct val="150000"/>
              <a:buFont typeface="Wingdings" panose="05000000000000000000" pitchFamily="2" charset="2"/>
              <a:buChar char="§"/>
            </a:pPr>
            <a:r>
              <a:rPr lang="en-GB" sz="800" dirty="0">
                <a:latin typeface="Figtree" panose="020B0604020202020204" charset="0"/>
              </a:rPr>
              <a:t>able to change out the old equipment for a specific price.</a:t>
            </a:r>
          </a:p>
          <a:p>
            <a:pPr marL="171450" indent="-171450">
              <a:buSzPct val="150000"/>
              <a:buFont typeface="Wingdings" panose="05000000000000000000" pitchFamily="2" charset="2"/>
              <a:buChar char="§"/>
            </a:pPr>
            <a:r>
              <a:rPr lang="en-GB" sz="800" dirty="0">
                <a:latin typeface="Figtree" panose="020B0604020202020204" charset="0"/>
              </a:rPr>
              <a:t>Low applied raw material (ARM) cost.</a:t>
            </a:r>
          </a:p>
          <a:p>
            <a:pPr marL="171450" indent="-171450">
              <a:buSzPct val="150000"/>
              <a:buFont typeface="Wingdings" panose="05000000000000000000" pitchFamily="2" charset="2"/>
              <a:buChar char="§"/>
            </a:pPr>
            <a:r>
              <a:rPr lang="en-GB" sz="800" dirty="0">
                <a:latin typeface="Figtree" panose="020B0604020202020204" charset="0"/>
              </a:rPr>
              <a:t>can provide equivalent stability and useful outcomes.</a:t>
            </a:r>
          </a:p>
          <a:p>
            <a:pPr marL="0" indent="0">
              <a:buSzPct val="150000"/>
            </a:pPr>
            <a:r>
              <a:rPr lang="en-GB" sz="800" dirty="0">
                <a:latin typeface="Figtree" panose="020B0604020202020204" charset="0"/>
              </a:rPr>
              <a:t>In basic terms, the goal is to Reduce the cost and make it as affordable as feasible so that the previous approaches can be readily changed without incurring any further expenses.</a:t>
            </a:r>
            <a:endParaRPr lang="en-GB" sz="800" dirty="0"/>
          </a:p>
        </p:txBody>
      </p:sp>
      <p:sp>
        <p:nvSpPr>
          <p:cNvPr id="6" name="Google Shape;2295;p37">
            <a:extLst>
              <a:ext uri="{FF2B5EF4-FFF2-40B4-BE49-F238E27FC236}">
                <a16:creationId xmlns:a16="http://schemas.microsoft.com/office/drawing/2014/main" id="{4918AD3D-FA03-AF6A-9DB6-FBB79F46677B}"/>
              </a:ext>
            </a:extLst>
          </p:cNvPr>
          <p:cNvSpPr txBox="1">
            <a:spLocks/>
          </p:cNvSpPr>
          <p:nvPr/>
        </p:nvSpPr>
        <p:spPr>
          <a:xfrm>
            <a:off x="713748" y="3275961"/>
            <a:ext cx="2562764" cy="16599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Figtree Black"/>
              <a:buNone/>
              <a:defRPr sz="2100" b="0" i="0" u="none" strike="noStrike" cap="none">
                <a:solidFill>
                  <a:schemeClr val="dk1"/>
                </a:solidFill>
                <a:latin typeface="Figtree Black"/>
                <a:ea typeface="Figtree Black"/>
                <a:cs typeface="Figtree Black"/>
                <a:sym typeface="Figtree Black"/>
              </a:defRPr>
            </a:lvl1pPr>
            <a:lvl2pPr marL="914400" marR="0" lvl="1"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171450" indent="-171450">
              <a:buSzPct val="150000"/>
              <a:buFont typeface="Wingdings" panose="05000000000000000000" pitchFamily="2" charset="2"/>
              <a:buChar char="§"/>
            </a:pPr>
            <a:r>
              <a:rPr lang="en-GB" sz="800" dirty="0">
                <a:latin typeface="Figtree" panose="020B0604020202020204" charset="0"/>
              </a:rPr>
              <a:t>easily included into the current structure.</a:t>
            </a:r>
          </a:p>
          <a:p>
            <a:pPr marL="171450" indent="-171450">
              <a:buSzPct val="150000"/>
              <a:buFont typeface="Wingdings" panose="05000000000000000000" pitchFamily="2" charset="2"/>
              <a:buChar char="§"/>
            </a:pPr>
            <a:r>
              <a:rPr lang="en-GB" sz="800" dirty="0">
                <a:latin typeface="Figtree" panose="020B0604020202020204" charset="0"/>
              </a:rPr>
              <a:t>straightforward to outsource without a lot of technical expertise.</a:t>
            </a:r>
          </a:p>
          <a:p>
            <a:pPr marL="171450" indent="-171450">
              <a:buSzPct val="150000"/>
              <a:buFont typeface="Wingdings" panose="05000000000000000000" pitchFamily="2" charset="2"/>
              <a:buChar char="§"/>
            </a:pPr>
            <a:r>
              <a:rPr lang="en-GB" sz="800" dirty="0">
                <a:latin typeface="Figtree" panose="020B0604020202020204" charset="0"/>
              </a:rPr>
              <a:t>can be utilised with the same obsolete technologies.</a:t>
            </a:r>
          </a:p>
          <a:p>
            <a:pPr marL="171450" indent="-171450">
              <a:buSzPct val="150000"/>
              <a:buFont typeface="Wingdings" panose="05000000000000000000" pitchFamily="2" charset="2"/>
              <a:buChar char="§"/>
            </a:pPr>
            <a:r>
              <a:rPr lang="en-GB" sz="800" dirty="0">
                <a:latin typeface="Figtree" panose="020B0604020202020204" charset="0"/>
              </a:rPr>
              <a:t>easily manufactured and don't require a lot additional application.</a:t>
            </a:r>
          </a:p>
          <a:p>
            <a:pPr marL="0" indent="0">
              <a:buSzPct val="150000"/>
            </a:pPr>
            <a:r>
              <a:rPr lang="en-GB" sz="800" dirty="0">
                <a:latin typeface="Figtree" panose="020B0604020202020204" charset="0"/>
              </a:rPr>
              <a:t>In basic terms, the goal is to find the solution which is easy to apply on existing structures and buildings without additional application . </a:t>
            </a:r>
            <a:endParaRPr lang="en-GB" sz="800" dirty="0"/>
          </a:p>
        </p:txBody>
      </p:sp>
      <p:sp>
        <p:nvSpPr>
          <p:cNvPr id="7" name="Google Shape;2295;p37">
            <a:extLst>
              <a:ext uri="{FF2B5EF4-FFF2-40B4-BE49-F238E27FC236}">
                <a16:creationId xmlns:a16="http://schemas.microsoft.com/office/drawing/2014/main" id="{1155A9DB-278B-B915-8D30-2A202D3280D9}"/>
              </a:ext>
            </a:extLst>
          </p:cNvPr>
          <p:cNvSpPr txBox="1">
            <a:spLocks/>
          </p:cNvSpPr>
          <p:nvPr/>
        </p:nvSpPr>
        <p:spPr>
          <a:xfrm>
            <a:off x="3270775" y="3280837"/>
            <a:ext cx="2753787" cy="1600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Figtree Black"/>
              <a:buNone/>
              <a:defRPr sz="2100" b="0" i="0" u="none" strike="noStrike" cap="none">
                <a:solidFill>
                  <a:schemeClr val="dk1"/>
                </a:solidFill>
                <a:latin typeface="Figtree Black"/>
                <a:ea typeface="Figtree Black"/>
                <a:cs typeface="Figtree Black"/>
                <a:sym typeface="Figtree Black"/>
              </a:defRPr>
            </a:lvl1pPr>
            <a:lvl2pPr marL="914400" marR="0" lvl="1"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04800" algn="l" rtl="0">
              <a:lnSpc>
                <a:spcPct val="100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171450" indent="-171450">
              <a:buSzPct val="150000"/>
              <a:buFont typeface="Wingdings" panose="05000000000000000000" pitchFamily="2" charset="2"/>
              <a:buChar char="§"/>
            </a:pPr>
            <a:r>
              <a:rPr lang="en-GB" sz="800" dirty="0">
                <a:latin typeface="Figtree" panose="020B0604020202020204" charset="0"/>
              </a:rPr>
              <a:t>is possible to create using materials derived from natural sources.</a:t>
            </a:r>
          </a:p>
          <a:p>
            <a:pPr marL="171450" indent="-171450">
              <a:buSzPct val="150000"/>
              <a:buFont typeface="Wingdings" panose="05000000000000000000" pitchFamily="2" charset="2"/>
              <a:buChar char="§"/>
            </a:pPr>
            <a:r>
              <a:rPr lang="en-GB" sz="800" dirty="0">
                <a:latin typeface="Figtree" panose="020B0604020202020204" charset="0"/>
              </a:rPr>
              <a:t>can be used for a longer period without deteriorating or breaking down.</a:t>
            </a:r>
          </a:p>
          <a:p>
            <a:pPr marL="171450" indent="-171450">
              <a:buSzPct val="150000"/>
              <a:buFont typeface="Wingdings" panose="05000000000000000000" pitchFamily="2" charset="2"/>
              <a:buChar char="§"/>
            </a:pPr>
            <a:r>
              <a:rPr lang="en-GB" sz="800" dirty="0">
                <a:latin typeface="Figtree" panose="020B0604020202020204" charset="0"/>
              </a:rPr>
              <a:t>can be easily maintained in the current building structure.</a:t>
            </a:r>
          </a:p>
          <a:p>
            <a:pPr marL="171450" indent="-171450">
              <a:buSzPct val="150000"/>
              <a:buFont typeface="Wingdings" panose="05000000000000000000" pitchFamily="2" charset="2"/>
              <a:buChar char="§"/>
            </a:pPr>
            <a:r>
              <a:rPr lang="en-GB" sz="800" dirty="0">
                <a:latin typeface="Figtree" panose="020B0604020202020204" charset="0"/>
              </a:rPr>
              <a:t>works in many environments with little modification.</a:t>
            </a:r>
          </a:p>
          <a:p>
            <a:pPr marL="0" indent="0">
              <a:buSzPct val="150000"/>
            </a:pPr>
            <a:r>
              <a:rPr lang="en-GB" sz="800" dirty="0">
                <a:latin typeface="Figtree" panose="020B0604020202020204" charset="0"/>
              </a:rPr>
              <a:t>In basic terms, the goal is to came up with solution which is easily maintain and can sustain over a period of time without prior maintenance and </a:t>
            </a:r>
            <a:r>
              <a:rPr lang="en-GB" sz="800" dirty="0" err="1">
                <a:latin typeface="Figtree" panose="020B0604020202020204" charset="0"/>
              </a:rPr>
              <a:t>defacts</a:t>
            </a:r>
            <a:r>
              <a:rPr lang="en-GB" sz="800" dirty="0">
                <a:latin typeface="Figtree" panose="020B0604020202020204" charset="0"/>
              </a:rPr>
              <a:t>. </a:t>
            </a:r>
            <a:endParaRPr lang="en-GB"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34"/>
          <p:cNvSpPr txBox="1">
            <a:spLocks noGrp="1"/>
          </p:cNvSpPr>
          <p:nvPr>
            <p:ph type="title"/>
          </p:nvPr>
        </p:nvSpPr>
        <p:spPr>
          <a:xfrm>
            <a:off x="4670125" y="3179900"/>
            <a:ext cx="3760800" cy="14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ALTERNATIVE THAT NEED TO BE USED</a:t>
            </a:r>
          </a:p>
        </p:txBody>
      </p:sp>
      <p:sp>
        <p:nvSpPr>
          <p:cNvPr id="2072" name="Google Shape;2072;p34"/>
          <p:cNvSpPr txBox="1">
            <a:spLocks noGrp="1"/>
          </p:cNvSpPr>
          <p:nvPr>
            <p:ph type="title" idx="2"/>
          </p:nvPr>
        </p:nvSpPr>
        <p:spPr>
          <a:xfrm>
            <a:off x="4750150" y="2437700"/>
            <a:ext cx="8655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073" name="Google Shape;2073;p34"/>
          <p:cNvGrpSpPr/>
          <p:nvPr/>
        </p:nvGrpSpPr>
        <p:grpSpPr>
          <a:xfrm>
            <a:off x="756607" y="612676"/>
            <a:ext cx="3334320" cy="3066553"/>
            <a:chOff x="756607" y="612676"/>
            <a:chExt cx="3334320" cy="3066553"/>
          </a:xfrm>
        </p:grpSpPr>
        <p:grpSp>
          <p:nvGrpSpPr>
            <p:cNvPr id="2074" name="Google Shape;2074;p34"/>
            <p:cNvGrpSpPr/>
            <p:nvPr/>
          </p:nvGrpSpPr>
          <p:grpSpPr>
            <a:xfrm>
              <a:off x="3257757" y="1648496"/>
              <a:ext cx="356662" cy="1295703"/>
              <a:chOff x="4255207" y="732396"/>
              <a:chExt cx="356662" cy="1295703"/>
            </a:xfrm>
          </p:grpSpPr>
          <p:sp>
            <p:nvSpPr>
              <p:cNvPr id="2075" name="Google Shape;2075;p34"/>
              <p:cNvSpPr/>
              <p:nvPr/>
            </p:nvSpPr>
            <p:spPr>
              <a:xfrm>
                <a:off x="4255207" y="732396"/>
                <a:ext cx="356662" cy="1295703"/>
              </a:xfrm>
              <a:custGeom>
                <a:avLst/>
                <a:gdLst/>
                <a:ahLst/>
                <a:cxnLst/>
                <a:rect l="l" t="t" r="r" b="b"/>
                <a:pathLst>
                  <a:path w="169" h="614" extrusionOk="0">
                    <a:moveTo>
                      <a:pt x="0" y="614"/>
                    </a:moveTo>
                    <a:lnTo>
                      <a:pt x="34" y="0"/>
                    </a:lnTo>
                    <a:lnTo>
                      <a:pt x="137" y="0"/>
                    </a:lnTo>
                    <a:lnTo>
                      <a:pt x="169" y="608"/>
                    </a:lnTo>
                    <a:lnTo>
                      <a:pt x="0" y="6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4255207" y="732396"/>
                <a:ext cx="356662" cy="1295702"/>
              </a:xfrm>
              <a:custGeom>
                <a:avLst/>
                <a:gdLst/>
                <a:ahLst/>
                <a:cxnLst/>
                <a:rect l="l" t="t" r="r" b="b"/>
                <a:pathLst>
                  <a:path w="169" h="614" extrusionOk="0">
                    <a:moveTo>
                      <a:pt x="0" y="614"/>
                    </a:moveTo>
                    <a:lnTo>
                      <a:pt x="34" y="0"/>
                    </a:lnTo>
                    <a:lnTo>
                      <a:pt x="137" y="0"/>
                    </a:lnTo>
                    <a:lnTo>
                      <a:pt x="169" y="608"/>
                    </a:lnTo>
                    <a:lnTo>
                      <a:pt x="0" y="61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4255207" y="732396"/>
                <a:ext cx="356662" cy="1295702"/>
              </a:xfrm>
              <a:custGeom>
                <a:avLst/>
                <a:gdLst/>
                <a:ahLst/>
                <a:cxnLst/>
                <a:rect l="l" t="t" r="r" b="b"/>
                <a:pathLst>
                  <a:path w="169" h="614" extrusionOk="0">
                    <a:moveTo>
                      <a:pt x="94" y="0"/>
                    </a:moveTo>
                    <a:lnTo>
                      <a:pt x="34" y="0"/>
                    </a:lnTo>
                    <a:lnTo>
                      <a:pt x="0" y="614"/>
                    </a:lnTo>
                    <a:lnTo>
                      <a:pt x="169" y="608"/>
                    </a:lnTo>
                    <a:lnTo>
                      <a:pt x="163" y="506"/>
                    </a:lnTo>
                    <a:lnTo>
                      <a:pt x="66" y="509"/>
                    </a:lnTo>
                    <a:lnTo>
                      <a:pt x="9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4293195" y="951864"/>
                <a:ext cx="293349" cy="44316"/>
              </a:xfrm>
              <a:custGeom>
                <a:avLst/>
                <a:gdLst/>
                <a:ahLst/>
                <a:cxnLst/>
                <a:rect l="l" t="t" r="r" b="b"/>
                <a:pathLst>
                  <a:path w="118" h="17" extrusionOk="0">
                    <a:moveTo>
                      <a:pt x="118" y="9"/>
                    </a:moveTo>
                    <a:cubicBezTo>
                      <a:pt x="118" y="13"/>
                      <a:pt x="114" y="17"/>
                      <a:pt x="109" y="17"/>
                    </a:cubicBezTo>
                    <a:cubicBezTo>
                      <a:pt x="8" y="17"/>
                      <a:pt x="8" y="17"/>
                      <a:pt x="8" y="17"/>
                    </a:cubicBezTo>
                    <a:cubicBezTo>
                      <a:pt x="3" y="17"/>
                      <a:pt x="0" y="13"/>
                      <a:pt x="0" y="9"/>
                    </a:cubicBezTo>
                    <a:cubicBezTo>
                      <a:pt x="0" y="4"/>
                      <a:pt x="3" y="0"/>
                      <a:pt x="8" y="0"/>
                    </a:cubicBezTo>
                    <a:cubicBezTo>
                      <a:pt x="109" y="0"/>
                      <a:pt x="109" y="0"/>
                      <a:pt x="109" y="0"/>
                    </a:cubicBezTo>
                    <a:cubicBezTo>
                      <a:pt x="114" y="0"/>
                      <a:pt x="118" y="4"/>
                      <a:pt x="11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4269981" y="1380247"/>
                <a:ext cx="331337" cy="40096"/>
              </a:xfrm>
              <a:custGeom>
                <a:avLst/>
                <a:gdLst/>
                <a:ahLst/>
                <a:cxnLst/>
                <a:rect l="l" t="t" r="r" b="b"/>
                <a:pathLst>
                  <a:path w="133" h="16" extrusionOk="0">
                    <a:moveTo>
                      <a:pt x="133" y="8"/>
                    </a:moveTo>
                    <a:cubicBezTo>
                      <a:pt x="133" y="13"/>
                      <a:pt x="129" y="16"/>
                      <a:pt x="124" y="16"/>
                    </a:cubicBezTo>
                    <a:cubicBezTo>
                      <a:pt x="10" y="16"/>
                      <a:pt x="10" y="16"/>
                      <a:pt x="10" y="16"/>
                    </a:cubicBezTo>
                    <a:cubicBezTo>
                      <a:pt x="4" y="16"/>
                      <a:pt x="0" y="13"/>
                      <a:pt x="0" y="8"/>
                    </a:cubicBezTo>
                    <a:cubicBezTo>
                      <a:pt x="0" y="3"/>
                      <a:pt x="4" y="0"/>
                      <a:pt x="10" y="0"/>
                    </a:cubicBezTo>
                    <a:cubicBezTo>
                      <a:pt x="124" y="0"/>
                      <a:pt x="124" y="0"/>
                      <a:pt x="124" y="0"/>
                    </a:cubicBezTo>
                    <a:cubicBezTo>
                      <a:pt x="129" y="0"/>
                      <a:pt x="133" y="3"/>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81" name="Google Shape;2081;p34"/>
            <p:cNvGrpSpPr/>
            <p:nvPr/>
          </p:nvGrpSpPr>
          <p:grpSpPr>
            <a:xfrm>
              <a:off x="756607" y="612676"/>
              <a:ext cx="2378402" cy="2380728"/>
              <a:chOff x="808707" y="210851"/>
              <a:chExt cx="2378402" cy="2380728"/>
            </a:xfrm>
          </p:grpSpPr>
          <p:sp>
            <p:nvSpPr>
              <p:cNvPr id="2082" name="Google Shape;2082;p34"/>
              <p:cNvSpPr/>
              <p:nvPr/>
            </p:nvSpPr>
            <p:spPr>
              <a:xfrm>
                <a:off x="810827" y="598773"/>
                <a:ext cx="1036577" cy="1977763"/>
              </a:xfrm>
              <a:custGeom>
                <a:avLst/>
                <a:gdLst/>
                <a:ahLst/>
                <a:cxnLst/>
                <a:rect l="l" t="t" r="r" b="b"/>
                <a:pathLst>
                  <a:path w="415" h="791" extrusionOk="0">
                    <a:moveTo>
                      <a:pt x="415" y="791"/>
                    </a:moveTo>
                    <a:cubicBezTo>
                      <a:pt x="415" y="787"/>
                      <a:pt x="415" y="784"/>
                      <a:pt x="415" y="780"/>
                    </a:cubicBezTo>
                    <a:cubicBezTo>
                      <a:pt x="415" y="221"/>
                      <a:pt x="415" y="221"/>
                      <a:pt x="415" y="221"/>
                    </a:cubicBezTo>
                    <a:cubicBezTo>
                      <a:pt x="415" y="99"/>
                      <a:pt x="329" y="0"/>
                      <a:pt x="222" y="0"/>
                    </a:cubicBezTo>
                    <a:cubicBezTo>
                      <a:pt x="193" y="0"/>
                      <a:pt x="193" y="0"/>
                      <a:pt x="193" y="0"/>
                    </a:cubicBezTo>
                    <a:cubicBezTo>
                      <a:pt x="86" y="0"/>
                      <a:pt x="0" y="99"/>
                      <a:pt x="0" y="221"/>
                    </a:cubicBezTo>
                    <a:cubicBezTo>
                      <a:pt x="0" y="780"/>
                      <a:pt x="0" y="780"/>
                      <a:pt x="0" y="780"/>
                    </a:cubicBezTo>
                    <a:cubicBezTo>
                      <a:pt x="0" y="784"/>
                      <a:pt x="0" y="787"/>
                      <a:pt x="0" y="791"/>
                    </a:cubicBezTo>
                    <a:cubicBezTo>
                      <a:pt x="415" y="791"/>
                      <a:pt x="415" y="791"/>
                      <a:pt x="415" y="791"/>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3" name="Google Shape;2083;p34"/>
              <p:cNvGrpSpPr/>
              <p:nvPr/>
            </p:nvGrpSpPr>
            <p:grpSpPr>
              <a:xfrm>
                <a:off x="915621" y="1607968"/>
                <a:ext cx="113927" cy="983400"/>
                <a:chOff x="3136496" y="2274355"/>
                <a:chExt cx="113927" cy="983400"/>
              </a:xfrm>
            </p:grpSpPr>
            <p:sp>
              <p:nvSpPr>
                <p:cNvPr id="2084" name="Google Shape;2084;p34"/>
                <p:cNvSpPr/>
                <p:nvPr/>
              </p:nvSpPr>
              <p:spPr>
                <a:xfrm>
                  <a:off x="3147096"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3231223" y="2274355"/>
                  <a:ext cx="19200" cy="983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153454"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153454"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153454"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153454"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153454"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153454"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153454"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153454"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153454"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153454"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153454"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153454"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3153454"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153454"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153454"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153454"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3153454"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136496"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221823" y="2274355"/>
                  <a:ext cx="16800" cy="983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144975" y="2304032"/>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144975" y="2357028"/>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144975" y="2412142"/>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3144975" y="246301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3144975" y="2516011"/>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144975" y="2569007"/>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144975" y="262200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44975" y="2672876"/>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44975" y="2725871"/>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3144975" y="2780986"/>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3144975" y="283398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3144975" y="2886975"/>
                  <a:ext cx="82500" cy="8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3144975" y="2937850"/>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3144975" y="2990844"/>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3144975" y="3043839"/>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3144975" y="3096833"/>
                  <a:ext cx="82500" cy="129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3144975" y="3149829"/>
                  <a:ext cx="82500" cy="10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2" name="Google Shape;2122;p34"/>
              <p:cNvGrpSpPr/>
              <p:nvPr/>
            </p:nvGrpSpPr>
            <p:grpSpPr>
              <a:xfrm>
                <a:off x="1300498" y="677205"/>
                <a:ext cx="460077" cy="1872008"/>
                <a:chOff x="1872248" y="972792"/>
                <a:chExt cx="460077" cy="1872008"/>
              </a:xfrm>
            </p:grpSpPr>
            <p:sp>
              <p:nvSpPr>
                <p:cNvPr id="2123" name="Google Shape;2123;p34"/>
                <p:cNvSpPr/>
                <p:nvPr/>
              </p:nvSpPr>
              <p:spPr>
                <a:xfrm>
                  <a:off x="1872248" y="972792"/>
                  <a:ext cx="457874" cy="419718"/>
                </a:xfrm>
                <a:custGeom>
                  <a:avLst/>
                  <a:gdLst/>
                  <a:ahLst/>
                  <a:cxnLst/>
                  <a:rect l="l" t="t" r="r" b="b"/>
                  <a:pathLst>
                    <a:path w="183" h="168" extrusionOk="0">
                      <a:moveTo>
                        <a:pt x="39" y="0"/>
                      </a:moveTo>
                      <a:cubicBezTo>
                        <a:pt x="18" y="0"/>
                        <a:pt x="18" y="0"/>
                        <a:pt x="18" y="0"/>
                      </a:cubicBezTo>
                      <a:cubicBezTo>
                        <a:pt x="12" y="0"/>
                        <a:pt x="6" y="0"/>
                        <a:pt x="0" y="1"/>
                      </a:cubicBezTo>
                      <a:cubicBezTo>
                        <a:pt x="50" y="28"/>
                        <a:pt x="84" y="88"/>
                        <a:pt x="84" y="158"/>
                      </a:cubicBezTo>
                      <a:cubicBezTo>
                        <a:pt x="84" y="168"/>
                        <a:pt x="84" y="168"/>
                        <a:pt x="84" y="168"/>
                      </a:cubicBezTo>
                      <a:cubicBezTo>
                        <a:pt x="183" y="168"/>
                        <a:pt x="183" y="168"/>
                        <a:pt x="183" y="168"/>
                      </a:cubicBezTo>
                      <a:cubicBezTo>
                        <a:pt x="183" y="165"/>
                        <a:pt x="183" y="165"/>
                        <a:pt x="183" y="165"/>
                      </a:cubicBezTo>
                      <a:cubicBezTo>
                        <a:pt x="183" y="74"/>
                        <a:pt x="118" y="0"/>
                        <a:pt x="39" y="0"/>
                      </a:cubicBezTo>
                    </a:path>
                  </a:pathLst>
                </a:custGeom>
                <a:solidFill>
                  <a:srgbClr val="FFFDF7">
                    <a:alpha val="3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084225" y="1389800"/>
                  <a:ext cx="248100" cy="1455000"/>
                </a:xfrm>
                <a:prstGeom prst="rect">
                  <a:avLst/>
                </a:prstGeom>
                <a:solidFill>
                  <a:srgbClr val="FFFDF7">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nvGrpSpPr>
              <p:cNvPr id="2125" name="Google Shape;2125;p34"/>
              <p:cNvGrpSpPr/>
              <p:nvPr/>
            </p:nvGrpSpPr>
            <p:grpSpPr>
              <a:xfrm>
                <a:off x="808707" y="596653"/>
                <a:ext cx="1040700" cy="1994926"/>
                <a:chOff x="1380457" y="892240"/>
                <a:chExt cx="1040700" cy="1994926"/>
              </a:xfrm>
            </p:grpSpPr>
            <p:sp>
              <p:nvSpPr>
                <p:cNvPr id="2126" name="Google Shape;2126;p34"/>
                <p:cNvSpPr/>
                <p:nvPr/>
              </p:nvSpPr>
              <p:spPr>
                <a:xfrm>
                  <a:off x="1380457" y="2844566"/>
                  <a:ext cx="1040700" cy="42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7" name="Google Shape;2127;p34"/>
                <p:cNvGrpSpPr/>
                <p:nvPr/>
              </p:nvGrpSpPr>
              <p:grpSpPr>
                <a:xfrm>
                  <a:off x="1384696" y="892240"/>
                  <a:ext cx="411239" cy="1952510"/>
                  <a:chOff x="1384696" y="892240"/>
                  <a:chExt cx="411239" cy="1952510"/>
                </a:xfrm>
              </p:grpSpPr>
              <p:sp>
                <p:nvSpPr>
                  <p:cNvPr id="2128" name="Google Shape;2128;p34"/>
                  <p:cNvSpPr/>
                  <p:nvPr/>
                </p:nvSpPr>
                <p:spPr>
                  <a:xfrm>
                    <a:off x="1384696" y="892240"/>
                    <a:ext cx="411239" cy="500270"/>
                  </a:xfrm>
                  <a:custGeom>
                    <a:avLst/>
                    <a:gdLst/>
                    <a:ahLst/>
                    <a:cxnLst/>
                    <a:rect l="l" t="t" r="r" b="b"/>
                    <a:pathLst>
                      <a:path w="165" h="200" extrusionOk="0">
                        <a:moveTo>
                          <a:pt x="165" y="0"/>
                        </a:moveTo>
                        <a:cubicBezTo>
                          <a:pt x="76" y="14"/>
                          <a:pt x="7" y="97"/>
                          <a:pt x="0" y="200"/>
                        </a:cubicBezTo>
                        <a:cubicBezTo>
                          <a:pt x="0" y="200"/>
                          <a:pt x="0" y="200"/>
                          <a:pt x="0" y="200"/>
                        </a:cubicBezTo>
                        <a:cubicBezTo>
                          <a:pt x="144" y="200"/>
                          <a:pt x="144" y="200"/>
                          <a:pt x="144" y="200"/>
                        </a:cubicBezTo>
                        <a:cubicBezTo>
                          <a:pt x="144" y="100"/>
                          <a:pt x="144" y="100"/>
                          <a:pt x="144" y="100"/>
                        </a:cubicBezTo>
                        <a:cubicBezTo>
                          <a:pt x="144" y="64"/>
                          <a:pt x="151" y="30"/>
                          <a:pt x="165" y="0"/>
                        </a:cubicBezTo>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1385500" y="1654650"/>
                    <a:ext cx="357600" cy="1190100"/>
                  </a:xfrm>
                  <a:prstGeom prst="rect">
                    <a:avLst/>
                  </a:prstGeom>
                  <a:solidFill>
                    <a:srgbClr val="253F56">
                      <a:alpha val="398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sp>
                <p:nvSpPr>
                  <p:cNvPr id="2130" name="Google Shape;2130;p34"/>
                  <p:cNvSpPr/>
                  <p:nvPr/>
                </p:nvSpPr>
                <p:spPr>
                  <a:xfrm>
                    <a:off x="1385500" y="1392500"/>
                    <a:ext cx="357600" cy="262200"/>
                  </a:xfrm>
                  <a:prstGeom prst="rect">
                    <a:avLst/>
                  </a:prstGeom>
                  <a:solidFill>
                    <a:srgbClr val="253F56">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a:ea typeface="Catamaran"/>
                      <a:cs typeface="Catamaran"/>
                      <a:sym typeface="Catamaran"/>
                    </a:endParaRPr>
                  </a:p>
                </p:txBody>
              </p:sp>
            </p:grpSp>
          </p:grpSp>
          <p:grpSp>
            <p:nvGrpSpPr>
              <p:cNvPr id="2131" name="Google Shape;2131;p34"/>
              <p:cNvGrpSpPr/>
              <p:nvPr/>
            </p:nvGrpSpPr>
            <p:grpSpPr>
              <a:xfrm>
                <a:off x="1224185" y="210851"/>
                <a:ext cx="1962923" cy="1312151"/>
                <a:chOff x="1795935" y="506439"/>
                <a:chExt cx="1962923" cy="1312151"/>
              </a:xfrm>
            </p:grpSpPr>
            <p:sp>
              <p:nvSpPr>
                <p:cNvPr id="2132" name="Google Shape;2132;p34"/>
                <p:cNvSpPr/>
                <p:nvPr/>
              </p:nvSpPr>
              <p:spPr>
                <a:xfrm>
                  <a:off x="1855289" y="506439"/>
                  <a:ext cx="1903569" cy="1312151"/>
                </a:xfrm>
                <a:custGeom>
                  <a:avLst/>
                  <a:gdLst/>
                  <a:ahLst/>
                  <a:cxnLst/>
                  <a:rect l="l" t="t" r="r" b="b"/>
                  <a:pathLst>
                    <a:path w="762" h="525" extrusionOk="0">
                      <a:moveTo>
                        <a:pt x="387" y="493"/>
                      </a:moveTo>
                      <a:cubicBezTo>
                        <a:pt x="279" y="493"/>
                        <a:pt x="192" y="406"/>
                        <a:pt x="192" y="299"/>
                      </a:cubicBezTo>
                      <a:cubicBezTo>
                        <a:pt x="192" y="190"/>
                        <a:pt x="192" y="190"/>
                        <a:pt x="192" y="190"/>
                      </a:cubicBezTo>
                      <a:cubicBezTo>
                        <a:pt x="192" y="190"/>
                        <a:pt x="192" y="190"/>
                        <a:pt x="192" y="190"/>
                      </a:cubicBezTo>
                      <a:cubicBezTo>
                        <a:pt x="192" y="96"/>
                        <a:pt x="192" y="96"/>
                        <a:pt x="192" y="96"/>
                      </a:cubicBezTo>
                      <a:cubicBezTo>
                        <a:pt x="192" y="43"/>
                        <a:pt x="149" y="0"/>
                        <a:pt x="96" y="0"/>
                      </a:cubicBezTo>
                      <a:cubicBezTo>
                        <a:pt x="43" y="0"/>
                        <a:pt x="0" y="43"/>
                        <a:pt x="0" y="96"/>
                      </a:cubicBezTo>
                      <a:cubicBezTo>
                        <a:pt x="0" y="153"/>
                        <a:pt x="0" y="153"/>
                        <a:pt x="0" y="153"/>
                      </a:cubicBezTo>
                      <a:cubicBezTo>
                        <a:pt x="30" y="153"/>
                        <a:pt x="30" y="153"/>
                        <a:pt x="30" y="153"/>
                      </a:cubicBezTo>
                      <a:cubicBezTo>
                        <a:pt x="30" y="96"/>
                        <a:pt x="30" y="96"/>
                        <a:pt x="30" y="96"/>
                      </a:cubicBezTo>
                      <a:cubicBezTo>
                        <a:pt x="30" y="60"/>
                        <a:pt x="60" y="30"/>
                        <a:pt x="96" y="30"/>
                      </a:cubicBezTo>
                      <a:cubicBezTo>
                        <a:pt x="132" y="30"/>
                        <a:pt x="162" y="60"/>
                        <a:pt x="162" y="96"/>
                      </a:cubicBezTo>
                      <a:cubicBezTo>
                        <a:pt x="162" y="169"/>
                        <a:pt x="162" y="169"/>
                        <a:pt x="162" y="169"/>
                      </a:cubicBezTo>
                      <a:cubicBezTo>
                        <a:pt x="161" y="169"/>
                        <a:pt x="161" y="169"/>
                        <a:pt x="161" y="169"/>
                      </a:cubicBezTo>
                      <a:cubicBezTo>
                        <a:pt x="161" y="299"/>
                        <a:pt x="161" y="299"/>
                        <a:pt x="161" y="299"/>
                      </a:cubicBezTo>
                      <a:cubicBezTo>
                        <a:pt x="161" y="423"/>
                        <a:pt x="262" y="525"/>
                        <a:pt x="387" y="525"/>
                      </a:cubicBezTo>
                      <a:cubicBezTo>
                        <a:pt x="762" y="525"/>
                        <a:pt x="762" y="525"/>
                        <a:pt x="762" y="525"/>
                      </a:cubicBezTo>
                      <a:cubicBezTo>
                        <a:pt x="762" y="493"/>
                        <a:pt x="762" y="493"/>
                        <a:pt x="762" y="493"/>
                      </a:cubicBezTo>
                      <a:lnTo>
                        <a:pt x="387" y="49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1795935" y="826527"/>
                  <a:ext cx="190781" cy="67833"/>
                </a:xfrm>
                <a:custGeom>
                  <a:avLst/>
                  <a:gdLst/>
                  <a:ahLst/>
                  <a:cxnLst/>
                  <a:rect l="l" t="t" r="r" b="b"/>
                  <a:pathLst>
                    <a:path w="76" h="27" extrusionOk="0">
                      <a:moveTo>
                        <a:pt x="76" y="14"/>
                      </a:moveTo>
                      <a:cubicBezTo>
                        <a:pt x="76" y="21"/>
                        <a:pt x="70" y="27"/>
                        <a:pt x="63" y="27"/>
                      </a:cubicBezTo>
                      <a:cubicBezTo>
                        <a:pt x="13" y="27"/>
                        <a:pt x="13" y="27"/>
                        <a:pt x="13" y="27"/>
                      </a:cubicBezTo>
                      <a:cubicBezTo>
                        <a:pt x="5" y="27"/>
                        <a:pt x="0" y="21"/>
                        <a:pt x="0" y="14"/>
                      </a:cubicBezTo>
                      <a:cubicBezTo>
                        <a:pt x="0" y="6"/>
                        <a:pt x="5" y="0"/>
                        <a:pt x="13" y="0"/>
                      </a:cubicBezTo>
                      <a:cubicBezTo>
                        <a:pt x="63" y="0"/>
                        <a:pt x="63" y="0"/>
                        <a:pt x="63" y="0"/>
                      </a:cubicBezTo>
                      <a:cubicBezTo>
                        <a:pt x="70" y="0"/>
                        <a:pt x="76" y="6"/>
                        <a:pt x="76"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234732" y="824407"/>
                  <a:ext cx="1185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2236851" y="1076662"/>
                  <a:ext cx="120900" cy="25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2275007" y="1428547"/>
                  <a:ext cx="120829" cy="59354"/>
                </a:xfrm>
                <a:custGeom>
                  <a:avLst/>
                  <a:gdLst/>
                  <a:ahLst/>
                  <a:cxnLst/>
                  <a:rect l="l" t="t" r="r" b="b"/>
                  <a:pathLst>
                    <a:path w="57" h="28" extrusionOk="0">
                      <a:moveTo>
                        <a:pt x="57" y="12"/>
                      </a:moveTo>
                      <a:lnTo>
                        <a:pt x="3" y="28"/>
                      </a:lnTo>
                      <a:lnTo>
                        <a:pt x="0" y="17"/>
                      </a:lnTo>
                      <a:lnTo>
                        <a:pt x="54" y="0"/>
                      </a:lnTo>
                      <a:lnTo>
                        <a:pt x="5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2387357" y="1579052"/>
                  <a:ext cx="114469" cy="82672"/>
                </a:xfrm>
                <a:custGeom>
                  <a:avLst/>
                  <a:gdLst/>
                  <a:ahLst/>
                  <a:cxnLst/>
                  <a:rect l="l" t="t" r="r" b="b"/>
                  <a:pathLst>
                    <a:path w="54" h="39" extrusionOk="0">
                      <a:moveTo>
                        <a:pt x="54" y="10"/>
                      </a:moveTo>
                      <a:lnTo>
                        <a:pt x="6" y="39"/>
                      </a:lnTo>
                      <a:lnTo>
                        <a:pt x="0" y="30"/>
                      </a:lnTo>
                      <a:lnTo>
                        <a:pt x="48" y="0"/>
                      </a:lnTo>
                      <a:lnTo>
                        <a:pt x="54"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38" name="Google Shape;2138;p34"/>
            <p:cNvGrpSpPr/>
            <p:nvPr/>
          </p:nvGrpSpPr>
          <p:grpSpPr>
            <a:xfrm>
              <a:off x="2662875" y="819292"/>
              <a:ext cx="511635" cy="1874859"/>
              <a:chOff x="713218" y="672137"/>
              <a:chExt cx="400811" cy="1468749"/>
            </a:xfrm>
          </p:grpSpPr>
          <p:sp>
            <p:nvSpPr>
              <p:cNvPr id="2139" name="Google Shape;2139;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713218" y="672137"/>
                <a:ext cx="400811" cy="1468749"/>
              </a:xfrm>
              <a:custGeom>
                <a:avLst/>
                <a:gdLst/>
                <a:ahLst/>
                <a:cxnLst/>
                <a:rect l="l" t="t" r="r" b="b"/>
                <a:pathLst>
                  <a:path w="301" h="1103" extrusionOk="0">
                    <a:moveTo>
                      <a:pt x="0" y="1103"/>
                    </a:moveTo>
                    <a:lnTo>
                      <a:pt x="61" y="0"/>
                    </a:lnTo>
                    <a:lnTo>
                      <a:pt x="244" y="0"/>
                    </a:lnTo>
                    <a:lnTo>
                      <a:pt x="301" y="1092"/>
                    </a:lnTo>
                    <a:lnTo>
                      <a:pt x="0" y="110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close/>
                  </a:path>
                </a:pathLst>
              </a:custGeom>
              <a:solidFill>
                <a:srgbClr val="E3E8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1100712" y="1881225"/>
                <a:ext cx="13316" cy="245013"/>
              </a:xfrm>
              <a:custGeom>
                <a:avLst/>
                <a:gdLst/>
                <a:ahLst/>
                <a:cxnLst/>
                <a:rect l="l" t="t" r="r" b="b"/>
                <a:pathLst>
                  <a:path w="10" h="184" extrusionOk="0">
                    <a:moveTo>
                      <a:pt x="0" y="0"/>
                    </a:moveTo>
                    <a:lnTo>
                      <a:pt x="0" y="0"/>
                    </a:lnTo>
                    <a:lnTo>
                      <a:pt x="10" y="184"/>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713218" y="672137"/>
                <a:ext cx="335562" cy="1468749"/>
              </a:xfrm>
              <a:custGeom>
                <a:avLst/>
                <a:gdLst/>
                <a:ahLst/>
                <a:cxnLst/>
                <a:rect l="l" t="t" r="r" b="b"/>
                <a:pathLst>
                  <a:path w="214" h="935" extrusionOk="0">
                    <a:moveTo>
                      <a:pt x="19" y="579"/>
                    </a:moveTo>
                    <a:cubicBezTo>
                      <a:pt x="0" y="935"/>
                      <a:pt x="0" y="935"/>
                      <a:pt x="0" y="935"/>
                    </a:cubicBezTo>
                    <a:cubicBezTo>
                      <a:pt x="214" y="927"/>
                      <a:pt x="214" y="927"/>
                      <a:pt x="214" y="927"/>
                    </a:cubicBezTo>
                    <a:cubicBezTo>
                      <a:pt x="206" y="771"/>
                      <a:pt x="206" y="771"/>
                      <a:pt x="206" y="771"/>
                    </a:cubicBezTo>
                    <a:cubicBezTo>
                      <a:pt x="99" y="775"/>
                      <a:pt x="99" y="775"/>
                      <a:pt x="99" y="775"/>
                    </a:cubicBezTo>
                    <a:cubicBezTo>
                      <a:pt x="102" y="579"/>
                      <a:pt x="102" y="579"/>
                      <a:pt x="102" y="579"/>
                    </a:cubicBezTo>
                    <a:cubicBezTo>
                      <a:pt x="24" y="579"/>
                      <a:pt x="24" y="579"/>
                      <a:pt x="24" y="579"/>
                    </a:cubicBezTo>
                    <a:cubicBezTo>
                      <a:pt x="22" y="579"/>
                      <a:pt x="21" y="579"/>
                      <a:pt x="19" y="579"/>
                    </a:cubicBezTo>
                    <a:moveTo>
                      <a:pt x="30" y="386"/>
                    </a:moveTo>
                    <a:cubicBezTo>
                      <a:pt x="21" y="549"/>
                      <a:pt x="21" y="549"/>
                      <a:pt x="21" y="549"/>
                    </a:cubicBezTo>
                    <a:cubicBezTo>
                      <a:pt x="22" y="549"/>
                      <a:pt x="23" y="549"/>
                      <a:pt x="24" y="549"/>
                    </a:cubicBezTo>
                    <a:cubicBezTo>
                      <a:pt x="102" y="549"/>
                      <a:pt x="102" y="549"/>
                      <a:pt x="102" y="549"/>
                    </a:cubicBezTo>
                    <a:cubicBezTo>
                      <a:pt x="104" y="386"/>
                      <a:pt x="104" y="386"/>
                      <a:pt x="104" y="386"/>
                    </a:cubicBezTo>
                    <a:cubicBezTo>
                      <a:pt x="31" y="386"/>
                      <a:pt x="31" y="386"/>
                      <a:pt x="31" y="386"/>
                    </a:cubicBezTo>
                    <a:cubicBezTo>
                      <a:pt x="31" y="386"/>
                      <a:pt x="31" y="386"/>
                      <a:pt x="30" y="386"/>
                    </a:cubicBezTo>
                    <a:moveTo>
                      <a:pt x="107" y="190"/>
                    </a:moveTo>
                    <a:cubicBezTo>
                      <a:pt x="41" y="190"/>
                      <a:pt x="41" y="190"/>
                      <a:pt x="41" y="190"/>
                    </a:cubicBezTo>
                    <a:cubicBezTo>
                      <a:pt x="32" y="356"/>
                      <a:pt x="32" y="356"/>
                      <a:pt x="32" y="356"/>
                    </a:cubicBezTo>
                    <a:cubicBezTo>
                      <a:pt x="105" y="356"/>
                      <a:pt x="105" y="356"/>
                      <a:pt x="105" y="356"/>
                    </a:cubicBezTo>
                    <a:cubicBezTo>
                      <a:pt x="107" y="190"/>
                      <a:pt x="107" y="190"/>
                      <a:pt x="107" y="190"/>
                    </a:cubicBezTo>
                    <a:moveTo>
                      <a:pt x="110" y="0"/>
                    </a:moveTo>
                    <a:cubicBezTo>
                      <a:pt x="52" y="0"/>
                      <a:pt x="52" y="0"/>
                      <a:pt x="52" y="0"/>
                    </a:cubicBezTo>
                    <a:cubicBezTo>
                      <a:pt x="43" y="160"/>
                      <a:pt x="43" y="160"/>
                      <a:pt x="43" y="160"/>
                    </a:cubicBezTo>
                    <a:cubicBezTo>
                      <a:pt x="107" y="160"/>
                      <a:pt x="107" y="160"/>
                      <a:pt x="107" y="160"/>
                    </a:cubicBezTo>
                    <a:cubicBezTo>
                      <a:pt x="110" y="0"/>
                      <a:pt x="110" y="0"/>
                      <a:pt x="110"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975530" y="672137"/>
                <a:ext cx="138486" cy="1455433"/>
              </a:xfrm>
              <a:custGeom>
                <a:avLst/>
                <a:gdLst/>
                <a:ahLst/>
                <a:cxnLst/>
                <a:rect l="l" t="t" r="r" b="b"/>
                <a:pathLst>
                  <a:path w="104" h="1093" extrusionOk="0">
                    <a:moveTo>
                      <a:pt x="55" y="1093"/>
                    </a:moveTo>
                    <a:lnTo>
                      <a:pt x="104" y="1092"/>
                    </a:lnTo>
                    <a:lnTo>
                      <a:pt x="47" y="0"/>
                    </a:lnTo>
                    <a:lnTo>
                      <a:pt x="0" y="0"/>
                    </a:lnTo>
                    <a:lnTo>
                      <a:pt x="55" y="1093"/>
                    </a:lnTo>
                    <a:close/>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753166" y="923808"/>
                <a:ext cx="323578" cy="46606"/>
              </a:xfrm>
              <a:custGeom>
                <a:avLst/>
                <a:gdLst/>
                <a:ahLst/>
                <a:cxnLst/>
                <a:rect l="l" t="t" r="r" b="b"/>
                <a:pathLst>
                  <a:path w="206" h="30" extrusionOk="0">
                    <a:moveTo>
                      <a:pt x="206" y="15"/>
                    </a:moveTo>
                    <a:cubicBezTo>
                      <a:pt x="206" y="23"/>
                      <a:pt x="200" y="30"/>
                      <a:pt x="192" y="30"/>
                    </a:cubicBezTo>
                    <a:cubicBezTo>
                      <a:pt x="14" y="30"/>
                      <a:pt x="14" y="30"/>
                      <a:pt x="14" y="30"/>
                    </a:cubicBezTo>
                    <a:cubicBezTo>
                      <a:pt x="6" y="30"/>
                      <a:pt x="0" y="23"/>
                      <a:pt x="0" y="15"/>
                    </a:cubicBezTo>
                    <a:cubicBezTo>
                      <a:pt x="0" y="7"/>
                      <a:pt x="6" y="0"/>
                      <a:pt x="14" y="0"/>
                    </a:cubicBezTo>
                    <a:cubicBezTo>
                      <a:pt x="192" y="0"/>
                      <a:pt x="192" y="0"/>
                      <a:pt x="192" y="0"/>
                    </a:cubicBezTo>
                    <a:cubicBezTo>
                      <a:pt x="200" y="0"/>
                      <a:pt x="206" y="7"/>
                      <a:pt x="206"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753166" y="946445"/>
                <a:ext cx="323578" cy="0"/>
              </a:xfrm>
              <a:custGeom>
                <a:avLst/>
                <a:gdLst/>
                <a:ahLst/>
                <a:cxnLst/>
                <a:rect l="l" t="t" r="r" b="b"/>
                <a:pathLst>
                  <a:path w="206" h="120000" extrusionOk="0">
                    <a:moveTo>
                      <a:pt x="206" y="0"/>
                    </a:moveTo>
                    <a:cubicBezTo>
                      <a:pt x="206" y="0"/>
                      <a:pt x="206" y="0"/>
                      <a:pt x="206" y="0"/>
                    </a:cubicBezTo>
                    <a:cubicBezTo>
                      <a:pt x="206" y="0"/>
                      <a:pt x="206" y="0"/>
                      <a:pt x="206" y="0"/>
                    </a:cubicBezTo>
                    <a:cubicBezTo>
                      <a:pt x="206" y="0"/>
                      <a:pt x="206" y="0"/>
                      <a:pt x="206"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753166" y="942450"/>
                <a:ext cx="323578" cy="27964"/>
              </a:xfrm>
              <a:custGeom>
                <a:avLst/>
                <a:gdLst/>
                <a:ahLst/>
                <a:cxnLst/>
                <a:rect l="l" t="t" r="r" b="b"/>
                <a:pathLst>
                  <a:path w="206" h="18" extrusionOk="0">
                    <a:moveTo>
                      <a:pt x="206" y="0"/>
                    </a:moveTo>
                    <a:cubicBezTo>
                      <a:pt x="0" y="0"/>
                      <a:pt x="0" y="0"/>
                      <a:pt x="0" y="0"/>
                    </a:cubicBezTo>
                    <a:cubicBezTo>
                      <a:pt x="0" y="1"/>
                      <a:pt x="0" y="2"/>
                      <a:pt x="0" y="3"/>
                    </a:cubicBezTo>
                    <a:cubicBezTo>
                      <a:pt x="0" y="3"/>
                      <a:pt x="0" y="3"/>
                      <a:pt x="0" y="3"/>
                    </a:cubicBezTo>
                    <a:cubicBezTo>
                      <a:pt x="0" y="11"/>
                      <a:pt x="6" y="18"/>
                      <a:pt x="14" y="18"/>
                    </a:cubicBezTo>
                    <a:cubicBezTo>
                      <a:pt x="192" y="18"/>
                      <a:pt x="192" y="18"/>
                      <a:pt x="192" y="18"/>
                    </a:cubicBezTo>
                    <a:cubicBezTo>
                      <a:pt x="200" y="18"/>
                      <a:pt x="206" y="11"/>
                      <a:pt x="206" y="3"/>
                    </a:cubicBezTo>
                    <a:cubicBezTo>
                      <a:pt x="206" y="3"/>
                      <a:pt x="206" y="3"/>
                      <a:pt x="206" y="3"/>
                    </a:cubicBezTo>
                    <a:cubicBezTo>
                      <a:pt x="206" y="2"/>
                      <a:pt x="206" y="1"/>
                      <a:pt x="206"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737187" y="1231406"/>
                <a:ext cx="355536" cy="46606"/>
              </a:xfrm>
              <a:custGeom>
                <a:avLst/>
                <a:gdLst/>
                <a:ahLst/>
                <a:cxnLst/>
                <a:rect l="l" t="t" r="r" b="b"/>
                <a:pathLst>
                  <a:path w="227" h="30" extrusionOk="0">
                    <a:moveTo>
                      <a:pt x="227" y="15"/>
                    </a:moveTo>
                    <a:cubicBezTo>
                      <a:pt x="227" y="23"/>
                      <a:pt x="220" y="30"/>
                      <a:pt x="211" y="30"/>
                    </a:cubicBezTo>
                    <a:cubicBezTo>
                      <a:pt x="16" y="30"/>
                      <a:pt x="16" y="30"/>
                      <a:pt x="16" y="30"/>
                    </a:cubicBezTo>
                    <a:cubicBezTo>
                      <a:pt x="7" y="30"/>
                      <a:pt x="0" y="23"/>
                      <a:pt x="0" y="15"/>
                    </a:cubicBezTo>
                    <a:cubicBezTo>
                      <a:pt x="0" y="7"/>
                      <a:pt x="7" y="0"/>
                      <a:pt x="16" y="0"/>
                    </a:cubicBezTo>
                    <a:cubicBezTo>
                      <a:pt x="211" y="0"/>
                      <a:pt x="211" y="0"/>
                      <a:pt x="211" y="0"/>
                    </a:cubicBezTo>
                    <a:cubicBezTo>
                      <a:pt x="220" y="0"/>
                      <a:pt x="227" y="7"/>
                      <a:pt x="227"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737187" y="1254043"/>
                <a:ext cx="355536" cy="0"/>
              </a:xfrm>
              <a:custGeom>
                <a:avLst/>
                <a:gdLst/>
                <a:ahLst/>
                <a:cxnLst/>
                <a:rect l="l" t="t" r="r" b="b"/>
                <a:pathLst>
                  <a:path w="227" h="120000" extrusionOk="0">
                    <a:moveTo>
                      <a:pt x="227" y="0"/>
                    </a:moveTo>
                    <a:cubicBezTo>
                      <a:pt x="227" y="0"/>
                      <a:pt x="227" y="0"/>
                      <a:pt x="227" y="0"/>
                    </a:cubicBezTo>
                    <a:cubicBezTo>
                      <a:pt x="227" y="0"/>
                      <a:pt x="227" y="0"/>
                      <a:pt x="227" y="0"/>
                    </a:cubicBezTo>
                    <a:cubicBezTo>
                      <a:pt x="227" y="0"/>
                      <a:pt x="227" y="0"/>
                      <a:pt x="227" y="0"/>
                    </a:cubicBezTo>
                    <a:moveTo>
                      <a:pt x="0" y="0"/>
                    </a:moveTo>
                    <a:cubicBezTo>
                      <a:pt x="0" y="0"/>
                      <a:pt x="0" y="0"/>
                      <a:pt x="0" y="0"/>
                    </a:cubicBezTo>
                    <a:cubicBezTo>
                      <a:pt x="0" y="0"/>
                      <a:pt x="0" y="0"/>
                      <a:pt x="0" y="0"/>
                    </a:cubicBezTo>
                    <a:cubicBezTo>
                      <a:pt x="0" y="0"/>
                      <a:pt x="0" y="0"/>
                      <a:pt x="0"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737187" y="1250049"/>
                <a:ext cx="355536" cy="27964"/>
              </a:xfrm>
              <a:custGeom>
                <a:avLst/>
                <a:gdLst/>
                <a:ahLst/>
                <a:cxnLst/>
                <a:rect l="l" t="t" r="r" b="b"/>
                <a:pathLst>
                  <a:path w="227" h="18" extrusionOk="0">
                    <a:moveTo>
                      <a:pt x="227" y="0"/>
                    </a:moveTo>
                    <a:cubicBezTo>
                      <a:pt x="0" y="0"/>
                      <a:pt x="0" y="0"/>
                      <a:pt x="0" y="0"/>
                    </a:cubicBezTo>
                    <a:cubicBezTo>
                      <a:pt x="0" y="1"/>
                      <a:pt x="0" y="2"/>
                      <a:pt x="0" y="3"/>
                    </a:cubicBezTo>
                    <a:cubicBezTo>
                      <a:pt x="0" y="3"/>
                      <a:pt x="0" y="3"/>
                      <a:pt x="0" y="3"/>
                    </a:cubicBezTo>
                    <a:cubicBezTo>
                      <a:pt x="0" y="11"/>
                      <a:pt x="7" y="18"/>
                      <a:pt x="16" y="18"/>
                    </a:cubicBezTo>
                    <a:cubicBezTo>
                      <a:pt x="211" y="18"/>
                      <a:pt x="211" y="18"/>
                      <a:pt x="211" y="18"/>
                    </a:cubicBezTo>
                    <a:cubicBezTo>
                      <a:pt x="220" y="18"/>
                      <a:pt x="227" y="11"/>
                      <a:pt x="227" y="3"/>
                    </a:cubicBezTo>
                    <a:cubicBezTo>
                      <a:pt x="227" y="3"/>
                      <a:pt x="227" y="3"/>
                      <a:pt x="227" y="3"/>
                    </a:cubicBezTo>
                    <a:cubicBezTo>
                      <a:pt x="227" y="2"/>
                      <a:pt x="227" y="1"/>
                      <a:pt x="227"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723871" y="1533678"/>
                <a:ext cx="379505" cy="47937"/>
              </a:xfrm>
              <a:custGeom>
                <a:avLst/>
                <a:gdLst/>
                <a:ahLst/>
                <a:cxnLst/>
                <a:rect l="l" t="t" r="r" b="b"/>
                <a:pathLst>
                  <a:path w="241" h="30" extrusionOk="0">
                    <a:moveTo>
                      <a:pt x="241" y="15"/>
                    </a:moveTo>
                    <a:cubicBezTo>
                      <a:pt x="241" y="24"/>
                      <a:pt x="233" y="30"/>
                      <a:pt x="223" y="30"/>
                    </a:cubicBezTo>
                    <a:cubicBezTo>
                      <a:pt x="17" y="30"/>
                      <a:pt x="17" y="30"/>
                      <a:pt x="17" y="30"/>
                    </a:cubicBezTo>
                    <a:cubicBezTo>
                      <a:pt x="8" y="30"/>
                      <a:pt x="0" y="24"/>
                      <a:pt x="0" y="15"/>
                    </a:cubicBezTo>
                    <a:cubicBezTo>
                      <a:pt x="0" y="7"/>
                      <a:pt x="8" y="0"/>
                      <a:pt x="17" y="0"/>
                    </a:cubicBezTo>
                    <a:cubicBezTo>
                      <a:pt x="223" y="0"/>
                      <a:pt x="223" y="0"/>
                      <a:pt x="223" y="0"/>
                    </a:cubicBezTo>
                    <a:cubicBezTo>
                      <a:pt x="233" y="0"/>
                      <a:pt x="241" y="7"/>
                      <a:pt x="241" y="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723871" y="1557647"/>
                <a:ext cx="379505" cy="0"/>
              </a:xfrm>
              <a:custGeom>
                <a:avLst/>
                <a:gdLst/>
                <a:ahLst/>
                <a:cxnLst/>
                <a:rect l="l" t="t" r="r" b="b"/>
                <a:pathLst>
                  <a:path w="241" h="120000" extrusionOk="0">
                    <a:moveTo>
                      <a:pt x="0" y="0"/>
                    </a:moveTo>
                    <a:cubicBezTo>
                      <a:pt x="0" y="0"/>
                      <a:pt x="0" y="0"/>
                      <a:pt x="0" y="0"/>
                    </a:cubicBezTo>
                    <a:cubicBezTo>
                      <a:pt x="0" y="0"/>
                      <a:pt x="0" y="0"/>
                      <a:pt x="0" y="0"/>
                    </a:cubicBezTo>
                    <a:cubicBezTo>
                      <a:pt x="0" y="0"/>
                      <a:pt x="0" y="0"/>
                      <a:pt x="0" y="0"/>
                    </a:cubicBezTo>
                    <a:moveTo>
                      <a:pt x="241" y="0"/>
                    </a:moveTo>
                    <a:cubicBezTo>
                      <a:pt x="241" y="0"/>
                      <a:pt x="241" y="0"/>
                      <a:pt x="241" y="0"/>
                    </a:cubicBezTo>
                    <a:cubicBezTo>
                      <a:pt x="241" y="0"/>
                      <a:pt x="241" y="0"/>
                      <a:pt x="241" y="0"/>
                    </a:cubicBezTo>
                    <a:cubicBezTo>
                      <a:pt x="241" y="0"/>
                      <a:pt x="241" y="0"/>
                      <a:pt x="241" y="0"/>
                    </a:cubicBezTo>
                  </a:path>
                </a:pathLst>
              </a:custGeom>
              <a:solidFill>
                <a:srgbClr val="AAA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723871" y="1553652"/>
                <a:ext cx="379505" cy="27964"/>
              </a:xfrm>
              <a:custGeom>
                <a:avLst/>
                <a:gdLst/>
                <a:ahLst/>
                <a:cxnLst/>
                <a:rect l="l" t="t" r="r" b="b"/>
                <a:pathLst>
                  <a:path w="241" h="18" extrusionOk="0">
                    <a:moveTo>
                      <a:pt x="240" y="0"/>
                    </a:moveTo>
                    <a:cubicBezTo>
                      <a:pt x="0" y="0"/>
                      <a:pt x="0" y="0"/>
                      <a:pt x="0" y="0"/>
                    </a:cubicBezTo>
                    <a:cubicBezTo>
                      <a:pt x="0" y="1"/>
                      <a:pt x="0" y="2"/>
                      <a:pt x="0" y="3"/>
                    </a:cubicBezTo>
                    <a:cubicBezTo>
                      <a:pt x="0" y="3"/>
                      <a:pt x="0" y="3"/>
                      <a:pt x="0" y="3"/>
                    </a:cubicBezTo>
                    <a:cubicBezTo>
                      <a:pt x="0" y="12"/>
                      <a:pt x="8" y="18"/>
                      <a:pt x="17" y="18"/>
                    </a:cubicBezTo>
                    <a:cubicBezTo>
                      <a:pt x="223" y="18"/>
                      <a:pt x="223" y="18"/>
                      <a:pt x="223" y="18"/>
                    </a:cubicBezTo>
                    <a:cubicBezTo>
                      <a:pt x="233" y="18"/>
                      <a:pt x="241" y="12"/>
                      <a:pt x="241" y="3"/>
                    </a:cubicBezTo>
                    <a:cubicBezTo>
                      <a:pt x="241" y="3"/>
                      <a:pt x="241" y="3"/>
                      <a:pt x="241" y="3"/>
                    </a:cubicBezTo>
                    <a:cubicBezTo>
                      <a:pt x="241" y="2"/>
                      <a:pt x="240" y="1"/>
                      <a:pt x="240"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34"/>
            <p:cNvGrpSpPr/>
            <p:nvPr/>
          </p:nvGrpSpPr>
          <p:grpSpPr>
            <a:xfrm>
              <a:off x="2264342" y="2039040"/>
              <a:ext cx="1266900" cy="954365"/>
              <a:chOff x="4402267" y="1818590"/>
              <a:chExt cx="1266900" cy="954365"/>
            </a:xfrm>
          </p:grpSpPr>
          <p:sp>
            <p:nvSpPr>
              <p:cNvPr id="2155" name="Google Shape;2155;p34"/>
              <p:cNvSpPr/>
              <p:nvPr/>
            </p:nvSpPr>
            <p:spPr>
              <a:xfrm>
                <a:off x="4402267" y="2039638"/>
                <a:ext cx="1266900" cy="733200"/>
              </a:xfrm>
              <a:prstGeom prst="rect">
                <a:avLst/>
              </a:prstGeom>
              <a:solidFill>
                <a:srgbClr val="C5E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402267" y="2039638"/>
                <a:ext cx="1266900" cy="733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02267" y="2039638"/>
                <a:ext cx="1266639" cy="733317"/>
              </a:xfrm>
              <a:custGeom>
                <a:avLst/>
                <a:gdLst/>
                <a:ahLst/>
                <a:cxnLst/>
                <a:rect l="l" t="t" r="r" b="b"/>
                <a:pathLst>
                  <a:path w="722" h="418" extrusionOk="0">
                    <a:moveTo>
                      <a:pt x="722" y="0"/>
                    </a:moveTo>
                    <a:lnTo>
                      <a:pt x="389" y="0"/>
                    </a:lnTo>
                    <a:lnTo>
                      <a:pt x="389" y="0"/>
                    </a:lnTo>
                    <a:lnTo>
                      <a:pt x="386" y="0"/>
                    </a:lnTo>
                    <a:lnTo>
                      <a:pt x="208" y="0"/>
                    </a:lnTo>
                    <a:lnTo>
                      <a:pt x="208" y="2"/>
                    </a:lnTo>
                    <a:lnTo>
                      <a:pt x="206" y="0"/>
                    </a:lnTo>
                    <a:lnTo>
                      <a:pt x="0" y="0"/>
                    </a:lnTo>
                    <a:lnTo>
                      <a:pt x="0" y="418"/>
                    </a:lnTo>
                    <a:lnTo>
                      <a:pt x="722" y="418"/>
                    </a:lnTo>
                    <a:lnTo>
                      <a:pt x="722" y="331"/>
                    </a:lnTo>
                    <a:lnTo>
                      <a:pt x="112" y="331"/>
                    </a:lnTo>
                    <a:lnTo>
                      <a:pt x="112" y="19"/>
                    </a:lnTo>
                    <a:lnTo>
                      <a:pt x="722" y="19"/>
                    </a:lnTo>
                    <a:lnTo>
                      <a:pt x="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02267" y="1823853"/>
                <a:ext cx="1266639" cy="215785"/>
              </a:xfrm>
              <a:custGeom>
                <a:avLst/>
                <a:gdLst/>
                <a:ahLst/>
                <a:cxnLst/>
                <a:rect l="l" t="t" r="r" b="b"/>
                <a:pathLst>
                  <a:path w="722" h="123" extrusionOk="0">
                    <a:moveTo>
                      <a:pt x="0" y="123"/>
                    </a:moveTo>
                    <a:lnTo>
                      <a:pt x="107" y="0"/>
                    </a:lnTo>
                    <a:lnTo>
                      <a:pt x="652" y="0"/>
                    </a:lnTo>
                    <a:lnTo>
                      <a:pt x="722" y="123"/>
                    </a:lnTo>
                    <a:lnTo>
                      <a:pt x="0" y="12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589981" y="1818590"/>
                <a:ext cx="131577" cy="219294"/>
              </a:xfrm>
              <a:custGeom>
                <a:avLst/>
                <a:gdLst/>
                <a:ahLst/>
                <a:cxnLst/>
                <a:rect l="l" t="t" r="r" b="b"/>
                <a:pathLst>
                  <a:path w="75" h="125" extrusionOk="0">
                    <a:moveTo>
                      <a:pt x="72" y="0"/>
                    </a:moveTo>
                    <a:lnTo>
                      <a:pt x="0" y="123"/>
                    </a:lnTo>
                    <a:lnTo>
                      <a:pt x="3" y="125"/>
                    </a:lnTo>
                    <a:lnTo>
                      <a:pt x="75" y="4"/>
                    </a:lnTo>
                    <a:lnTo>
                      <a:pt x="7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760154" y="1825608"/>
                <a:ext cx="87717" cy="217539"/>
              </a:xfrm>
              <a:custGeom>
                <a:avLst/>
                <a:gdLst/>
                <a:ahLst/>
                <a:cxnLst/>
                <a:rect l="l" t="t" r="r" b="b"/>
                <a:pathLst>
                  <a:path w="50" h="124" extrusionOk="0">
                    <a:moveTo>
                      <a:pt x="46" y="0"/>
                    </a:moveTo>
                    <a:lnTo>
                      <a:pt x="0" y="122"/>
                    </a:lnTo>
                    <a:lnTo>
                      <a:pt x="4" y="124"/>
                    </a:lnTo>
                    <a:lnTo>
                      <a:pt x="50" y="2"/>
                    </a:lnTo>
                    <a:lnTo>
                      <a:pt x="4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928571" y="1827362"/>
                <a:ext cx="56139" cy="208768"/>
              </a:xfrm>
              <a:custGeom>
                <a:avLst/>
                <a:gdLst/>
                <a:ahLst/>
                <a:cxnLst/>
                <a:rect l="l" t="t" r="r" b="b"/>
                <a:pathLst>
                  <a:path w="32" h="119" extrusionOk="0">
                    <a:moveTo>
                      <a:pt x="27" y="0"/>
                    </a:moveTo>
                    <a:lnTo>
                      <a:pt x="0" y="118"/>
                    </a:lnTo>
                    <a:lnTo>
                      <a:pt x="5" y="119"/>
                    </a:lnTo>
                    <a:lnTo>
                      <a:pt x="32" y="1"/>
                    </a:lnTo>
                    <a:lnTo>
                      <a:pt x="2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5447857" y="1827362"/>
                <a:ext cx="124559" cy="205259"/>
              </a:xfrm>
              <a:custGeom>
                <a:avLst/>
                <a:gdLst/>
                <a:ahLst/>
                <a:cxnLst/>
                <a:rect l="l" t="t" r="r" b="b"/>
                <a:pathLst>
                  <a:path w="71" h="117" extrusionOk="0">
                    <a:moveTo>
                      <a:pt x="0" y="2"/>
                    </a:moveTo>
                    <a:lnTo>
                      <a:pt x="67" y="117"/>
                    </a:lnTo>
                    <a:lnTo>
                      <a:pt x="71" y="114"/>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5314527" y="1820344"/>
                <a:ext cx="87717" cy="215785"/>
              </a:xfrm>
              <a:custGeom>
                <a:avLst/>
                <a:gdLst/>
                <a:ahLst/>
                <a:cxnLst/>
                <a:rect l="l" t="t" r="r" b="b"/>
                <a:pathLst>
                  <a:path w="50" h="123" extrusionOk="0">
                    <a:moveTo>
                      <a:pt x="0" y="2"/>
                    </a:moveTo>
                    <a:lnTo>
                      <a:pt x="47" y="123"/>
                    </a:lnTo>
                    <a:lnTo>
                      <a:pt x="50" y="122"/>
                    </a:lnTo>
                    <a:lnTo>
                      <a:pt x="4" y="0"/>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5184705" y="1827362"/>
                <a:ext cx="49122" cy="208768"/>
              </a:xfrm>
              <a:custGeom>
                <a:avLst/>
                <a:gdLst/>
                <a:ahLst/>
                <a:cxnLst/>
                <a:rect l="l" t="t" r="r" b="b"/>
                <a:pathLst>
                  <a:path w="28" h="119" extrusionOk="0">
                    <a:moveTo>
                      <a:pt x="0" y="1"/>
                    </a:moveTo>
                    <a:lnTo>
                      <a:pt x="23" y="119"/>
                    </a:lnTo>
                    <a:lnTo>
                      <a:pt x="28" y="119"/>
                    </a:lnTo>
                    <a:lnTo>
                      <a:pt x="5" y="0"/>
                    </a:lnTo>
                    <a:lnTo>
                      <a:pt x="0" y="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5075936" y="1834379"/>
                <a:ext cx="24561" cy="205259"/>
              </a:xfrm>
              <a:custGeom>
                <a:avLst/>
                <a:gdLst/>
                <a:ahLst/>
                <a:cxnLst/>
                <a:rect l="l" t="t" r="r" b="b"/>
                <a:pathLst>
                  <a:path w="14" h="117" extrusionOk="0">
                    <a:moveTo>
                      <a:pt x="9" y="0"/>
                    </a:moveTo>
                    <a:lnTo>
                      <a:pt x="0" y="117"/>
                    </a:lnTo>
                    <a:lnTo>
                      <a:pt x="5" y="117"/>
                    </a:lnTo>
                    <a:lnTo>
                      <a:pt x="14" y="0"/>
                    </a:lnTo>
                    <a:lnTo>
                      <a:pt x="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402267" y="1823853"/>
                <a:ext cx="389465" cy="215785"/>
              </a:xfrm>
              <a:custGeom>
                <a:avLst/>
                <a:gdLst/>
                <a:ahLst/>
                <a:cxnLst/>
                <a:rect l="l" t="t" r="r" b="b"/>
                <a:pathLst>
                  <a:path w="222" h="123" extrusionOk="0">
                    <a:moveTo>
                      <a:pt x="176" y="0"/>
                    </a:moveTo>
                    <a:lnTo>
                      <a:pt x="107" y="0"/>
                    </a:lnTo>
                    <a:lnTo>
                      <a:pt x="0" y="123"/>
                    </a:lnTo>
                    <a:lnTo>
                      <a:pt x="206" y="123"/>
                    </a:lnTo>
                    <a:lnTo>
                      <a:pt x="204" y="123"/>
                    </a:lnTo>
                    <a:lnTo>
                      <a:pt x="222" y="74"/>
                    </a:lnTo>
                    <a:lnTo>
                      <a:pt x="139" y="74"/>
                    </a:lnTo>
                    <a:lnTo>
                      <a:pt x="110" y="122"/>
                    </a:lnTo>
                    <a:lnTo>
                      <a:pt x="107" y="120"/>
                    </a:lnTo>
                    <a:lnTo>
                      <a:pt x="134" y="74"/>
                    </a:lnTo>
                    <a:lnTo>
                      <a:pt x="112" y="74"/>
                    </a:lnTo>
                    <a:lnTo>
                      <a:pt x="176"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67171" y="1953675"/>
                <a:ext cx="314029" cy="85964"/>
              </a:xfrm>
              <a:custGeom>
                <a:avLst/>
                <a:gdLst/>
                <a:ahLst/>
                <a:cxnLst/>
                <a:rect l="l" t="t" r="r" b="b"/>
                <a:pathLst>
                  <a:path w="179" h="49" extrusionOk="0">
                    <a:moveTo>
                      <a:pt x="179" y="0"/>
                    </a:moveTo>
                    <a:lnTo>
                      <a:pt x="108" y="0"/>
                    </a:lnTo>
                    <a:lnTo>
                      <a:pt x="97" y="47"/>
                    </a:lnTo>
                    <a:lnTo>
                      <a:pt x="92" y="46"/>
                    </a:lnTo>
                    <a:lnTo>
                      <a:pt x="103" y="0"/>
                    </a:lnTo>
                    <a:lnTo>
                      <a:pt x="19" y="0"/>
                    </a:lnTo>
                    <a:lnTo>
                      <a:pt x="0" y="49"/>
                    </a:lnTo>
                    <a:lnTo>
                      <a:pt x="178" y="49"/>
                    </a:lnTo>
                    <a:lnTo>
                      <a:pt x="176" y="49"/>
                    </a:lnTo>
                    <a:lnTo>
                      <a:pt x="179"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5084707" y="1953675"/>
                <a:ext cx="584199" cy="85964"/>
              </a:xfrm>
              <a:custGeom>
                <a:avLst/>
                <a:gdLst/>
                <a:ahLst/>
                <a:cxnLst/>
                <a:rect l="l" t="t" r="r" b="b"/>
                <a:pathLst>
                  <a:path w="333" h="49" extrusionOk="0">
                    <a:moveTo>
                      <a:pt x="305" y="0"/>
                    </a:moveTo>
                    <a:lnTo>
                      <a:pt x="253" y="0"/>
                    </a:lnTo>
                    <a:lnTo>
                      <a:pt x="278" y="42"/>
                    </a:lnTo>
                    <a:lnTo>
                      <a:pt x="274" y="45"/>
                    </a:lnTo>
                    <a:lnTo>
                      <a:pt x="248" y="0"/>
                    </a:lnTo>
                    <a:lnTo>
                      <a:pt x="164" y="0"/>
                    </a:lnTo>
                    <a:lnTo>
                      <a:pt x="181" y="46"/>
                    </a:lnTo>
                    <a:lnTo>
                      <a:pt x="178" y="47"/>
                    </a:lnTo>
                    <a:lnTo>
                      <a:pt x="159" y="0"/>
                    </a:lnTo>
                    <a:lnTo>
                      <a:pt x="76" y="0"/>
                    </a:lnTo>
                    <a:lnTo>
                      <a:pt x="85" y="47"/>
                    </a:lnTo>
                    <a:lnTo>
                      <a:pt x="80" y="47"/>
                    </a:lnTo>
                    <a:lnTo>
                      <a:pt x="70" y="0"/>
                    </a:lnTo>
                    <a:lnTo>
                      <a:pt x="3" y="0"/>
                    </a:lnTo>
                    <a:lnTo>
                      <a:pt x="0" y="49"/>
                    </a:lnTo>
                    <a:lnTo>
                      <a:pt x="333" y="49"/>
                    </a:lnTo>
                    <a:lnTo>
                      <a:pt x="305" y="0"/>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68928"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81207" y="2192266"/>
                <a:ext cx="1104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81207"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875940" y="2183494"/>
                <a:ext cx="1350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884712" y="2192266"/>
                <a:ext cx="114000" cy="372000"/>
              </a:xfrm>
              <a:prstGeom prst="rect">
                <a:avLst/>
              </a:prstGeom>
              <a:solidFill>
                <a:srgbClr val="3F69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884712"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886383" y="2192266"/>
                <a:ext cx="110524" cy="371922"/>
              </a:xfrm>
              <a:custGeom>
                <a:avLst/>
                <a:gdLst/>
                <a:ahLst/>
                <a:cxnLst/>
                <a:rect l="l" t="t" r="r" b="b"/>
                <a:pathLst>
                  <a:path w="63" h="212" extrusionOk="0">
                    <a:moveTo>
                      <a:pt x="63" y="0"/>
                    </a:moveTo>
                    <a:lnTo>
                      <a:pt x="0" y="0"/>
                    </a:lnTo>
                    <a:lnTo>
                      <a:pt x="0" y="212"/>
                    </a:lnTo>
                    <a:lnTo>
                      <a:pt x="10" y="212"/>
                    </a:lnTo>
                    <a:lnTo>
                      <a:pt x="10"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5079445"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5091724" y="2192266"/>
                <a:ext cx="1140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5095233" y="2192266"/>
                <a:ext cx="110524" cy="12281"/>
              </a:xfrm>
              <a:custGeom>
                <a:avLst/>
                <a:gdLst/>
                <a:ahLst/>
                <a:cxnLst/>
                <a:rect l="l" t="t" r="r" b="b"/>
                <a:pathLst>
                  <a:path w="63" h="7" extrusionOk="0">
                    <a:moveTo>
                      <a:pt x="63" y="0"/>
                    </a:moveTo>
                    <a:lnTo>
                      <a:pt x="0" y="0"/>
                    </a:lnTo>
                    <a:lnTo>
                      <a:pt x="63" y="0"/>
                    </a:lnTo>
                    <a:lnTo>
                      <a:pt x="63" y="7"/>
                    </a:lnTo>
                    <a:lnTo>
                      <a:pt x="63" y="7"/>
                    </a:lnTo>
                    <a:lnTo>
                      <a:pt x="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5093446" y="2192266"/>
                <a:ext cx="110524" cy="371922"/>
              </a:xfrm>
              <a:custGeom>
                <a:avLst/>
                <a:gdLst/>
                <a:ahLst/>
                <a:cxnLst/>
                <a:rect l="l" t="t" r="r" b="b"/>
                <a:pathLst>
                  <a:path w="63" h="212" extrusionOk="0">
                    <a:moveTo>
                      <a:pt x="63" y="0"/>
                    </a:moveTo>
                    <a:lnTo>
                      <a:pt x="0" y="0"/>
                    </a:lnTo>
                    <a:lnTo>
                      <a:pt x="0" y="212"/>
                    </a:lnTo>
                    <a:lnTo>
                      <a:pt x="9" y="212"/>
                    </a:lnTo>
                    <a:lnTo>
                      <a:pt x="9" y="7"/>
                    </a:lnTo>
                    <a:lnTo>
                      <a:pt x="63" y="7"/>
                    </a:lnTo>
                    <a:lnTo>
                      <a:pt x="63"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5286457" y="2183494"/>
                <a:ext cx="136800" cy="389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5298737" y="2192266"/>
                <a:ext cx="112500" cy="372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close/>
                  </a:path>
                </a:pathLst>
              </a:custGeom>
              <a:solidFill>
                <a:srgbClr val="9BB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5298737" y="2192266"/>
                <a:ext cx="114033" cy="12281"/>
              </a:xfrm>
              <a:custGeom>
                <a:avLst/>
                <a:gdLst/>
                <a:ahLst/>
                <a:cxnLst/>
                <a:rect l="l" t="t" r="r" b="b"/>
                <a:pathLst>
                  <a:path w="65" h="7" extrusionOk="0">
                    <a:moveTo>
                      <a:pt x="65" y="0"/>
                    </a:moveTo>
                    <a:lnTo>
                      <a:pt x="0" y="0"/>
                    </a:lnTo>
                    <a:lnTo>
                      <a:pt x="64" y="0"/>
                    </a:lnTo>
                    <a:lnTo>
                      <a:pt x="64" y="7"/>
                    </a:lnTo>
                    <a:lnTo>
                      <a:pt x="65" y="7"/>
                    </a:lnTo>
                    <a:lnTo>
                      <a:pt x="6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5298737" y="2192266"/>
                <a:ext cx="112278" cy="371922"/>
              </a:xfrm>
              <a:custGeom>
                <a:avLst/>
                <a:gdLst/>
                <a:ahLst/>
                <a:cxnLst/>
                <a:rect l="l" t="t" r="r" b="b"/>
                <a:pathLst>
                  <a:path w="64" h="212" extrusionOk="0">
                    <a:moveTo>
                      <a:pt x="64" y="0"/>
                    </a:moveTo>
                    <a:lnTo>
                      <a:pt x="0" y="0"/>
                    </a:lnTo>
                    <a:lnTo>
                      <a:pt x="0" y="212"/>
                    </a:lnTo>
                    <a:lnTo>
                      <a:pt x="11" y="212"/>
                    </a:lnTo>
                    <a:lnTo>
                      <a:pt x="11" y="7"/>
                    </a:lnTo>
                    <a:lnTo>
                      <a:pt x="64" y="7"/>
                    </a:lnTo>
                    <a:lnTo>
                      <a:pt x="64" y="0"/>
                    </a:lnTo>
                    <a:close/>
                  </a:path>
                </a:pathLst>
              </a:cu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8" name="Google Shape;2188;p34"/>
            <p:cNvGrpSpPr/>
            <p:nvPr/>
          </p:nvGrpSpPr>
          <p:grpSpPr>
            <a:xfrm>
              <a:off x="3134988" y="2741665"/>
              <a:ext cx="955939" cy="251611"/>
              <a:chOff x="1872250" y="3619296"/>
              <a:chExt cx="1801958" cy="474290"/>
            </a:xfrm>
          </p:grpSpPr>
          <p:sp>
            <p:nvSpPr>
              <p:cNvPr id="2189" name="Google Shape;2189;p34"/>
              <p:cNvSpPr/>
              <p:nvPr/>
            </p:nvSpPr>
            <p:spPr>
              <a:xfrm>
                <a:off x="1872250" y="3619296"/>
                <a:ext cx="1216558" cy="474289"/>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0" name="Google Shape;2190;p34"/>
              <p:cNvGrpSpPr/>
              <p:nvPr/>
            </p:nvGrpSpPr>
            <p:grpSpPr>
              <a:xfrm>
                <a:off x="2457650" y="3619296"/>
                <a:ext cx="1216558" cy="474290"/>
                <a:chOff x="9578238" y="628500"/>
                <a:chExt cx="1722438" cy="671513"/>
              </a:xfrm>
            </p:grpSpPr>
            <p:sp>
              <p:nvSpPr>
                <p:cNvPr id="2191" name="Google Shape;2191;p34"/>
                <p:cNvSpPr/>
                <p:nvPr/>
              </p:nvSpPr>
              <p:spPr>
                <a:xfrm>
                  <a:off x="9578238" y="628500"/>
                  <a:ext cx="1722438" cy="671513"/>
                </a:xfrm>
                <a:custGeom>
                  <a:avLst/>
                  <a:gdLst/>
                  <a:ahLst/>
                  <a:cxnLst/>
                  <a:rect l="l" t="t" r="r" b="b"/>
                  <a:pathLst>
                    <a:path w="457" h="178" extrusionOk="0">
                      <a:moveTo>
                        <a:pt x="457" y="178"/>
                      </a:moveTo>
                      <a:cubicBezTo>
                        <a:pt x="451" y="115"/>
                        <a:pt x="406" y="66"/>
                        <a:pt x="352" y="66"/>
                      </a:cubicBezTo>
                      <a:cubicBezTo>
                        <a:pt x="349" y="66"/>
                        <a:pt x="346" y="67"/>
                        <a:pt x="343" y="67"/>
                      </a:cubicBezTo>
                      <a:cubicBezTo>
                        <a:pt x="320" y="27"/>
                        <a:pt x="278" y="0"/>
                        <a:pt x="231" y="0"/>
                      </a:cubicBezTo>
                      <a:cubicBezTo>
                        <a:pt x="175" y="0"/>
                        <a:pt x="127" y="37"/>
                        <a:pt x="109" y="91"/>
                      </a:cubicBezTo>
                      <a:cubicBezTo>
                        <a:pt x="59" y="96"/>
                        <a:pt x="18" y="130"/>
                        <a:pt x="0" y="178"/>
                      </a:cubicBezTo>
                      <a:lnTo>
                        <a:pt x="457" y="17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10460888" y="774550"/>
                  <a:ext cx="30300" cy="520800"/>
                </a:xfrm>
                <a:prstGeom prst="rect">
                  <a:avLst/>
                </a:pr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10460888" y="774550"/>
                  <a:ext cx="30163" cy="520700"/>
                </a:xfrm>
                <a:custGeom>
                  <a:avLst/>
                  <a:gdLst/>
                  <a:ahLst/>
                  <a:cxnLst/>
                  <a:rect l="l" t="t" r="r" b="b"/>
                  <a:pathLst>
                    <a:path w="19" h="328" extrusionOk="0">
                      <a:moveTo>
                        <a:pt x="0" y="0"/>
                      </a:moveTo>
                      <a:lnTo>
                        <a:pt x="0" y="328"/>
                      </a:lnTo>
                      <a:lnTo>
                        <a:pt x="19" y="328"/>
                      </a:lnTo>
                      <a:lnTo>
                        <a:pt x="19"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lnTo>
                        <a:pt x="0" y="15"/>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10222763" y="963463"/>
                  <a:ext cx="260350" cy="298450"/>
                </a:xfrm>
                <a:custGeom>
                  <a:avLst/>
                  <a:gdLst/>
                  <a:ahLst/>
                  <a:cxnLst/>
                  <a:rect l="l" t="t" r="r" b="b"/>
                  <a:pathLst>
                    <a:path w="164" h="188" extrusionOk="0">
                      <a:moveTo>
                        <a:pt x="0" y="15"/>
                      </a:moveTo>
                      <a:lnTo>
                        <a:pt x="150" y="188"/>
                      </a:lnTo>
                      <a:lnTo>
                        <a:pt x="164" y="176"/>
                      </a:lnTo>
                      <a:lnTo>
                        <a:pt x="14"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lnTo>
                        <a:pt x="0" y="14"/>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10233875" y="782488"/>
                  <a:ext cx="257175" cy="298450"/>
                </a:xfrm>
                <a:custGeom>
                  <a:avLst/>
                  <a:gdLst/>
                  <a:ahLst/>
                  <a:cxnLst/>
                  <a:rect l="l" t="t" r="r" b="b"/>
                  <a:pathLst>
                    <a:path w="162" h="188" extrusionOk="0">
                      <a:moveTo>
                        <a:pt x="0" y="14"/>
                      </a:moveTo>
                      <a:lnTo>
                        <a:pt x="147" y="188"/>
                      </a:lnTo>
                      <a:lnTo>
                        <a:pt x="162" y="176"/>
                      </a:lnTo>
                      <a:lnTo>
                        <a:pt x="15"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lnTo>
                        <a:pt x="150" y="0"/>
                      </a:lnTo>
                      <a:close/>
                    </a:path>
                  </a:pathLst>
                </a:custGeom>
                <a:solidFill>
                  <a:srgbClr val="59602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10467238" y="858688"/>
                  <a:ext cx="260350" cy="296863"/>
                </a:xfrm>
                <a:custGeom>
                  <a:avLst/>
                  <a:gdLst/>
                  <a:ahLst/>
                  <a:cxnLst/>
                  <a:rect l="l" t="t" r="r" b="b"/>
                  <a:pathLst>
                    <a:path w="164" h="187" extrusionOk="0">
                      <a:moveTo>
                        <a:pt x="150" y="0"/>
                      </a:moveTo>
                      <a:lnTo>
                        <a:pt x="0" y="176"/>
                      </a:lnTo>
                      <a:lnTo>
                        <a:pt x="15" y="187"/>
                      </a:lnTo>
                      <a:lnTo>
                        <a:pt x="164" y="1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00" name="Google Shape;2200;p34"/>
            <p:cNvGrpSpPr/>
            <p:nvPr/>
          </p:nvGrpSpPr>
          <p:grpSpPr>
            <a:xfrm>
              <a:off x="1324954" y="2167005"/>
              <a:ext cx="849165" cy="1512224"/>
              <a:chOff x="1451479" y="1815630"/>
              <a:chExt cx="849165" cy="1512224"/>
            </a:xfrm>
          </p:grpSpPr>
          <p:grpSp>
            <p:nvGrpSpPr>
              <p:cNvPr id="2201" name="Google Shape;2201;p34"/>
              <p:cNvGrpSpPr/>
              <p:nvPr/>
            </p:nvGrpSpPr>
            <p:grpSpPr>
              <a:xfrm>
                <a:off x="1451479" y="1815630"/>
                <a:ext cx="614739" cy="892432"/>
                <a:chOff x="1859529" y="1994530"/>
                <a:chExt cx="614739" cy="892432"/>
              </a:xfrm>
            </p:grpSpPr>
            <p:sp>
              <p:nvSpPr>
                <p:cNvPr id="2202" name="Google Shape;2202;p34"/>
                <p:cNvSpPr/>
                <p:nvPr/>
              </p:nvSpPr>
              <p:spPr>
                <a:xfrm>
                  <a:off x="1870128" y="2019968"/>
                  <a:ext cx="604139" cy="866994"/>
                </a:xfrm>
                <a:custGeom>
                  <a:avLst/>
                  <a:gdLst/>
                  <a:ahLst/>
                  <a:cxnLst/>
                  <a:rect l="l" t="t" r="r" b="b"/>
                  <a:pathLst>
                    <a:path w="242" h="347" extrusionOk="0">
                      <a:moveTo>
                        <a:pt x="215" y="169"/>
                      </a:moveTo>
                      <a:cubicBezTo>
                        <a:pt x="215" y="347"/>
                        <a:pt x="215" y="347"/>
                        <a:pt x="215" y="347"/>
                      </a:cubicBezTo>
                      <a:cubicBezTo>
                        <a:pt x="242" y="347"/>
                        <a:pt x="242" y="347"/>
                        <a:pt x="242" y="347"/>
                      </a:cubicBezTo>
                      <a:cubicBezTo>
                        <a:pt x="242" y="169"/>
                        <a:pt x="242" y="169"/>
                        <a:pt x="242" y="169"/>
                      </a:cubicBezTo>
                      <a:cubicBezTo>
                        <a:pt x="242" y="76"/>
                        <a:pt x="166" y="0"/>
                        <a:pt x="73" y="0"/>
                      </a:cubicBezTo>
                      <a:cubicBezTo>
                        <a:pt x="0" y="0"/>
                        <a:pt x="0" y="0"/>
                        <a:pt x="0" y="0"/>
                      </a:cubicBezTo>
                      <a:cubicBezTo>
                        <a:pt x="0" y="27"/>
                        <a:pt x="0" y="27"/>
                        <a:pt x="0" y="27"/>
                      </a:cubicBezTo>
                      <a:cubicBezTo>
                        <a:pt x="73" y="27"/>
                        <a:pt x="73" y="27"/>
                        <a:pt x="73" y="27"/>
                      </a:cubicBezTo>
                      <a:cubicBezTo>
                        <a:pt x="151" y="27"/>
                        <a:pt x="215" y="91"/>
                        <a:pt x="215" y="16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1859529" y="1994530"/>
                  <a:ext cx="42600" cy="11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2029112" y="1998770"/>
                  <a:ext cx="23100" cy="103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2260170" y="2092041"/>
                  <a:ext cx="82671" cy="93271"/>
                </a:xfrm>
                <a:custGeom>
                  <a:avLst/>
                  <a:gdLst/>
                  <a:ahLst/>
                  <a:cxnLst/>
                  <a:rect l="l" t="t" r="r" b="b"/>
                  <a:pathLst>
                    <a:path w="39" h="44" extrusionOk="0">
                      <a:moveTo>
                        <a:pt x="9" y="44"/>
                      </a:moveTo>
                      <a:lnTo>
                        <a:pt x="0" y="37"/>
                      </a:lnTo>
                      <a:lnTo>
                        <a:pt x="30" y="0"/>
                      </a:lnTo>
                      <a:lnTo>
                        <a:pt x="39" y="7"/>
                      </a:lnTo>
                      <a:lnTo>
                        <a:pt x="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6" name="Google Shape;2206;p34"/>
              <p:cNvGrpSpPr/>
              <p:nvPr/>
            </p:nvGrpSpPr>
            <p:grpSpPr>
              <a:xfrm>
                <a:off x="1754392" y="2523115"/>
                <a:ext cx="546252" cy="804739"/>
                <a:chOff x="3366442" y="2229577"/>
                <a:chExt cx="546252" cy="804739"/>
              </a:xfrm>
            </p:grpSpPr>
            <p:sp>
              <p:nvSpPr>
                <p:cNvPr id="2207" name="Google Shape;2207;p34"/>
                <p:cNvSpPr/>
                <p:nvPr/>
              </p:nvSpPr>
              <p:spPr>
                <a:xfrm>
                  <a:off x="3387149" y="2251713"/>
                  <a:ext cx="504900" cy="760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4"/>
                <p:cNvSpPr/>
                <p:nvPr/>
              </p:nvSpPr>
              <p:spPr>
                <a:xfrm>
                  <a:off x="3391434" y="2993615"/>
                  <a:ext cx="504000" cy="33600"/>
                </a:xfrm>
                <a:prstGeom prst="ellipse">
                  <a:avLst/>
                </a:prstGeom>
                <a:solidFill>
                  <a:srgbClr val="B0B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close/>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3387149" y="2251713"/>
                  <a:ext cx="504837" cy="760469"/>
                </a:xfrm>
                <a:custGeom>
                  <a:avLst/>
                  <a:gdLst/>
                  <a:ahLst/>
                  <a:cxnLst/>
                  <a:rect l="l" t="t" r="r" b="b"/>
                  <a:pathLst>
                    <a:path w="707" h="1065" extrusionOk="0">
                      <a:moveTo>
                        <a:pt x="207" y="965"/>
                      </a:moveTo>
                      <a:lnTo>
                        <a:pt x="207" y="0"/>
                      </a:lnTo>
                      <a:lnTo>
                        <a:pt x="0" y="0"/>
                      </a:lnTo>
                      <a:lnTo>
                        <a:pt x="0" y="1065"/>
                      </a:lnTo>
                      <a:lnTo>
                        <a:pt x="707" y="1065"/>
                      </a:lnTo>
                      <a:lnTo>
                        <a:pt x="707" y="965"/>
                      </a:lnTo>
                      <a:lnTo>
                        <a:pt x="207" y="96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3389292" y="2274563"/>
                  <a:ext cx="5049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3392862" y="2559470"/>
                  <a:ext cx="499200" cy="105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3392862" y="2751551"/>
                  <a:ext cx="499200" cy="9300"/>
                </a:xfrm>
                <a:prstGeom prst="rect">
                  <a:avLst/>
                </a:prstGeom>
                <a:solidFill>
                  <a:srgbClr val="253F56">
                    <a:alpha val="39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4"/>
                <p:cNvSpPr/>
                <p:nvPr/>
              </p:nvSpPr>
              <p:spPr>
                <a:xfrm>
                  <a:off x="3807727" y="2246714"/>
                  <a:ext cx="84258" cy="27848"/>
                </a:xfrm>
                <a:custGeom>
                  <a:avLst/>
                  <a:gdLst/>
                  <a:ahLst/>
                  <a:cxnLst/>
                  <a:rect l="l" t="t" r="r" b="b"/>
                  <a:pathLst>
                    <a:path w="100" h="33" extrusionOk="0">
                      <a:moveTo>
                        <a:pt x="0" y="0"/>
                      </a:moveTo>
                      <a:cubicBezTo>
                        <a:pt x="0" y="2"/>
                        <a:pt x="0" y="4"/>
                        <a:pt x="0" y="6"/>
                      </a:cubicBezTo>
                      <a:cubicBezTo>
                        <a:pt x="100" y="6"/>
                        <a:pt x="100" y="6"/>
                        <a:pt x="100" y="6"/>
                      </a:cubicBezTo>
                      <a:cubicBezTo>
                        <a:pt x="100" y="33"/>
                        <a:pt x="100" y="33"/>
                        <a:pt x="100" y="33"/>
                      </a:cubicBezTo>
                      <a:cubicBezTo>
                        <a:pt x="100" y="6"/>
                        <a:pt x="100" y="6"/>
                        <a:pt x="100" y="6"/>
                      </a:cubicBezTo>
                      <a:cubicBezTo>
                        <a:pt x="0" y="0"/>
                        <a:pt x="0" y="0"/>
                        <a:pt x="0" y="0"/>
                      </a:cubicBezTo>
                    </a:path>
                  </a:pathLst>
                </a:custGeom>
                <a:solidFill>
                  <a:srgbClr val="EFF2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3807727" y="2251713"/>
                  <a:ext cx="84258" cy="499838"/>
                </a:xfrm>
                <a:custGeom>
                  <a:avLst/>
                  <a:gdLst/>
                  <a:ahLst/>
                  <a:cxnLst/>
                  <a:rect l="l" t="t" r="r" b="b"/>
                  <a:pathLst>
                    <a:path w="100" h="594" extrusionOk="0">
                      <a:moveTo>
                        <a:pt x="100" y="378"/>
                      </a:moveTo>
                      <a:cubicBezTo>
                        <a:pt x="2" y="378"/>
                        <a:pt x="2" y="378"/>
                        <a:pt x="2" y="378"/>
                      </a:cubicBezTo>
                      <a:cubicBezTo>
                        <a:pt x="1" y="449"/>
                        <a:pt x="1" y="523"/>
                        <a:pt x="1" y="594"/>
                      </a:cubicBezTo>
                      <a:cubicBezTo>
                        <a:pt x="100" y="594"/>
                        <a:pt x="100" y="594"/>
                        <a:pt x="100" y="594"/>
                      </a:cubicBezTo>
                      <a:cubicBezTo>
                        <a:pt x="100" y="378"/>
                        <a:pt x="100" y="378"/>
                        <a:pt x="100" y="378"/>
                      </a:cubicBezTo>
                      <a:moveTo>
                        <a:pt x="100" y="38"/>
                      </a:moveTo>
                      <a:cubicBezTo>
                        <a:pt x="1" y="38"/>
                        <a:pt x="1" y="38"/>
                        <a:pt x="1" y="38"/>
                      </a:cubicBezTo>
                      <a:cubicBezTo>
                        <a:pt x="3" y="117"/>
                        <a:pt x="2" y="237"/>
                        <a:pt x="2" y="366"/>
                      </a:cubicBezTo>
                      <a:cubicBezTo>
                        <a:pt x="100" y="366"/>
                        <a:pt x="100" y="366"/>
                        <a:pt x="100" y="366"/>
                      </a:cubicBezTo>
                      <a:cubicBezTo>
                        <a:pt x="100" y="38"/>
                        <a:pt x="100" y="38"/>
                        <a:pt x="100" y="38"/>
                      </a:cubicBezTo>
                      <a:moveTo>
                        <a:pt x="100" y="0"/>
                      </a:moveTo>
                      <a:cubicBezTo>
                        <a:pt x="0" y="0"/>
                        <a:pt x="0" y="0"/>
                        <a:pt x="0" y="0"/>
                      </a:cubicBezTo>
                      <a:cubicBezTo>
                        <a:pt x="0" y="8"/>
                        <a:pt x="1" y="17"/>
                        <a:pt x="1" y="27"/>
                      </a:cubicBezTo>
                      <a:cubicBezTo>
                        <a:pt x="100" y="27"/>
                        <a:pt x="100" y="27"/>
                        <a:pt x="100" y="27"/>
                      </a:cubicBezTo>
                      <a:cubicBezTo>
                        <a:pt x="100" y="0"/>
                        <a:pt x="100" y="0"/>
                        <a:pt x="100"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3808441" y="2760833"/>
                  <a:ext cx="83544" cy="179942"/>
                </a:xfrm>
                <a:custGeom>
                  <a:avLst/>
                  <a:gdLst/>
                  <a:ahLst/>
                  <a:cxnLst/>
                  <a:rect l="l" t="t" r="r" b="b"/>
                  <a:pathLst>
                    <a:path w="99" h="213" extrusionOk="0">
                      <a:moveTo>
                        <a:pt x="99" y="0"/>
                      </a:moveTo>
                      <a:cubicBezTo>
                        <a:pt x="0" y="0"/>
                        <a:pt x="0" y="0"/>
                        <a:pt x="0" y="0"/>
                      </a:cubicBezTo>
                      <a:cubicBezTo>
                        <a:pt x="0" y="77"/>
                        <a:pt x="0" y="150"/>
                        <a:pt x="1" y="213"/>
                      </a:cubicBezTo>
                      <a:cubicBezTo>
                        <a:pt x="99" y="213"/>
                        <a:pt x="99" y="213"/>
                        <a:pt x="99" y="213"/>
                      </a:cubicBezTo>
                      <a:cubicBezTo>
                        <a:pt x="99" y="0"/>
                        <a:pt x="99" y="0"/>
                        <a:pt x="99" y="0"/>
                      </a:cubicBezTo>
                    </a:path>
                  </a:pathLst>
                </a:custGeom>
                <a:solidFill>
                  <a:srgbClr val="FFD46A">
                    <a:alpha val="544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4"/>
                <p:cNvSpPr/>
                <p:nvPr/>
              </p:nvSpPr>
              <p:spPr>
                <a:xfrm>
                  <a:off x="3809156" y="2940775"/>
                  <a:ext cx="82830" cy="71406"/>
                </a:xfrm>
                <a:custGeom>
                  <a:avLst/>
                  <a:gdLst/>
                  <a:ahLst/>
                  <a:cxnLst/>
                  <a:rect l="l" t="t" r="r" b="b"/>
                  <a:pathLst>
                    <a:path w="98" h="85" extrusionOk="0">
                      <a:moveTo>
                        <a:pt x="98" y="0"/>
                      </a:moveTo>
                      <a:cubicBezTo>
                        <a:pt x="98" y="0"/>
                        <a:pt x="98" y="0"/>
                        <a:pt x="98" y="0"/>
                      </a:cubicBezTo>
                      <a:cubicBezTo>
                        <a:pt x="0" y="0"/>
                        <a:pt x="0" y="0"/>
                        <a:pt x="0" y="0"/>
                      </a:cubicBezTo>
                      <a:cubicBezTo>
                        <a:pt x="1" y="31"/>
                        <a:pt x="1" y="60"/>
                        <a:pt x="2" y="85"/>
                      </a:cubicBezTo>
                      <a:cubicBezTo>
                        <a:pt x="98" y="85"/>
                        <a:pt x="98" y="85"/>
                        <a:pt x="98" y="85"/>
                      </a:cubicBezTo>
                      <a:cubicBezTo>
                        <a:pt x="98" y="0"/>
                        <a:pt x="98" y="0"/>
                        <a:pt x="98" y="0"/>
                      </a:cubicBezTo>
                    </a:path>
                  </a:pathLst>
                </a:custGeom>
                <a:solidFill>
                  <a:srgbClr val="253F56">
                    <a:alpha val="2025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3366442" y="2229577"/>
                  <a:ext cx="546252" cy="44986"/>
                </a:xfrm>
                <a:custGeom>
                  <a:avLst/>
                  <a:gdLst/>
                  <a:ahLst/>
                  <a:cxnLst/>
                  <a:rect l="l" t="t" r="r" b="b"/>
                  <a:pathLst>
                    <a:path w="649" h="53" extrusionOk="0">
                      <a:moveTo>
                        <a:pt x="649" y="26"/>
                      </a:moveTo>
                      <a:cubicBezTo>
                        <a:pt x="649" y="41"/>
                        <a:pt x="637" y="53"/>
                        <a:pt x="622" y="53"/>
                      </a:cubicBezTo>
                      <a:cubicBezTo>
                        <a:pt x="27" y="53"/>
                        <a:pt x="27" y="53"/>
                        <a:pt x="27" y="53"/>
                      </a:cubicBezTo>
                      <a:cubicBezTo>
                        <a:pt x="12" y="53"/>
                        <a:pt x="0" y="41"/>
                        <a:pt x="0" y="26"/>
                      </a:cubicBezTo>
                      <a:cubicBezTo>
                        <a:pt x="0" y="12"/>
                        <a:pt x="12" y="0"/>
                        <a:pt x="27" y="0"/>
                      </a:cubicBezTo>
                      <a:cubicBezTo>
                        <a:pt x="622" y="0"/>
                        <a:pt x="622" y="0"/>
                        <a:pt x="622" y="0"/>
                      </a:cubicBezTo>
                      <a:cubicBezTo>
                        <a:pt x="637" y="0"/>
                        <a:pt x="649" y="12"/>
                        <a:pt x="649"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3366442" y="2250999"/>
                  <a:ext cx="546252" cy="23564"/>
                </a:xfrm>
                <a:custGeom>
                  <a:avLst/>
                  <a:gdLst/>
                  <a:ahLst/>
                  <a:cxnLst/>
                  <a:rect l="l" t="t" r="r" b="b"/>
                  <a:pathLst>
                    <a:path w="649" h="28" extrusionOk="0">
                      <a:moveTo>
                        <a:pt x="1" y="0"/>
                      </a:moveTo>
                      <a:cubicBezTo>
                        <a:pt x="0" y="0"/>
                        <a:pt x="0" y="1"/>
                        <a:pt x="0" y="1"/>
                      </a:cubicBezTo>
                      <a:cubicBezTo>
                        <a:pt x="0" y="16"/>
                        <a:pt x="12" y="28"/>
                        <a:pt x="27" y="28"/>
                      </a:cubicBezTo>
                      <a:cubicBezTo>
                        <a:pt x="622" y="28"/>
                        <a:pt x="622" y="28"/>
                        <a:pt x="622" y="28"/>
                      </a:cubicBezTo>
                      <a:cubicBezTo>
                        <a:pt x="637" y="28"/>
                        <a:pt x="649" y="16"/>
                        <a:pt x="649" y="1"/>
                      </a:cubicBezTo>
                      <a:cubicBezTo>
                        <a:pt x="649" y="1"/>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3366442" y="2529480"/>
                  <a:ext cx="546252" cy="29276"/>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366442" y="2543761"/>
                  <a:ext cx="546252" cy="14995"/>
                </a:xfrm>
                <a:custGeom>
                  <a:avLst/>
                  <a:gdLst/>
                  <a:ahLst/>
                  <a:cxnLst/>
                  <a:rect l="l" t="t" r="r" b="b"/>
                  <a:pathLst>
                    <a:path w="649" h="18" extrusionOk="0">
                      <a:moveTo>
                        <a:pt x="1" y="0"/>
                      </a:moveTo>
                      <a:cubicBezTo>
                        <a:pt x="0" y="1"/>
                        <a:pt x="0" y="1"/>
                        <a:pt x="0" y="1"/>
                      </a:cubicBezTo>
                      <a:cubicBezTo>
                        <a:pt x="0" y="11"/>
                        <a:pt x="12" y="18"/>
                        <a:pt x="27" y="18"/>
                      </a:cubicBezTo>
                      <a:cubicBezTo>
                        <a:pt x="622" y="18"/>
                        <a:pt x="622" y="18"/>
                        <a:pt x="622" y="18"/>
                      </a:cubicBezTo>
                      <a:cubicBezTo>
                        <a:pt x="637" y="18"/>
                        <a:pt x="649" y="11"/>
                        <a:pt x="649" y="1"/>
                      </a:cubicBezTo>
                      <a:cubicBezTo>
                        <a:pt x="649" y="0"/>
                        <a:pt x="649" y="0"/>
                        <a:pt x="649"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366442" y="2722989"/>
                  <a:ext cx="546252" cy="29990"/>
                </a:xfrm>
                <a:custGeom>
                  <a:avLst/>
                  <a:gdLst/>
                  <a:ahLst/>
                  <a:cxnLst/>
                  <a:rect l="l" t="t" r="r" b="b"/>
                  <a:pathLst>
                    <a:path w="649" h="35" extrusionOk="0">
                      <a:moveTo>
                        <a:pt x="649" y="18"/>
                      </a:moveTo>
                      <a:cubicBezTo>
                        <a:pt x="649" y="28"/>
                        <a:pt x="637" y="35"/>
                        <a:pt x="622" y="35"/>
                      </a:cubicBezTo>
                      <a:cubicBezTo>
                        <a:pt x="27" y="35"/>
                        <a:pt x="27" y="35"/>
                        <a:pt x="27" y="35"/>
                      </a:cubicBezTo>
                      <a:cubicBezTo>
                        <a:pt x="12" y="35"/>
                        <a:pt x="0" y="28"/>
                        <a:pt x="0" y="18"/>
                      </a:cubicBezTo>
                      <a:cubicBezTo>
                        <a:pt x="0" y="8"/>
                        <a:pt x="12" y="0"/>
                        <a:pt x="27" y="0"/>
                      </a:cubicBezTo>
                      <a:cubicBezTo>
                        <a:pt x="622" y="0"/>
                        <a:pt x="622" y="0"/>
                        <a:pt x="622" y="0"/>
                      </a:cubicBezTo>
                      <a:cubicBezTo>
                        <a:pt x="637" y="0"/>
                        <a:pt x="649" y="8"/>
                        <a:pt x="649"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4"/>
                <p:cNvSpPr/>
                <p:nvPr/>
              </p:nvSpPr>
              <p:spPr>
                <a:xfrm>
                  <a:off x="3366442" y="2735842"/>
                  <a:ext cx="546252" cy="17137"/>
                </a:xfrm>
                <a:custGeom>
                  <a:avLst/>
                  <a:gdLst/>
                  <a:ahLst/>
                  <a:cxnLst/>
                  <a:rect l="l" t="t" r="r" b="b"/>
                  <a:pathLst>
                    <a:path w="649" h="20" extrusionOk="0">
                      <a:moveTo>
                        <a:pt x="1" y="0"/>
                      </a:moveTo>
                      <a:cubicBezTo>
                        <a:pt x="1" y="1"/>
                        <a:pt x="0" y="2"/>
                        <a:pt x="0" y="3"/>
                      </a:cubicBezTo>
                      <a:cubicBezTo>
                        <a:pt x="0" y="13"/>
                        <a:pt x="12" y="20"/>
                        <a:pt x="27" y="20"/>
                      </a:cubicBezTo>
                      <a:cubicBezTo>
                        <a:pt x="622" y="20"/>
                        <a:pt x="622" y="20"/>
                        <a:pt x="622" y="20"/>
                      </a:cubicBezTo>
                      <a:cubicBezTo>
                        <a:pt x="637" y="20"/>
                        <a:pt x="649" y="13"/>
                        <a:pt x="649" y="3"/>
                      </a:cubicBezTo>
                      <a:cubicBezTo>
                        <a:pt x="649" y="2"/>
                        <a:pt x="649" y="1"/>
                        <a:pt x="648" y="0"/>
                      </a:cubicBezTo>
                      <a:lnTo>
                        <a:pt x="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4"/>
                <p:cNvSpPr/>
                <p:nvPr/>
              </p:nvSpPr>
              <p:spPr>
                <a:xfrm>
                  <a:off x="3366442" y="2989331"/>
                  <a:ext cx="546252" cy="44986"/>
                </a:xfrm>
                <a:custGeom>
                  <a:avLst/>
                  <a:gdLst/>
                  <a:ahLst/>
                  <a:cxnLst/>
                  <a:rect l="l" t="t" r="r" b="b"/>
                  <a:pathLst>
                    <a:path w="649" h="53" extrusionOk="0">
                      <a:moveTo>
                        <a:pt x="649" y="27"/>
                      </a:moveTo>
                      <a:cubicBezTo>
                        <a:pt x="649" y="41"/>
                        <a:pt x="637" y="53"/>
                        <a:pt x="622" y="53"/>
                      </a:cubicBezTo>
                      <a:cubicBezTo>
                        <a:pt x="27" y="53"/>
                        <a:pt x="27" y="53"/>
                        <a:pt x="27" y="53"/>
                      </a:cubicBezTo>
                      <a:cubicBezTo>
                        <a:pt x="12" y="53"/>
                        <a:pt x="0" y="41"/>
                        <a:pt x="0" y="27"/>
                      </a:cubicBezTo>
                      <a:cubicBezTo>
                        <a:pt x="0" y="12"/>
                        <a:pt x="12" y="0"/>
                        <a:pt x="27" y="0"/>
                      </a:cubicBezTo>
                      <a:cubicBezTo>
                        <a:pt x="622" y="0"/>
                        <a:pt x="622" y="0"/>
                        <a:pt x="622" y="0"/>
                      </a:cubicBezTo>
                      <a:cubicBezTo>
                        <a:pt x="637" y="0"/>
                        <a:pt x="649" y="12"/>
                        <a:pt x="649" y="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4"/>
                <p:cNvSpPr/>
                <p:nvPr/>
              </p:nvSpPr>
              <p:spPr>
                <a:xfrm>
                  <a:off x="3366442" y="3012181"/>
                  <a:ext cx="546252" cy="22136"/>
                </a:xfrm>
                <a:custGeom>
                  <a:avLst/>
                  <a:gdLst/>
                  <a:ahLst/>
                  <a:cxnLst/>
                  <a:rect l="l" t="t" r="r" b="b"/>
                  <a:pathLst>
                    <a:path w="649" h="26" extrusionOk="0">
                      <a:moveTo>
                        <a:pt x="0" y="0"/>
                      </a:moveTo>
                      <a:cubicBezTo>
                        <a:pt x="1" y="15"/>
                        <a:pt x="12" y="26"/>
                        <a:pt x="27" y="26"/>
                      </a:cubicBezTo>
                      <a:cubicBezTo>
                        <a:pt x="622" y="26"/>
                        <a:pt x="622" y="26"/>
                        <a:pt x="622" y="26"/>
                      </a:cubicBezTo>
                      <a:cubicBezTo>
                        <a:pt x="637" y="26"/>
                        <a:pt x="648" y="15"/>
                        <a:pt x="649"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4"/>
                <p:cNvSpPr/>
                <p:nvPr/>
              </p:nvSpPr>
              <p:spPr>
                <a:xfrm>
                  <a:off x="3598509" y="2371674"/>
                  <a:ext cx="87115" cy="116391"/>
                </a:xfrm>
                <a:custGeom>
                  <a:avLst/>
                  <a:gdLst/>
                  <a:ahLst/>
                  <a:cxnLst/>
                  <a:rect l="l" t="t" r="r" b="b"/>
                  <a:pathLst>
                    <a:path w="103" h="138" extrusionOk="0">
                      <a:moveTo>
                        <a:pt x="103" y="87"/>
                      </a:moveTo>
                      <a:cubicBezTo>
                        <a:pt x="103" y="128"/>
                        <a:pt x="80" y="138"/>
                        <a:pt x="52" y="138"/>
                      </a:cubicBezTo>
                      <a:cubicBezTo>
                        <a:pt x="23" y="138"/>
                        <a:pt x="0" y="128"/>
                        <a:pt x="0" y="87"/>
                      </a:cubicBezTo>
                      <a:cubicBezTo>
                        <a:pt x="0" y="45"/>
                        <a:pt x="52" y="0"/>
                        <a:pt x="52" y="0"/>
                      </a:cubicBezTo>
                      <a:cubicBezTo>
                        <a:pt x="52" y="0"/>
                        <a:pt x="103" y="45"/>
                        <a:pt x="103" y="8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27" name="Google Shape;2227;p34"/>
          <p:cNvSpPr/>
          <p:nvPr/>
        </p:nvSpPr>
        <p:spPr>
          <a:xfrm>
            <a:off x="7186220" y="867850"/>
            <a:ext cx="640422" cy="755157"/>
          </a:xfrm>
          <a:custGeom>
            <a:avLst/>
            <a:gdLst/>
            <a:ahLst/>
            <a:cxnLst/>
            <a:rect l="l" t="t" r="r" b="b"/>
            <a:pathLst>
              <a:path w="319" h="376" extrusionOk="0">
                <a:moveTo>
                  <a:pt x="93" y="62"/>
                </a:moveTo>
                <a:cubicBezTo>
                  <a:pt x="81" y="70"/>
                  <a:pt x="71" y="79"/>
                  <a:pt x="63" y="89"/>
                </a:cubicBezTo>
                <a:cubicBezTo>
                  <a:pt x="11" y="141"/>
                  <a:pt x="0" y="229"/>
                  <a:pt x="60" y="290"/>
                </a:cubicBezTo>
                <a:cubicBezTo>
                  <a:pt x="144" y="376"/>
                  <a:pt x="291" y="319"/>
                  <a:pt x="305" y="204"/>
                </a:cubicBezTo>
                <a:cubicBezTo>
                  <a:pt x="319" y="94"/>
                  <a:pt x="192" y="0"/>
                  <a:pt x="93" y="62"/>
                </a:cubicBezTo>
                <a:close/>
              </a:path>
            </a:pathLst>
          </a:custGeom>
          <a:noFill/>
          <a:ln w="2857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36"/>
          <p:cNvSpPr txBox="1">
            <a:spLocks noGrp="1"/>
          </p:cNvSpPr>
          <p:nvPr>
            <p:ph type="title"/>
          </p:nvPr>
        </p:nvSpPr>
        <p:spPr>
          <a:xfrm>
            <a:off x="138109" y="171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Materials We Use for SOLUTION</a:t>
            </a:r>
          </a:p>
        </p:txBody>
      </p:sp>
      <p:sp>
        <p:nvSpPr>
          <p:cNvPr id="2263" name="Google Shape;2263;p36"/>
          <p:cNvSpPr txBox="1">
            <a:spLocks noGrp="1"/>
          </p:cNvSpPr>
          <p:nvPr>
            <p:ph type="subTitle" idx="4"/>
          </p:nvPr>
        </p:nvSpPr>
        <p:spPr>
          <a:xfrm>
            <a:off x="719975" y="2591388"/>
            <a:ext cx="2352000" cy="7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Phase change materials (PCM)</a:t>
            </a:r>
            <a:endParaRPr dirty="0"/>
          </a:p>
        </p:txBody>
      </p:sp>
      <p:sp>
        <p:nvSpPr>
          <p:cNvPr id="2264" name="Google Shape;2264;p36"/>
          <p:cNvSpPr txBox="1">
            <a:spLocks noGrp="1"/>
          </p:cNvSpPr>
          <p:nvPr>
            <p:ph type="subTitle" idx="5"/>
          </p:nvPr>
        </p:nvSpPr>
        <p:spPr>
          <a:xfrm>
            <a:off x="3472566" y="2591388"/>
            <a:ext cx="2275388" cy="7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Terracotta &amp;</a:t>
            </a:r>
          </a:p>
          <a:p>
            <a:pPr marL="0" lvl="0" indent="0" algn="ctr" rtl="0">
              <a:spcBef>
                <a:spcPts val="0"/>
              </a:spcBef>
              <a:spcAft>
                <a:spcPts val="0"/>
              </a:spcAft>
              <a:buNone/>
            </a:pPr>
            <a:r>
              <a:rPr lang="en-IN" dirty="0"/>
              <a:t>Laterite</a:t>
            </a:r>
          </a:p>
        </p:txBody>
      </p:sp>
      <p:sp>
        <p:nvSpPr>
          <p:cNvPr id="2265" name="Google Shape;2265;p36"/>
          <p:cNvSpPr txBox="1">
            <a:spLocks noGrp="1"/>
          </p:cNvSpPr>
          <p:nvPr>
            <p:ph type="subTitle" idx="1"/>
          </p:nvPr>
        </p:nvSpPr>
        <p:spPr>
          <a:xfrm>
            <a:off x="719975" y="3220938"/>
            <a:ext cx="2352000" cy="16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It is a substance which releases/absorbs sufficient energy at phase transition to provide useful heat or cooling. Generally the transition will be from one of the first two fundamental states of matter </a:t>
            </a:r>
            <a:endParaRPr dirty="0"/>
          </a:p>
        </p:txBody>
      </p:sp>
      <p:sp>
        <p:nvSpPr>
          <p:cNvPr id="2266" name="Google Shape;2266;p36"/>
          <p:cNvSpPr txBox="1">
            <a:spLocks noGrp="1"/>
          </p:cNvSpPr>
          <p:nvPr>
            <p:ph type="subTitle" idx="2"/>
          </p:nvPr>
        </p:nvSpPr>
        <p:spPr>
          <a:xfrm>
            <a:off x="3395954" y="3220938"/>
            <a:ext cx="2352000" cy="16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 Water passes through the terracotta &amp; laterite tubes, facilitating evaporative cooling</a:t>
            </a:r>
          </a:p>
          <a:p>
            <a:pPr marL="0" lvl="0" indent="0" algn="ctr" rtl="0">
              <a:spcBef>
                <a:spcPts val="0"/>
              </a:spcBef>
              <a:spcAft>
                <a:spcPts val="0"/>
              </a:spcAft>
              <a:buNone/>
            </a:pPr>
            <a:r>
              <a:rPr lang="en-GB" dirty="0"/>
              <a:t>Air is cooled when it passes through and comes out and stays cool like water in an earthen pot naturally without any chemicals and other toxicants used for cooling.</a:t>
            </a:r>
            <a:endParaRPr dirty="0"/>
          </a:p>
        </p:txBody>
      </p:sp>
      <p:sp>
        <p:nvSpPr>
          <p:cNvPr id="2267" name="Google Shape;2267;p36"/>
          <p:cNvSpPr txBox="1">
            <a:spLocks noGrp="1"/>
          </p:cNvSpPr>
          <p:nvPr>
            <p:ph type="subTitle" idx="3"/>
          </p:nvPr>
        </p:nvSpPr>
        <p:spPr>
          <a:xfrm>
            <a:off x="6071932" y="3220938"/>
            <a:ext cx="2352000" cy="16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 geothermal cooling system is a type of cooling system for buildings that will use a heat pump to transfer heat to the ground taking advantage of the relative constancy of temperatures of the earth through out the seasons.</a:t>
            </a:r>
            <a:endParaRPr dirty="0"/>
          </a:p>
        </p:txBody>
      </p:sp>
      <p:sp>
        <p:nvSpPr>
          <p:cNvPr id="2268" name="Google Shape;2268;p36"/>
          <p:cNvSpPr txBox="1">
            <a:spLocks noGrp="1"/>
          </p:cNvSpPr>
          <p:nvPr>
            <p:ph type="subTitle" idx="6"/>
          </p:nvPr>
        </p:nvSpPr>
        <p:spPr>
          <a:xfrm>
            <a:off x="6071932" y="2591388"/>
            <a:ext cx="2352000" cy="7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Geothermal </a:t>
            </a:r>
          </a:p>
          <a:p>
            <a:pPr marL="0" lvl="0" indent="0" algn="ctr" rtl="0">
              <a:spcBef>
                <a:spcPts val="0"/>
              </a:spcBef>
              <a:spcAft>
                <a:spcPts val="0"/>
              </a:spcAft>
              <a:buNone/>
            </a:pPr>
            <a:r>
              <a:rPr lang="en-IN" dirty="0"/>
              <a:t>Cooling</a:t>
            </a:r>
          </a:p>
        </p:txBody>
      </p:sp>
      <p:grpSp>
        <p:nvGrpSpPr>
          <p:cNvPr id="2" name="Group 1">
            <a:extLst>
              <a:ext uri="{FF2B5EF4-FFF2-40B4-BE49-F238E27FC236}">
                <a16:creationId xmlns:a16="http://schemas.microsoft.com/office/drawing/2014/main" id="{2FDA4D2E-2E15-6BF7-058B-76044837BAD4}"/>
              </a:ext>
            </a:extLst>
          </p:cNvPr>
          <p:cNvGrpSpPr/>
          <p:nvPr/>
        </p:nvGrpSpPr>
        <p:grpSpPr>
          <a:xfrm>
            <a:off x="1575875" y="1782587"/>
            <a:ext cx="640200" cy="640200"/>
            <a:chOff x="1575875" y="1261950"/>
            <a:chExt cx="640200" cy="640200"/>
          </a:xfrm>
        </p:grpSpPr>
        <p:sp>
          <p:nvSpPr>
            <p:cNvPr id="2269" name="Google Shape;2269;p36"/>
            <p:cNvSpPr/>
            <p:nvPr/>
          </p:nvSpPr>
          <p:spPr>
            <a:xfrm>
              <a:off x="1575875" y="126195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2272" name="Google Shape;2272;p36"/>
            <p:cNvGrpSpPr/>
            <p:nvPr/>
          </p:nvGrpSpPr>
          <p:grpSpPr>
            <a:xfrm>
              <a:off x="1738543" y="1374695"/>
              <a:ext cx="314875" cy="414710"/>
              <a:chOff x="1569173" y="3811140"/>
              <a:chExt cx="314875" cy="414710"/>
            </a:xfrm>
          </p:grpSpPr>
          <p:sp>
            <p:nvSpPr>
              <p:cNvPr id="2273" name="Google Shape;2273;p36"/>
              <p:cNvSpPr/>
              <p:nvPr/>
            </p:nvSpPr>
            <p:spPr>
              <a:xfrm>
                <a:off x="1569173" y="3894521"/>
                <a:ext cx="314875" cy="331329"/>
              </a:xfrm>
              <a:custGeom>
                <a:avLst/>
                <a:gdLst/>
                <a:ahLst/>
                <a:cxnLst/>
                <a:rect l="l" t="t" r="r" b="b"/>
                <a:pathLst>
                  <a:path w="121" h="127" extrusionOk="0">
                    <a:moveTo>
                      <a:pt x="91" y="12"/>
                    </a:moveTo>
                    <a:cubicBezTo>
                      <a:pt x="90" y="11"/>
                      <a:pt x="87" y="12"/>
                      <a:pt x="88" y="15"/>
                    </a:cubicBezTo>
                    <a:cubicBezTo>
                      <a:pt x="88" y="15"/>
                      <a:pt x="88" y="15"/>
                      <a:pt x="88" y="15"/>
                    </a:cubicBezTo>
                    <a:cubicBezTo>
                      <a:pt x="91" y="17"/>
                      <a:pt x="94" y="20"/>
                      <a:pt x="96" y="23"/>
                    </a:cubicBezTo>
                    <a:cubicBezTo>
                      <a:pt x="87" y="23"/>
                      <a:pt x="87" y="23"/>
                      <a:pt x="87" y="23"/>
                    </a:cubicBezTo>
                    <a:cubicBezTo>
                      <a:pt x="87" y="23"/>
                      <a:pt x="87" y="23"/>
                      <a:pt x="87" y="23"/>
                    </a:cubicBezTo>
                    <a:cubicBezTo>
                      <a:pt x="79" y="36"/>
                      <a:pt x="79" y="36"/>
                      <a:pt x="79" y="36"/>
                    </a:cubicBezTo>
                    <a:cubicBezTo>
                      <a:pt x="77" y="39"/>
                      <a:pt x="76" y="43"/>
                      <a:pt x="77" y="46"/>
                    </a:cubicBezTo>
                    <a:cubicBezTo>
                      <a:pt x="80" y="58"/>
                      <a:pt x="80" y="58"/>
                      <a:pt x="80" y="58"/>
                    </a:cubicBezTo>
                    <a:cubicBezTo>
                      <a:pt x="81" y="61"/>
                      <a:pt x="83" y="64"/>
                      <a:pt x="86" y="66"/>
                    </a:cubicBezTo>
                    <a:cubicBezTo>
                      <a:pt x="88" y="67"/>
                      <a:pt x="88" y="67"/>
                      <a:pt x="88" y="67"/>
                    </a:cubicBezTo>
                    <a:cubicBezTo>
                      <a:pt x="92" y="69"/>
                      <a:pt x="93" y="73"/>
                      <a:pt x="93" y="77"/>
                    </a:cubicBezTo>
                    <a:cubicBezTo>
                      <a:pt x="92" y="82"/>
                      <a:pt x="92" y="82"/>
                      <a:pt x="92" y="82"/>
                    </a:cubicBezTo>
                    <a:cubicBezTo>
                      <a:pt x="91" y="85"/>
                      <a:pt x="92" y="89"/>
                      <a:pt x="95" y="92"/>
                    </a:cubicBezTo>
                    <a:cubicBezTo>
                      <a:pt x="89" y="98"/>
                      <a:pt x="82" y="103"/>
                      <a:pt x="74" y="106"/>
                    </a:cubicBezTo>
                    <a:cubicBezTo>
                      <a:pt x="79" y="102"/>
                      <a:pt x="81" y="95"/>
                      <a:pt x="81" y="88"/>
                    </a:cubicBezTo>
                    <a:cubicBezTo>
                      <a:pt x="81" y="76"/>
                      <a:pt x="71" y="62"/>
                      <a:pt x="71" y="61"/>
                    </a:cubicBezTo>
                    <a:cubicBezTo>
                      <a:pt x="70" y="60"/>
                      <a:pt x="68" y="60"/>
                      <a:pt x="67" y="61"/>
                    </a:cubicBezTo>
                    <a:cubicBezTo>
                      <a:pt x="67" y="62"/>
                      <a:pt x="67" y="62"/>
                      <a:pt x="67" y="62"/>
                    </a:cubicBezTo>
                    <a:cubicBezTo>
                      <a:pt x="66" y="70"/>
                      <a:pt x="66" y="70"/>
                      <a:pt x="66" y="70"/>
                    </a:cubicBezTo>
                    <a:cubicBezTo>
                      <a:pt x="66" y="71"/>
                      <a:pt x="65" y="71"/>
                      <a:pt x="65" y="71"/>
                    </a:cubicBezTo>
                    <a:cubicBezTo>
                      <a:pt x="65" y="71"/>
                      <a:pt x="64" y="71"/>
                      <a:pt x="64" y="70"/>
                    </a:cubicBezTo>
                    <a:cubicBezTo>
                      <a:pt x="58" y="42"/>
                      <a:pt x="58" y="42"/>
                      <a:pt x="58" y="42"/>
                    </a:cubicBezTo>
                    <a:cubicBezTo>
                      <a:pt x="58" y="41"/>
                      <a:pt x="57" y="40"/>
                      <a:pt x="56" y="40"/>
                    </a:cubicBezTo>
                    <a:cubicBezTo>
                      <a:pt x="55" y="40"/>
                      <a:pt x="54" y="41"/>
                      <a:pt x="54" y="42"/>
                    </a:cubicBezTo>
                    <a:cubicBezTo>
                      <a:pt x="48" y="70"/>
                      <a:pt x="48" y="70"/>
                      <a:pt x="48" y="70"/>
                    </a:cubicBezTo>
                    <a:cubicBezTo>
                      <a:pt x="48" y="71"/>
                      <a:pt x="48" y="71"/>
                      <a:pt x="47" y="71"/>
                    </a:cubicBezTo>
                    <a:cubicBezTo>
                      <a:pt x="47" y="71"/>
                      <a:pt x="47" y="71"/>
                      <a:pt x="47" y="70"/>
                    </a:cubicBezTo>
                    <a:cubicBezTo>
                      <a:pt x="45" y="62"/>
                      <a:pt x="45" y="62"/>
                      <a:pt x="45" y="62"/>
                    </a:cubicBezTo>
                    <a:cubicBezTo>
                      <a:pt x="45" y="62"/>
                      <a:pt x="45" y="62"/>
                      <a:pt x="45" y="61"/>
                    </a:cubicBezTo>
                    <a:cubicBezTo>
                      <a:pt x="44" y="60"/>
                      <a:pt x="42" y="60"/>
                      <a:pt x="42" y="61"/>
                    </a:cubicBezTo>
                    <a:cubicBezTo>
                      <a:pt x="41" y="61"/>
                      <a:pt x="38" y="66"/>
                      <a:pt x="36" y="72"/>
                    </a:cubicBezTo>
                    <a:cubicBezTo>
                      <a:pt x="35" y="73"/>
                      <a:pt x="36" y="75"/>
                      <a:pt x="39" y="74"/>
                    </a:cubicBezTo>
                    <a:cubicBezTo>
                      <a:pt x="39" y="74"/>
                      <a:pt x="39" y="74"/>
                      <a:pt x="39" y="74"/>
                    </a:cubicBezTo>
                    <a:cubicBezTo>
                      <a:pt x="40" y="72"/>
                      <a:pt x="41" y="70"/>
                      <a:pt x="42" y="68"/>
                    </a:cubicBezTo>
                    <a:cubicBezTo>
                      <a:pt x="42" y="71"/>
                      <a:pt x="42" y="71"/>
                      <a:pt x="42" y="71"/>
                    </a:cubicBezTo>
                    <a:cubicBezTo>
                      <a:pt x="43" y="73"/>
                      <a:pt x="45" y="75"/>
                      <a:pt x="47" y="75"/>
                    </a:cubicBezTo>
                    <a:cubicBezTo>
                      <a:pt x="50" y="75"/>
                      <a:pt x="52" y="73"/>
                      <a:pt x="53" y="71"/>
                    </a:cubicBezTo>
                    <a:cubicBezTo>
                      <a:pt x="56" y="53"/>
                      <a:pt x="56" y="53"/>
                      <a:pt x="56" y="53"/>
                    </a:cubicBezTo>
                    <a:cubicBezTo>
                      <a:pt x="60" y="71"/>
                      <a:pt x="60" y="71"/>
                      <a:pt x="60" y="71"/>
                    </a:cubicBezTo>
                    <a:cubicBezTo>
                      <a:pt x="60" y="73"/>
                      <a:pt x="62" y="75"/>
                      <a:pt x="65" y="75"/>
                    </a:cubicBezTo>
                    <a:cubicBezTo>
                      <a:pt x="66" y="75"/>
                      <a:pt x="68" y="75"/>
                      <a:pt x="70" y="74"/>
                    </a:cubicBezTo>
                    <a:cubicBezTo>
                      <a:pt x="70" y="74"/>
                      <a:pt x="70" y="74"/>
                      <a:pt x="70" y="74"/>
                    </a:cubicBezTo>
                    <a:cubicBezTo>
                      <a:pt x="70" y="68"/>
                      <a:pt x="70" y="68"/>
                      <a:pt x="70" y="68"/>
                    </a:cubicBezTo>
                    <a:cubicBezTo>
                      <a:pt x="73" y="73"/>
                      <a:pt x="77" y="81"/>
                      <a:pt x="77" y="88"/>
                    </a:cubicBezTo>
                    <a:cubicBezTo>
                      <a:pt x="77" y="96"/>
                      <a:pt x="73" y="103"/>
                      <a:pt x="66" y="107"/>
                    </a:cubicBezTo>
                    <a:cubicBezTo>
                      <a:pt x="67" y="105"/>
                      <a:pt x="67" y="104"/>
                      <a:pt x="67" y="103"/>
                    </a:cubicBezTo>
                    <a:cubicBezTo>
                      <a:pt x="67" y="93"/>
                      <a:pt x="58" y="84"/>
                      <a:pt x="58" y="84"/>
                    </a:cubicBezTo>
                    <a:cubicBezTo>
                      <a:pt x="57" y="83"/>
                      <a:pt x="56" y="83"/>
                      <a:pt x="55" y="84"/>
                    </a:cubicBezTo>
                    <a:cubicBezTo>
                      <a:pt x="54" y="84"/>
                      <a:pt x="45" y="93"/>
                      <a:pt x="45" y="103"/>
                    </a:cubicBezTo>
                    <a:cubicBezTo>
                      <a:pt x="45" y="104"/>
                      <a:pt x="46" y="105"/>
                      <a:pt x="46" y="107"/>
                    </a:cubicBezTo>
                    <a:cubicBezTo>
                      <a:pt x="40" y="103"/>
                      <a:pt x="35" y="96"/>
                      <a:pt x="35" y="88"/>
                    </a:cubicBezTo>
                    <a:cubicBezTo>
                      <a:pt x="35" y="87"/>
                      <a:pt x="36" y="85"/>
                      <a:pt x="36" y="82"/>
                    </a:cubicBezTo>
                    <a:cubicBezTo>
                      <a:pt x="36" y="81"/>
                      <a:pt x="36" y="80"/>
                      <a:pt x="35" y="80"/>
                    </a:cubicBezTo>
                    <a:cubicBezTo>
                      <a:pt x="33" y="80"/>
                      <a:pt x="32" y="80"/>
                      <a:pt x="32" y="81"/>
                    </a:cubicBezTo>
                    <a:cubicBezTo>
                      <a:pt x="31" y="84"/>
                      <a:pt x="31" y="86"/>
                      <a:pt x="31" y="88"/>
                    </a:cubicBezTo>
                    <a:cubicBezTo>
                      <a:pt x="31" y="95"/>
                      <a:pt x="34" y="102"/>
                      <a:pt x="39" y="106"/>
                    </a:cubicBezTo>
                    <a:cubicBezTo>
                      <a:pt x="30" y="103"/>
                      <a:pt x="22" y="97"/>
                      <a:pt x="16" y="90"/>
                    </a:cubicBezTo>
                    <a:cubicBezTo>
                      <a:pt x="16" y="89"/>
                      <a:pt x="16" y="89"/>
                      <a:pt x="17" y="88"/>
                    </a:cubicBezTo>
                    <a:cubicBezTo>
                      <a:pt x="19" y="86"/>
                      <a:pt x="20" y="83"/>
                      <a:pt x="19" y="80"/>
                    </a:cubicBezTo>
                    <a:cubicBezTo>
                      <a:pt x="15" y="66"/>
                      <a:pt x="15" y="66"/>
                      <a:pt x="15" y="66"/>
                    </a:cubicBezTo>
                    <a:cubicBezTo>
                      <a:pt x="15" y="63"/>
                      <a:pt x="16" y="61"/>
                      <a:pt x="19" y="60"/>
                    </a:cubicBezTo>
                    <a:cubicBezTo>
                      <a:pt x="19" y="60"/>
                      <a:pt x="19" y="60"/>
                      <a:pt x="19" y="60"/>
                    </a:cubicBezTo>
                    <a:cubicBezTo>
                      <a:pt x="22" y="59"/>
                      <a:pt x="24" y="57"/>
                      <a:pt x="25" y="54"/>
                    </a:cubicBezTo>
                    <a:cubicBezTo>
                      <a:pt x="30" y="43"/>
                      <a:pt x="30" y="43"/>
                      <a:pt x="30" y="43"/>
                    </a:cubicBezTo>
                    <a:cubicBezTo>
                      <a:pt x="30" y="41"/>
                      <a:pt x="33" y="39"/>
                      <a:pt x="35" y="40"/>
                    </a:cubicBezTo>
                    <a:cubicBezTo>
                      <a:pt x="35" y="40"/>
                      <a:pt x="35" y="40"/>
                      <a:pt x="35" y="40"/>
                    </a:cubicBezTo>
                    <a:cubicBezTo>
                      <a:pt x="38" y="40"/>
                      <a:pt x="41" y="39"/>
                      <a:pt x="43" y="36"/>
                    </a:cubicBezTo>
                    <a:cubicBezTo>
                      <a:pt x="54" y="23"/>
                      <a:pt x="54" y="23"/>
                      <a:pt x="54" y="23"/>
                    </a:cubicBezTo>
                    <a:cubicBezTo>
                      <a:pt x="56" y="20"/>
                      <a:pt x="56" y="15"/>
                      <a:pt x="54" y="12"/>
                    </a:cubicBezTo>
                    <a:cubicBezTo>
                      <a:pt x="49" y="5"/>
                      <a:pt x="49" y="5"/>
                      <a:pt x="49" y="5"/>
                    </a:cubicBezTo>
                    <a:cubicBezTo>
                      <a:pt x="51" y="5"/>
                      <a:pt x="54" y="5"/>
                      <a:pt x="56" y="5"/>
                    </a:cubicBezTo>
                    <a:cubicBezTo>
                      <a:pt x="65" y="5"/>
                      <a:pt x="73" y="7"/>
                      <a:pt x="80" y="10"/>
                    </a:cubicBezTo>
                    <a:cubicBezTo>
                      <a:pt x="82" y="11"/>
                      <a:pt x="84" y="10"/>
                      <a:pt x="83" y="7"/>
                    </a:cubicBezTo>
                    <a:cubicBezTo>
                      <a:pt x="83" y="7"/>
                      <a:pt x="83" y="7"/>
                      <a:pt x="83" y="7"/>
                    </a:cubicBezTo>
                    <a:cubicBezTo>
                      <a:pt x="75" y="3"/>
                      <a:pt x="66" y="0"/>
                      <a:pt x="56" y="0"/>
                    </a:cubicBezTo>
                    <a:cubicBezTo>
                      <a:pt x="25" y="0"/>
                      <a:pt x="0" y="26"/>
                      <a:pt x="0" y="57"/>
                    </a:cubicBezTo>
                    <a:cubicBezTo>
                      <a:pt x="0" y="61"/>
                      <a:pt x="0" y="65"/>
                      <a:pt x="1" y="69"/>
                    </a:cubicBezTo>
                    <a:cubicBezTo>
                      <a:pt x="1" y="70"/>
                      <a:pt x="2" y="71"/>
                      <a:pt x="3" y="71"/>
                    </a:cubicBezTo>
                    <a:cubicBezTo>
                      <a:pt x="4" y="71"/>
                      <a:pt x="5" y="70"/>
                      <a:pt x="5" y="69"/>
                    </a:cubicBezTo>
                    <a:cubicBezTo>
                      <a:pt x="5" y="69"/>
                      <a:pt x="5" y="69"/>
                      <a:pt x="5" y="69"/>
                    </a:cubicBezTo>
                    <a:cubicBezTo>
                      <a:pt x="4" y="65"/>
                      <a:pt x="4" y="61"/>
                      <a:pt x="4" y="57"/>
                    </a:cubicBezTo>
                    <a:cubicBezTo>
                      <a:pt x="4" y="32"/>
                      <a:pt x="21" y="11"/>
                      <a:pt x="44" y="6"/>
                    </a:cubicBezTo>
                    <a:cubicBezTo>
                      <a:pt x="50" y="14"/>
                      <a:pt x="50" y="14"/>
                      <a:pt x="50" y="14"/>
                    </a:cubicBezTo>
                    <a:cubicBezTo>
                      <a:pt x="52" y="16"/>
                      <a:pt x="52" y="19"/>
                      <a:pt x="50" y="20"/>
                    </a:cubicBezTo>
                    <a:cubicBezTo>
                      <a:pt x="40" y="33"/>
                      <a:pt x="40" y="33"/>
                      <a:pt x="40" y="33"/>
                    </a:cubicBezTo>
                    <a:cubicBezTo>
                      <a:pt x="39" y="35"/>
                      <a:pt x="37" y="36"/>
                      <a:pt x="35" y="35"/>
                    </a:cubicBezTo>
                    <a:cubicBezTo>
                      <a:pt x="35" y="35"/>
                      <a:pt x="35" y="35"/>
                      <a:pt x="35" y="35"/>
                    </a:cubicBezTo>
                    <a:cubicBezTo>
                      <a:pt x="31" y="35"/>
                      <a:pt x="27" y="37"/>
                      <a:pt x="26" y="41"/>
                    </a:cubicBezTo>
                    <a:cubicBezTo>
                      <a:pt x="21" y="53"/>
                      <a:pt x="21" y="53"/>
                      <a:pt x="21" y="53"/>
                    </a:cubicBezTo>
                    <a:cubicBezTo>
                      <a:pt x="20" y="54"/>
                      <a:pt x="19" y="55"/>
                      <a:pt x="18" y="56"/>
                    </a:cubicBezTo>
                    <a:cubicBezTo>
                      <a:pt x="18" y="56"/>
                      <a:pt x="18" y="56"/>
                      <a:pt x="18" y="56"/>
                    </a:cubicBezTo>
                    <a:cubicBezTo>
                      <a:pt x="13" y="57"/>
                      <a:pt x="10" y="62"/>
                      <a:pt x="11" y="67"/>
                    </a:cubicBezTo>
                    <a:cubicBezTo>
                      <a:pt x="15" y="83"/>
                      <a:pt x="15" y="83"/>
                      <a:pt x="15" y="83"/>
                    </a:cubicBezTo>
                    <a:cubicBezTo>
                      <a:pt x="15" y="83"/>
                      <a:pt x="15" y="83"/>
                      <a:pt x="15" y="84"/>
                    </a:cubicBezTo>
                    <a:cubicBezTo>
                      <a:pt x="15" y="85"/>
                      <a:pt x="14" y="85"/>
                      <a:pt x="13" y="86"/>
                    </a:cubicBezTo>
                    <a:cubicBezTo>
                      <a:pt x="11" y="83"/>
                      <a:pt x="9" y="80"/>
                      <a:pt x="8" y="76"/>
                    </a:cubicBezTo>
                    <a:cubicBezTo>
                      <a:pt x="8" y="76"/>
                      <a:pt x="8" y="76"/>
                      <a:pt x="8" y="76"/>
                    </a:cubicBezTo>
                    <a:cubicBezTo>
                      <a:pt x="5" y="75"/>
                      <a:pt x="3" y="77"/>
                      <a:pt x="4" y="79"/>
                    </a:cubicBezTo>
                    <a:cubicBezTo>
                      <a:pt x="18" y="113"/>
                      <a:pt x="62" y="127"/>
                      <a:pt x="98" y="97"/>
                    </a:cubicBezTo>
                    <a:cubicBezTo>
                      <a:pt x="98" y="97"/>
                      <a:pt x="98" y="97"/>
                      <a:pt x="98" y="97"/>
                    </a:cubicBezTo>
                    <a:cubicBezTo>
                      <a:pt x="121" y="67"/>
                      <a:pt x="115" y="31"/>
                      <a:pt x="91" y="12"/>
                    </a:cubicBezTo>
                    <a:close/>
                    <a:moveTo>
                      <a:pt x="50" y="103"/>
                    </a:moveTo>
                    <a:cubicBezTo>
                      <a:pt x="50" y="97"/>
                      <a:pt x="54" y="91"/>
                      <a:pt x="56" y="89"/>
                    </a:cubicBezTo>
                    <a:cubicBezTo>
                      <a:pt x="59" y="91"/>
                      <a:pt x="63" y="97"/>
                      <a:pt x="63" y="103"/>
                    </a:cubicBezTo>
                    <a:cubicBezTo>
                      <a:pt x="63" y="106"/>
                      <a:pt x="60" y="109"/>
                      <a:pt x="56" y="109"/>
                    </a:cubicBezTo>
                    <a:cubicBezTo>
                      <a:pt x="53" y="109"/>
                      <a:pt x="50" y="106"/>
                      <a:pt x="50" y="103"/>
                    </a:cubicBezTo>
                    <a:close/>
                    <a:moveTo>
                      <a:pt x="96" y="82"/>
                    </a:moveTo>
                    <a:cubicBezTo>
                      <a:pt x="97" y="78"/>
                      <a:pt x="97" y="78"/>
                      <a:pt x="97" y="78"/>
                    </a:cubicBezTo>
                    <a:cubicBezTo>
                      <a:pt x="98" y="72"/>
                      <a:pt x="95" y="67"/>
                      <a:pt x="91" y="64"/>
                    </a:cubicBezTo>
                    <a:cubicBezTo>
                      <a:pt x="89" y="62"/>
                      <a:pt x="89" y="62"/>
                      <a:pt x="89" y="62"/>
                    </a:cubicBezTo>
                    <a:cubicBezTo>
                      <a:pt x="86" y="61"/>
                      <a:pt x="85" y="59"/>
                      <a:pt x="84" y="57"/>
                    </a:cubicBezTo>
                    <a:cubicBezTo>
                      <a:pt x="81" y="45"/>
                      <a:pt x="81" y="45"/>
                      <a:pt x="81" y="45"/>
                    </a:cubicBezTo>
                    <a:cubicBezTo>
                      <a:pt x="81" y="43"/>
                      <a:pt x="81" y="40"/>
                      <a:pt x="83" y="38"/>
                    </a:cubicBezTo>
                    <a:cubicBezTo>
                      <a:pt x="86" y="32"/>
                      <a:pt x="86" y="32"/>
                      <a:pt x="86" y="32"/>
                    </a:cubicBezTo>
                    <a:cubicBezTo>
                      <a:pt x="88" y="29"/>
                      <a:pt x="91" y="27"/>
                      <a:pt x="94" y="27"/>
                    </a:cubicBezTo>
                    <a:cubicBezTo>
                      <a:pt x="100" y="27"/>
                      <a:pt x="100" y="27"/>
                      <a:pt x="100" y="27"/>
                    </a:cubicBezTo>
                    <a:cubicBezTo>
                      <a:pt x="105" y="36"/>
                      <a:pt x="109" y="46"/>
                      <a:pt x="109" y="57"/>
                    </a:cubicBezTo>
                    <a:cubicBezTo>
                      <a:pt x="109" y="69"/>
                      <a:pt x="104" y="80"/>
                      <a:pt x="98" y="89"/>
                    </a:cubicBezTo>
                    <a:cubicBezTo>
                      <a:pt x="96" y="87"/>
                      <a:pt x="96" y="85"/>
                      <a:pt x="96" y="8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74" name="Google Shape;2274;p36"/>
              <p:cNvSpPr/>
              <p:nvPr/>
            </p:nvSpPr>
            <p:spPr>
              <a:xfrm>
                <a:off x="1704120" y="3811140"/>
                <a:ext cx="20846" cy="65827"/>
              </a:xfrm>
              <a:custGeom>
                <a:avLst/>
                <a:gdLst/>
                <a:ahLst/>
                <a:cxnLst/>
                <a:rect l="l" t="t" r="r" b="b"/>
                <a:pathLst>
                  <a:path w="8" h="25" extrusionOk="0">
                    <a:moveTo>
                      <a:pt x="0" y="22"/>
                    </a:moveTo>
                    <a:cubicBezTo>
                      <a:pt x="0" y="24"/>
                      <a:pt x="1" y="25"/>
                      <a:pt x="3" y="25"/>
                    </a:cubicBezTo>
                    <a:cubicBezTo>
                      <a:pt x="4" y="25"/>
                      <a:pt x="5" y="24"/>
                      <a:pt x="5" y="22"/>
                    </a:cubicBezTo>
                    <a:cubicBezTo>
                      <a:pt x="5" y="21"/>
                      <a:pt x="5" y="20"/>
                      <a:pt x="6" y="19"/>
                    </a:cubicBezTo>
                    <a:cubicBezTo>
                      <a:pt x="7" y="17"/>
                      <a:pt x="8" y="16"/>
                      <a:pt x="8" y="12"/>
                    </a:cubicBezTo>
                    <a:cubicBezTo>
                      <a:pt x="8" y="9"/>
                      <a:pt x="7" y="7"/>
                      <a:pt x="6" y="6"/>
                    </a:cubicBezTo>
                    <a:cubicBezTo>
                      <a:pt x="5" y="5"/>
                      <a:pt x="5" y="4"/>
                      <a:pt x="5" y="2"/>
                    </a:cubicBezTo>
                    <a:cubicBezTo>
                      <a:pt x="5" y="1"/>
                      <a:pt x="4" y="0"/>
                      <a:pt x="3" y="0"/>
                    </a:cubicBezTo>
                    <a:cubicBezTo>
                      <a:pt x="1" y="0"/>
                      <a:pt x="0" y="1"/>
                      <a:pt x="0" y="2"/>
                    </a:cubicBezTo>
                    <a:cubicBezTo>
                      <a:pt x="0" y="5"/>
                      <a:pt x="2" y="7"/>
                      <a:pt x="2" y="9"/>
                    </a:cubicBezTo>
                    <a:cubicBezTo>
                      <a:pt x="3" y="10"/>
                      <a:pt x="4" y="10"/>
                      <a:pt x="4" y="12"/>
                    </a:cubicBezTo>
                    <a:cubicBezTo>
                      <a:pt x="4" y="14"/>
                      <a:pt x="3" y="15"/>
                      <a:pt x="2" y="16"/>
                    </a:cubicBezTo>
                    <a:cubicBezTo>
                      <a:pt x="2" y="18"/>
                      <a:pt x="0" y="19"/>
                      <a:pt x="0"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75" name="Google Shape;2275;p36"/>
              <p:cNvSpPr/>
              <p:nvPr/>
            </p:nvSpPr>
            <p:spPr>
              <a:xfrm>
                <a:off x="1741422" y="3818820"/>
                <a:ext cx="20846" cy="65827"/>
              </a:xfrm>
              <a:custGeom>
                <a:avLst/>
                <a:gdLst/>
                <a:ahLst/>
                <a:cxnLst/>
                <a:rect l="l" t="t" r="r" b="b"/>
                <a:pathLst>
                  <a:path w="8" h="25" extrusionOk="0">
                    <a:moveTo>
                      <a:pt x="0" y="22"/>
                    </a:moveTo>
                    <a:cubicBezTo>
                      <a:pt x="0" y="24"/>
                      <a:pt x="1" y="25"/>
                      <a:pt x="3" y="25"/>
                    </a:cubicBezTo>
                    <a:cubicBezTo>
                      <a:pt x="4" y="25"/>
                      <a:pt x="5" y="24"/>
                      <a:pt x="5" y="22"/>
                    </a:cubicBezTo>
                    <a:cubicBezTo>
                      <a:pt x="5" y="21"/>
                      <a:pt x="5" y="20"/>
                      <a:pt x="6" y="19"/>
                    </a:cubicBezTo>
                    <a:cubicBezTo>
                      <a:pt x="7" y="17"/>
                      <a:pt x="8" y="16"/>
                      <a:pt x="8" y="12"/>
                    </a:cubicBezTo>
                    <a:cubicBezTo>
                      <a:pt x="8" y="9"/>
                      <a:pt x="7" y="8"/>
                      <a:pt x="6" y="6"/>
                    </a:cubicBezTo>
                    <a:cubicBezTo>
                      <a:pt x="5" y="5"/>
                      <a:pt x="5" y="4"/>
                      <a:pt x="5" y="2"/>
                    </a:cubicBezTo>
                    <a:cubicBezTo>
                      <a:pt x="5" y="1"/>
                      <a:pt x="4" y="0"/>
                      <a:pt x="3" y="0"/>
                    </a:cubicBezTo>
                    <a:cubicBezTo>
                      <a:pt x="1" y="0"/>
                      <a:pt x="0" y="1"/>
                      <a:pt x="0" y="2"/>
                    </a:cubicBezTo>
                    <a:cubicBezTo>
                      <a:pt x="0" y="6"/>
                      <a:pt x="2" y="7"/>
                      <a:pt x="3" y="9"/>
                    </a:cubicBezTo>
                    <a:cubicBezTo>
                      <a:pt x="3" y="10"/>
                      <a:pt x="4" y="11"/>
                      <a:pt x="4" y="12"/>
                    </a:cubicBezTo>
                    <a:cubicBezTo>
                      <a:pt x="4" y="14"/>
                      <a:pt x="3" y="15"/>
                      <a:pt x="3" y="16"/>
                    </a:cubicBezTo>
                    <a:cubicBezTo>
                      <a:pt x="2" y="18"/>
                      <a:pt x="0" y="19"/>
                      <a:pt x="0"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76" name="Google Shape;2276;p36"/>
              <p:cNvSpPr/>
              <p:nvPr/>
            </p:nvSpPr>
            <p:spPr>
              <a:xfrm>
                <a:off x="1779821" y="3826499"/>
                <a:ext cx="18651" cy="65827"/>
              </a:xfrm>
              <a:custGeom>
                <a:avLst/>
                <a:gdLst/>
                <a:ahLst/>
                <a:cxnLst/>
                <a:rect l="l" t="t" r="r" b="b"/>
                <a:pathLst>
                  <a:path w="7" h="25" extrusionOk="0">
                    <a:moveTo>
                      <a:pt x="0" y="22"/>
                    </a:moveTo>
                    <a:cubicBezTo>
                      <a:pt x="0" y="24"/>
                      <a:pt x="0" y="25"/>
                      <a:pt x="2" y="25"/>
                    </a:cubicBezTo>
                    <a:cubicBezTo>
                      <a:pt x="3" y="25"/>
                      <a:pt x="4" y="24"/>
                      <a:pt x="4" y="22"/>
                    </a:cubicBezTo>
                    <a:cubicBezTo>
                      <a:pt x="4" y="21"/>
                      <a:pt x="4" y="20"/>
                      <a:pt x="5" y="19"/>
                    </a:cubicBezTo>
                    <a:cubicBezTo>
                      <a:pt x="6" y="17"/>
                      <a:pt x="7" y="16"/>
                      <a:pt x="7" y="12"/>
                    </a:cubicBezTo>
                    <a:cubicBezTo>
                      <a:pt x="7" y="9"/>
                      <a:pt x="6" y="7"/>
                      <a:pt x="5" y="6"/>
                    </a:cubicBezTo>
                    <a:cubicBezTo>
                      <a:pt x="4" y="5"/>
                      <a:pt x="4" y="4"/>
                      <a:pt x="4" y="2"/>
                    </a:cubicBezTo>
                    <a:cubicBezTo>
                      <a:pt x="4" y="1"/>
                      <a:pt x="3" y="0"/>
                      <a:pt x="2" y="0"/>
                    </a:cubicBezTo>
                    <a:cubicBezTo>
                      <a:pt x="0" y="0"/>
                      <a:pt x="0" y="1"/>
                      <a:pt x="0" y="2"/>
                    </a:cubicBezTo>
                    <a:cubicBezTo>
                      <a:pt x="0" y="5"/>
                      <a:pt x="1" y="7"/>
                      <a:pt x="2" y="9"/>
                    </a:cubicBezTo>
                    <a:cubicBezTo>
                      <a:pt x="2" y="10"/>
                      <a:pt x="3" y="11"/>
                      <a:pt x="3" y="12"/>
                    </a:cubicBezTo>
                    <a:cubicBezTo>
                      <a:pt x="3" y="14"/>
                      <a:pt x="2" y="15"/>
                      <a:pt x="2" y="16"/>
                    </a:cubicBezTo>
                    <a:cubicBezTo>
                      <a:pt x="1" y="18"/>
                      <a:pt x="0" y="19"/>
                      <a:pt x="0"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77" name="Google Shape;2277;p36"/>
              <p:cNvSpPr/>
              <p:nvPr/>
            </p:nvSpPr>
            <p:spPr>
              <a:xfrm>
                <a:off x="1667914" y="3818820"/>
                <a:ext cx="20846" cy="65827"/>
              </a:xfrm>
              <a:custGeom>
                <a:avLst/>
                <a:gdLst/>
                <a:ahLst/>
                <a:cxnLst/>
                <a:rect l="l" t="t" r="r" b="b"/>
                <a:pathLst>
                  <a:path w="8" h="25" extrusionOk="0">
                    <a:moveTo>
                      <a:pt x="0" y="22"/>
                    </a:moveTo>
                    <a:cubicBezTo>
                      <a:pt x="0" y="24"/>
                      <a:pt x="1" y="25"/>
                      <a:pt x="2" y="25"/>
                    </a:cubicBezTo>
                    <a:cubicBezTo>
                      <a:pt x="4" y="25"/>
                      <a:pt x="5" y="24"/>
                      <a:pt x="5" y="22"/>
                    </a:cubicBezTo>
                    <a:cubicBezTo>
                      <a:pt x="5" y="21"/>
                      <a:pt x="5" y="20"/>
                      <a:pt x="6" y="19"/>
                    </a:cubicBezTo>
                    <a:cubicBezTo>
                      <a:pt x="7" y="17"/>
                      <a:pt x="8" y="16"/>
                      <a:pt x="8" y="12"/>
                    </a:cubicBezTo>
                    <a:cubicBezTo>
                      <a:pt x="8" y="9"/>
                      <a:pt x="7" y="8"/>
                      <a:pt x="6" y="6"/>
                    </a:cubicBezTo>
                    <a:cubicBezTo>
                      <a:pt x="5" y="5"/>
                      <a:pt x="5" y="4"/>
                      <a:pt x="5" y="2"/>
                    </a:cubicBezTo>
                    <a:cubicBezTo>
                      <a:pt x="5" y="1"/>
                      <a:pt x="4" y="0"/>
                      <a:pt x="2" y="0"/>
                    </a:cubicBezTo>
                    <a:cubicBezTo>
                      <a:pt x="1" y="0"/>
                      <a:pt x="0" y="1"/>
                      <a:pt x="0" y="2"/>
                    </a:cubicBezTo>
                    <a:cubicBezTo>
                      <a:pt x="0" y="6"/>
                      <a:pt x="2" y="7"/>
                      <a:pt x="2" y="9"/>
                    </a:cubicBezTo>
                    <a:cubicBezTo>
                      <a:pt x="3" y="10"/>
                      <a:pt x="4" y="11"/>
                      <a:pt x="4" y="12"/>
                    </a:cubicBezTo>
                    <a:cubicBezTo>
                      <a:pt x="4" y="14"/>
                      <a:pt x="3" y="15"/>
                      <a:pt x="2" y="16"/>
                    </a:cubicBezTo>
                    <a:cubicBezTo>
                      <a:pt x="2" y="18"/>
                      <a:pt x="0" y="19"/>
                      <a:pt x="0"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78" name="Google Shape;2278;p36"/>
              <p:cNvSpPr/>
              <p:nvPr/>
            </p:nvSpPr>
            <p:spPr>
              <a:xfrm>
                <a:off x="1631710" y="3826499"/>
                <a:ext cx="20846" cy="65827"/>
              </a:xfrm>
              <a:custGeom>
                <a:avLst/>
                <a:gdLst/>
                <a:ahLst/>
                <a:cxnLst/>
                <a:rect l="l" t="t" r="r" b="b"/>
                <a:pathLst>
                  <a:path w="8" h="25" extrusionOk="0">
                    <a:moveTo>
                      <a:pt x="0" y="22"/>
                    </a:moveTo>
                    <a:cubicBezTo>
                      <a:pt x="0" y="24"/>
                      <a:pt x="1" y="25"/>
                      <a:pt x="2" y="25"/>
                    </a:cubicBezTo>
                    <a:cubicBezTo>
                      <a:pt x="4" y="25"/>
                      <a:pt x="5" y="24"/>
                      <a:pt x="5" y="22"/>
                    </a:cubicBezTo>
                    <a:cubicBezTo>
                      <a:pt x="5" y="21"/>
                      <a:pt x="5" y="20"/>
                      <a:pt x="6" y="19"/>
                    </a:cubicBezTo>
                    <a:cubicBezTo>
                      <a:pt x="7" y="17"/>
                      <a:pt x="8" y="16"/>
                      <a:pt x="8" y="12"/>
                    </a:cubicBezTo>
                    <a:cubicBezTo>
                      <a:pt x="8" y="9"/>
                      <a:pt x="7" y="7"/>
                      <a:pt x="6" y="6"/>
                    </a:cubicBezTo>
                    <a:cubicBezTo>
                      <a:pt x="5" y="5"/>
                      <a:pt x="5" y="4"/>
                      <a:pt x="5" y="2"/>
                    </a:cubicBezTo>
                    <a:cubicBezTo>
                      <a:pt x="5" y="1"/>
                      <a:pt x="4" y="0"/>
                      <a:pt x="2" y="0"/>
                    </a:cubicBezTo>
                    <a:cubicBezTo>
                      <a:pt x="1" y="0"/>
                      <a:pt x="0" y="1"/>
                      <a:pt x="0" y="2"/>
                    </a:cubicBezTo>
                    <a:cubicBezTo>
                      <a:pt x="0" y="5"/>
                      <a:pt x="1" y="7"/>
                      <a:pt x="2" y="9"/>
                    </a:cubicBezTo>
                    <a:cubicBezTo>
                      <a:pt x="3" y="10"/>
                      <a:pt x="4" y="11"/>
                      <a:pt x="4" y="12"/>
                    </a:cubicBezTo>
                    <a:cubicBezTo>
                      <a:pt x="4" y="14"/>
                      <a:pt x="3" y="15"/>
                      <a:pt x="2" y="16"/>
                    </a:cubicBezTo>
                    <a:cubicBezTo>
                      <a:pt x="1" y="18"/>
                      <a:pt x="0" y="19"/>
                      <a:pt x="0"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grpSp>
        <p:nvGrpSpPr>
          <p:cNvPr id="8" name="Group 7">
            <a:extLst>
              <a:ext uri="{FF2B5EF4-FFF2-40B4-BE49-F238E27FC236}">
                <a16:creationId xmlns:a16="http://schemas.microsoft.com/office/drawing/2014/main" id="{13E1FE1B-502A-C73D-122B-2BCDED282BE0}"/>
              </a:ext>
            </a:extLst>
          </p:cNvPr>
          <p:cNvGrpSpPr/>
          <p:nvPr/>
        </p:nvGrpSpPr>
        <p:grpSpPr>
          <a:xfrm>
            <a:off x="6927832" y="1782587"/>
            <a:ext cx="640200" cy="640200"/>
            <a:chOff x="6927832" y="1261950"/>
            <a:chExt cx="640200" cy="640200"/>
          </a:xfrm>
        </p:grpSpPr>
        <p:sp>
          <p:nvSpPr>
            <p:cNvPr id="2271" name="Google Shape;2271;p36"/>
            <p:cNvSpPr/>
            <p:nvPr/>
          </p:nvSpPr>
          <p:spPr>
            <a:xfrm>
              <a:off x="6927832" y="126195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2279" name="Google Shape;2279;p36"/>
            <p:cNvGrpSpPr/>
            <p:nvPr/>
          </p:nvGrpSpPr>
          <p:grpSpPr>
            <a:xfrm>
              <a:off x="7059223" y="1417482"/>
              <a:ext cx="377410" cy="329135"/>
              <a:chOff x="4713529" y="3252707"/>
              <a:chExt cx="377410" cy="329135"/>
            </a:xfrm>
          </p:grpSpPr>
          <p:sp>
            <p:nvSpPr>
              <p:cNvPr id="2280" name="Google Shape;2280;p36"/>
              <p:cNvSpPr/>
              <p:nvPr/>
            </p:nvSpPr>
            <p:spPr>
              <a:xfrm>
                <a:off x="4880292" y="3377779"/>
                <a:ext cx="41691" cy="13165"/>
              </a:xfrm>
              <a:custGeom>
                <a:avLst/>
                <a:gdLst/>
                <a:ahLst/>
                <a:cxnLst/>
                <a:rect l="l" t="t" r="r" b="b"/>
                <a:pathLst>
                  <a:path w="16" h="5" extrusionOk="0">
                    <a:moveTo>
                      <a:pt x="3" y="5"/>
                    </a:moveTo>
                    <a:cubicBezTo>
                      <a:pt x="14" y="5"/>
                      <a:pt x="14" y="5"/>
                      <a:pt x="14" y="5"/>
                    </a:cubicBezTo>
                    <a:cubicBezTo>
                      <a:pt x="15" y="5"/>
                      <a:pt x="16" y="4"/>
                      <a:pt x="16" y="3"/>
                    </a:cubicBezTo>
                    <a:cubicBezTo>
                      <a:pt x="16" y="1"/>
                      <a:pt x="15" y="0"/>
                      <a:pt x="14" y="0"/>
                    </a:cubicBezTo>
                    <a:cubicBezTo>
                      <a:pt x="3" y="0"/>
                      <a:pt x="3" y="0"/>
                      <a:pt x="3" y="0"/>
                    </a:cubicBezTo>
                    <a:cubicBezTo>
                      <a:pt x="2" y="0"/>
                      <a:pt x="1" y="1"/>
                      <a:pt x="0" y="2"/>
                    </a:cubicBezTo>
                    <a:cubicBezTo>
                      <a:pt x="0" y="3"/>
                      <a:pt x="1" y="5"/>
                      <a:pt x="3"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1" name="Google Shape;2281;p36"/>
              <p:cNvSpPr/>
              <p:nvPr/>
            </p:nvSpPr>
            <p:spPr>
              <a:xfrm>
                <a:off x="4880292" y="3407400"/>
                <a:ext cx="41691" cy="9874"/>
              </a:xfrm>
              <a:custGeom>
                <a:avLst/>
                <a:gdLst/>
                <a:ahLst/>
                <a:cxnLst/>
                <a:rect l="l" t="t" r="r" b="b"/>
                <a:pathLst>
                  <a:path w="16" h="4" extrusionOk="0">
                    <a:moveTo>
                      <a:pt x="3" y="4"/>
                    </a:moveTo>
                    <a:cubicBezTo>
                      <a:pt x="14" y="4"/>
                      <a:pt x="14" y="4"/>
                      <a:pt x="14" y="4"/>
                    </a:cubicBezTo>
                    <a:cubicBezTo>
                      <a:pt x="15" y="4"/>
                      <a:pt x="16" y="3"/>
                      <a:pt x="16" y="2"/>
                    </a:cubicBezTo>
                    <a:cubicBezTo>
                      <a:pt x="16" y="1"/>
                      <a:pt x="15" y="0"/>
                      <a:pt x="14" y="0"/>
                    </a:cubicBezTo>
                    <a:cubicBezTo>
                      <a:pt x="3" y="0"/>
                      <a:pt x="3" y="0"/>
                      <a:pt x="3" y="0"/>
                    </a:cubicBezTo>
                    <a:cubicBezTo>
                      <a:pt x="2" y="0"/>
                      <a:pt x="1" y="0"/>
                      <a:pt x="0" y="1"/>
                    </a:cubicBezTo>
                    <a:cubicBezTo>
                      <a:pt x="0" y="3"/>
                      <a:pt x="1" y="4"/>
                      <a:pt x="3"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2" name="Google Shape;2282;p36"/>
              <p:cNvSpPr/>
              <p:nvPr/>
            </p:nvSpPr>
            <p:spPr>
              <a:xfrm>
                <a:off x="4794716" y="3347059"/>
                <a:ext cx="68022" cy="106421"/>
              </a:xfrm>
              <a:custGeom>
                <a:avLst/>
                <a:gdLst/>
                <a:ahLst/>
                <a:cxnLst/>
                <a:rect l="l" t="t" r="r" b="b"/>
                <a:pathLst>
                  <a:path w="26" h="41" extrusionOk="0">
                    <a:moveTo>
                      <a:pt x="12" y="41"/>
                    </a:moveTo>
                    <a:cubicBezTo>
                      <a:pt x="12" y="41"/>
                      <a:pt x="13" y="41"/>
                      <a:pt x="13" y="41"/>
                    </a:cubicBezTo>
                    <a:cubicBezTo>
                      <a:pt x="13" y="41"/>
                      <a:pt x="14" y="41"/>
                      <a:pt x="14" y="41"/>
                    </a:cubicBezTo>
                    <a:cubicBezTo>
                      <a:pt x="14" y="41"/>
                      <a:pt x="26" y="34"/>
                      <a:pt x="26" y="21"/>
                    </a:cubicBezTo>
                    <a:cubicBezTo>
                      <a:pt x="26" y="7"/>
                      <a:pt x="14" y="0"/>
                      <a:pt x="14" y="0"/>
                    </a:cubicBezTo>
                    <a:cubicBezTo>
                      <a:pt x="13" y="0"/>
                      <a:pt x="12" y="0"/>
                      <a:pt x="12" y="0"/>
                    </a:cubicBezTo>
                    <a:cubicBezTo>
                      <a:pt x="11" y="0"/>
                      <a:pt x="0" y="7"/>
                      <a:pt x="0" y="21"/>
                    </a:cubicBezTo>
                    <a:cubicBezTo>
                      <a:pt x="0" y="34"/>
                      <a:pt x="11" y="41"/>
                      <a:pt x="12" y="41"/>
                    </a:cubicBezTo>
                    <a:close/>
                    <a:moveTo>
                      <a:pt x="13" y="5"/>
                    </a:moveTo>
                    <a:cubicBezTo>
                      <a:pt x="15" y="6"/>
                      <a:pt x="22" y="12"/>
                      <a:pt x="22" y="21"/>
                    </a:cubicBezTo>
                    <a:cubicBezTo>
                      <a:pt x="22" y="29"/>
                      <a:pt x="16" y="35"/>
                      <a:pt x="13" y="37"/>
                    </a:cubicBezTo>
                    <a:cubicBezTo>
                      <a:pt x="10" y="35"/>
                      <a:pt x="4" y="29"/>
                      <a:pt x="4" y="21"/>
                    </a:cubicBezTo>
                    <a:cubicBezTo>
                      <a:pt x="4" y="12"/>
                      <a:pt x="10" y="6"/>
                      <a:pt x="13"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3" name="Google Shape;2283;p36"/>
              <p:cNvSpPr/>
              <p:nvPr/>
            </p:nvSpPr>
            <p:spPr>
              <a:xfrm>
                <a:off x="4937342" y="3347059"/>
                <a:ext cx="73508" cy="106421"/>
              </a:xfrm>
              <a:custGeom>
                <a:avLst/>
                <a:gdLst/>
                <a:ahLst/>
                <a:cxnLst/>
                <a:rect l="l" t="t" r="r" b="b"/>
                <a:pathLst>
                  <a:path w="28" h="41" extrusionOk="0">
                    <a:moveTo>
                      <a:pt x="12" y="1"/>
                    </a:moveTo>
                    <a:cubicBezTo>
                      <a:pt x="1" y="25"/>
                      <a:pt x="1" y="25"/>
                      <a:pt x="1" y="25"/>
                    </a:cubicBezTo>
                    <a:cubicBezTo>
                      <a:pt x="0" y="25"/>
                      <a:pt x="0" y="26"/>
                      <a:pt x="0" y="26"/>
                    </a:cubicBezTo>
                    <a:cubicBezTo>
                      <a:pt x="1" y="27"/>
                      <a:pt x="1" y="28"/>
                      <a:pt x="2" y="28"/>
                    </a:cubicBezTo>
                    <a:cubicBezTo>
                      <a:pt x="12" y="28"/>
                      <a:pt x="12" y="28"/>
                      <a:pt x="12" y="28"/>
                    </a:cubicBezTo>
                    <a:cubicBezTo>
                      <a:pt x="12" y="39"/>
                      <a:pt x="12" y="39"/>
                      <a:pt x="12" y="39"/>
                    </a:cubicBezTo>
                    <a:cubicBezTo>
                      <a:pt x="12" y="40"/>
                      <a:pt x="12" y="41"/>
                      <a:pt x="13" y="41"/>
                    </a:cubicBezTo>
                    <a:cubicBezTo>
                      <a:pt x="13" y="41"/>
                      <a:pt x="14" y="41"/>
                      <a:pt x="14" y="41"/>
                    </a:cubicBezTo>
                    <a:cubicBezTo>
                      <a:pt x="15" y="41"/>
                      <a:pt x="16" y="41"/>
                      <a:pt x="16" y="40"/>
                    </a:cubicBezTo>
                    <a:cubicBezTo>
                      <a:pt x="27" y="17"/>
                      <a:pt x="27" y="17"/>
                      <a:pt x="27" y="17"/>
                    </a:cubicBezTo>
                    <a:cubicBezTo>
                      <a:pt x="28" y="16"/>
                      <a:pt x="28" y="16"/>
                      <a:pt x="28" y="15"/>
                    </a:cubicBezTo>
                    <a:cubicBezTo>
                      <a:pt x="27" y="14"/>
                      <a:pt x="26" y="13"/>
                      <a:pt x="25" y="13"/>
                    </a:cubicBezTo>
                    <a:cubicBezTo>
                      <a:pt x="16" y="13"/>
                      <a:pt x="16" y="13"/>
                      <a:pt x="16" y="13"/>
                    </a:cubicBezTo>
                    <a:cubicBezTo>
                      <a:pt x="16" y="2"/>
                      <a:pt x="16" y="2"/>
                      <a:pt x="16" y="2"/>
                    </a:cubicBezTo>
                    <a:cubicBezTo>
                      <a:pt x="16" y="1"/>
                      <a:pt x="15" y="0"/>
                      <a:pt x="14" y="0"/>
                    </a:cubicBezTo>
                    <a:cubicBezTo>
                      <a:pt x="13" y="0"/>
                      <a:pt x="12" y="1"/>
                      <a:pt x="12" y="1"/>
                    </a:cubicBezTo>
                    <a:close/>
                    <a:moveTo>
                      <a:pt x="22" y="18"/>
                    </a:moveTo>
                    <a:cubicBezTo>
                      <a:pt x="16" y="30"/>
                      <a:pt x="16" y="30"/>
                      <a:pt x="16" y="30"/>
                    </a:cubicBezTo>
                    <a:cubicBezTo>
                      <a:pt x="16" y="26"/>
                      <a:pt x="16" y="26"/>
                      <a:pt x="16" y="26"/>
                    </a:cubicBezTo>
                    <a:cubicBezTo>
                      <a:pt x="16" y="25"/>
                      <a:pt x="15" y="24"/>
                      <a:pt x="14" y="24"/>
                    </a:cubicBezTo>
                    <a:cubicBezTo>
                      <a:pt x="6" y="24"/>
                      <a:pt x="6" y="24"/>
                      <a:pt x="6" y="24"/>
                    </a:cubicBezTo>
                    <a:cubicBezTo>
                      <a:pt x="12" y="12"/>
                      <a:pt x="12" y="12"/>
                      <a:pt x="12" y="12"/>
                    </a:cubicBezTo>
                    <a:cubicBezTo>
                      <a:pt x="12" y="16"/>
                      <a:pt x="12" y="16"/>
                      <a:pt x="12" y="16"/>
                    </a:cubicBezTo>
                    <a:cubicBezTo>
                      <a:pt x="12" y="17"/>
                      <a:pt x="13" y="18"/>
                      <a:pt x="14" y="18"/>
                    </a:cubicBezTo>
                    <a:lnTo>
                      <a:pt x="22"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4" name="Google Shape;2284;p36"/>
              <p:cNvSpPr/>
              <p:nvPr/>
            </p:nvSpPr>
            <p:spPr>
              <a:xfrm>
                <a:off x="4713529" y="3252707"/>
                <a:ext cx="377410" cy="329135"/>
              </a:xfrm>
              <a:custGeom>
                <a:avLst/>
                <a:gdLst/>
                <a:ahLst/>
                <a:cxnLst/>
                <a:rect l="l" t="t" r="r" b="b"/>
                <a:pathLst>
                  <a:path w="145" h="126" extrusionOk="0">
                    <a:moveTo>
                      <a:pt x="143" y="90"/>
                    </a:moveTo>
                    <a:cubicBezTo>
                      <a:pt x="137" y="90"/>
                      <a:pt x="137" y="90"/>
                      <a:pt x="137" y="90"/>
                    </a:cubicBezTo>
                    <a:cubicBezTo>
                      <a:pt x="138" y="89"/>
                      <a:pt x="139" y="88"/>
                      <a:pt x="140" y="86"/>
                    </a:cubicBezTo>
                    <a:cubicBezTo>
                      <a:pt x="142" y="81"/>
                      <a:pt x="145" y="71"/>
                      <a:pt x="145" y="57"/>
                    </a:cubicBezTo>
                    <a:cubicBezTo>
                      <a:pt x="145" y="42"/>
                      <a:pt x="142" y="32"/>
                      <a:pt x="140" y="27"/>
                    </a:cubicBezTo>
                    <a:cubicBezTo>
                      <a:pt x="138" y="22"/>
                      <a:pt x="133" y="19"/>
                      <a:pt x="127" y="19"/>
                    </a:cubicBezTo>
                    <a:cubicBezTo>
                      <a:pt x="117" y="19"/>
                      <a:pt x="117" y="19"/>
                      <a:pt x="117" y="19"/>
                    </a:cubicBezTo>
                    <a:cubicBezTo>
                      <a:pt x="117" y="11"/>
                      <a:pt x="117" y="11"/>
                      <a:pt x="117" y="11"/>
                    </a:cubicBezTo>
                    <a:cubicBezTo>
                      <a:pt x="117" y="10"/>
                      <a:pt x="116" y="9"/>
                      <a:pt x="115" y="9"/>
                    </a:cubicBezTo>
                    <a:cubicBezTo>
                      <a:pt x="102" y="9"/>
                      <a:pt x="102" y="9"/>
                      <a:pt x="102" y="9"/>
                    </a:cubicBezTo>
                    <a:cubicBezTo>
                      <a:pt x="102" y="4"/>
                      <a:pt x="102" y="4"/>
                      <a:pt x="102" y="4"/>
                    </a:cubicBezTo>
                    <a:cubicBezTo>
                      <a:pt x="109" y="4"/>
                      <a:pt x="109" y="4"/>
                      <a:pt x="109" y="4"/>
                    </a:cubicBezTo>
                    <a:cubicBezTo>
                      <a:pt x="110" y="4"/>
                      <a:pt x="111" y="3"/>
                      <a:pt x="111" y="2"/>
                    </a:cubicBezTo>
                    <a:cubicBezTo>
                      <a:pt x="111" y="1"/>
                      <a:pt x="110" y="0"/>
                      <a:pt x="109" y="0"/>
                    </a:cubicBezTo>
                    <a:cubicBezTo>
                      <a:pt x="92" y="0"/>
                      <a:pt x="92" y="0"/>
                      <a:pt x="92" y="0"/>
                    </a:cubicBezTo>
                    <a:cubicBezTo>
                      <a:pt x="91" y="0"/>
                      <a:pt x="90" y="1"/>
                      <a:pt x="90" y="2"/>
                    </a:cubicBezTo>
                    <a:cubicBezTo>
                      <a:pt x="90" y="3"/>
                      <a:pt x="91" y="4"/>
                      <a:pt x="92" y="4"/>
                    </a:cubicBezTo>
                    <a:cubicBezTo>
                      <a:pt x="98" y="4"/>
                      <a:pt x="98" y="4"/>
                      <a:pt x="98" y="4"/>
                    </a:cubicBezTo>
                    <a:cubicBezTo>
                      <a:pt x="98" y="9"/>
                      <a:pt x="98" y="9"/>
                      <a:pt x="98" y="9"/>
                    </a:cubicBezTo>
                    <a:cubicBezTo>
                      <a:pt x="86" y="9"/>
                      <a:pt x="86" y="9"/>
                      <a:pt x="86" y="9"/>
                    </a:cubicBezTo>
                    <a:cubicBezTo>
                      <a:pt x="85" y="9"/>
                      <a:pt x="84" y="10"/>
                      <a:pt x="84" y="11"/>
                    </a:cubicBezTo>
                    <a:cubicBezTo>
                      <a:pt x="84" y="19"/>
                      <a:pt x="84" y="19"/>
                      <a:pt x="84" y="19"/>
                    </a:cubicBezTo>
                    <a:cubicBezTo>
                      <a:pt x="61" y="19"/>
                      <a:pt x="61" y="19"/>
                      <a:pt x="61" y="19"/>
                    </a:cubicBezTo>
                    <a:cubicBezTo>
                      <a:pt x="61" y="11"/>
                      <a:pt x="61" y="11"/>
                      <a:pt x="61" y="11"/>
                    </a:cubicBezTo>
                    <a:cubicBezTo>
                      <a:pt x="61" y="10"/>
                      <a:pt x="60" y="9"/>
                      <a:pt x="59" y="9"/>
                    </a:cubicBezTo>
                    <a:cubicBezTo>
                      <a:pt x="46" y="9"/>
                      <a:pt x="46" y="9"/>
                      <a:pt x="46" y="9"/>
                    </a:cubicBezTo>
                    <a:cubicBezTo>
                      <a:pt x="46" y="4"/>
                      <a:pt x="46" y="4"/>
                      <a:pt x="46" y="4"/>
                    </a:cubicBezTo>
                    <a:cubicBezTo>
                      <a:pt x="53" y="4"/>
                      <a:pt x="53" y="4"/>
                      <a:pt x="53" y="4"/>
                    </a:cubicBezTo>
                    <a:cubicBezTo>
                      <a:pt x="54" y="4"/>
                      <a:pt x="55" y="3"/>
                      <a:pt x="55" y="2"/>
                    </a:cubicBezTo>
                    <a:cubicBezTo>
                      <a:pt x="55" y="1"/>
                      <a:pt x="54" y="0"/>
                      <a:pt x="53" y="0"/>
                    </a:cubicBezTo>
                    <a:cubicBezTo>
                      <a:pt x="36" y="0"/>
                      <a:pt x="36" y="0"/>
                      <a:pt x="36" y="0"/>
                    </a:cubicBezTo>
                    <a:cubicBezTo>
                      <a:pt x="34" y="0"/>
                      <a:pt x="33" y="1"/>
                      <a:pt x="33" y="2"/>
                    </a:cubicBezTo>
                    <a:cubicBezTo>
                      <a:pt x="33" y="3"/>
                      <a:pt x="34" y="4"/>
                      <a:pt x="35" y="4"/>
                    </a:cubicBezTo>
                    <a:cubicBezTo>
                      <a:pt x="42" y="4"/>
                      <a:pt x="42" y="4"/>
                      <a:pt x="42" y="4"/>
                    </a:cubicBezTo>
                    <a:cubicBezTo>
                      <a:pt x="42" y="9"/>
                      <a:pt x="42" y="9"/>
                      <a:pt x="42" y="9"/>
                    </a:cubicBezTo>
                    <a:cubicBezTo>
                      <a:pt x="30" y="9"/>
                      <a:pt x="30" y="9"/>
                      <a:pt x="30" y="9"/>
                    </a:cubicBezTo>
                    <a:cubicBezTo>
                      <a:pt x="29" y="9"/>
                      <a:pt x="28" y="10"/>
                      <a:pt x="28" y="11"/>
                    </a:cubicBezTo>
                    <a:cubicBezTo>
                      <a:pt x="28" y="19"/>
                      <a:pt x="28" y="19"/>
                      <a:pt x="28" y="19"/>
                    </a:cubicBezTo>
                    <a:cubicBezTo>
                      <a:pt x="17" y="19"/>
                      <a:pt x="17" y="19"/>
                      <a:pt x="17" y="19"/>
                    </a:cubicBezTo>
                    <a:cubicBezTo>
                      <a:pt x="12" y="19"/>
                      <a:pt x="7" y="22"/>
                      <a:pt x="4" y="27"/>
                    </a:cubicBezTo>
                    <a:cubicBezTo>
                      <a:pt x="2" y="32"/>
                      <a:pt x="0" y="42"/>
                      <a:pt x="0" y="57"/>
                    </a:cubicBezTo>
                    <a:cubicBezTo>
                      <a:pt x="0" y="71"/>
                      <a:pt x="2" y="81"/>
                      <a:pt x="4" y="86"/>
                    </a:cubicBezTo>
                    <a:cubicBezTo>
                      <a:pt x="5" y="88"/>
                      <a:pt x="6" y="89"/>
                      <a:pt x="7" y="90"/>
                    </a:cubicBezTo>
                    <a:cubicBezTo>
                      <a:pt x="3" y="90"/>
                      <a:pt x="3" y="90"/>
                      <a:pt x="3" y="90"/>
                    </a:cubicBezTo>
                    <a:cubicBezTo>
                      <a:pt x="2" y="90"/>
                      <a:pt x="1" y="91"/>
                      <a:pt x="1" y="92"/>
                    </a:cubicBezTo>
                    <a:cubicBezTo>
                      <a:pt x="1" y="102"/>
                      <a:pt x="1" y="102"/>
                      <a:pt x="1" y="102"/>
                    </a:cubicBezTo>
                    <a:cubicBezTo>
                      <a:pt x="1" y="103"/>
                      <a:pt x="2" y="104"/>
                      <a:pt x="3" y="104"/>
                    </a:cubicBezTo>
                    <a:cubicBezTo>
                      <a:pt x="12" y="104"/>
                      <a:pt x="12" y="104"/>
                      <a:pt x="12" y="104"/>
                    </a:cubicBezTo>
                    <a:cubicBezTo>
                      <a:pt x="12" y="112"/>
                      <a:pt x="12" y="112"/>
                      <a:pt x="12" y="112"/>
                    </a:cubicBezTo>
                    <a:cubicBezTo>
                      <a:pt x="12" y="113"/>
                      <a:pt x="12" y="113"/>
                      <a:pt x="13" y="114"/>
                    </a:cubicBezTo>
                    <a:cubicBezTo>
                      <a:pt x="12" y="115"/>
                      <a:pt x="11" y="117"/>
                      <a:pt x="12" y="118"/>
                    </a:cubicBezTo>
                    <a:cubicBezTo>
                      <a:pt x="12" y="122"/>
                      <a:pt x="15" y="126"/>
                      <a:pt x="19" y="126"/>
                    </a:cubicBezTo>
                    <a:cubicBezTo>
                      <a:pt x="23" y="126"/>
                      <a:pt x="27" y="122"/>
                      <a:pt x="27" y="118"/>
                    </a:cubicBezTo>
                    <a:cubicBezTo>
                      <a:pt x="27" y="117"/>
                      <a:pt x="27" y="115"/>
                      <a:pt x="26" y="114"/>
                    </a:cubicBezTo>
                    <a:cubicBezTo>
                      <a:pt x="33" y="114"/>
                      <a:pt x="33" y="114"/>
                      <a:pt x="33" y="114"/>
                    </a:cubicBezTo>
                    <a:cubicBezTo>
                      <a:pt x="32" y="115"/>
                      <a:pt x="32" y="117"/>
                      <a:pt x="32" y="118"/>
                    </a:cubicBezTo>
                    <a:cubicBezTo>
                      <a:pt x="32" y="122"/>
                      <a:pt x="36" y="126"/>
                      <a:pt x="40" y="126"/>
                    </a:cubicBezTo>
                    <a:cubicBezTo>
                      <a:pt x="44" y="126"/>
                      <a:pt x="48" y="122"/>
                      <a:pt x="48" y="118"/>
                    </a:cubicBezTo>
                    <a:cubicBezTo>
                      <a:pt x="48" y="116"/>
                      <a:pt x="47" y="115"/>
                      <a:pt x="47" y="114"/>
                    </a:cubicBezTo>
                    <a:cubicBezTo>
                      <a:pt x="47" y="113"/>
                      <a:pt x="48" y="113"/>
                      <a:pt x="48" y="112"/>
                    </a:cubicBezTo>
                    <a:cubicBezTo>
                      <a:pt x="48" y="105"/>
                      <a:pt x="48" y="105"/>
                      <a:pt x="48" y="105"/>
                    </a:cubicBezTo>
                    <a:cubicBezTo>
                      <a:pt x="85" y="105"/>
                      <a:pt x="85" y="105"/>
                      <a:pt x="85" y="105"/>
                    </a:cubicBezTo>
                    <a:cubicBezTo>
                      <a:pt x="86" y="105"/>
                      <a:pt x="87" y="104"/>
                      <a:pt x="88" y="103"/>
                    </a:cubicBezTo>
                    <a:cubicBezTo>
                      <a:pt x="88" y="101"/>
                      <a:pt x="87" y="100"/>
                      <a:pt x="85" y="100"/>
                    </a:cubicBezTo>
                    <a:cubicBezTo>
                      <a:pt x="6" y="100"/>
                      <a:pt x="6" y="100"/>
                      <a:pt x="6" y="100"/>
                    </a:cubicBezTo>
                    <a:cubicBezTo>
                      <a:pt x="6" y="95"/>
                      <a:pt x="6" y="95"/>
                      <a:pt x="6" y="95"/>
                    </a:cubicBezTo>
                    <a:cubicBezTo>
                      <a:pt x="21" y="95"/>
                      <a:pt x="21" y="95"/>
                      <a:pt x="21" y="95"/>
                    </a:cubicBezTo>
                    <a:cubicBezTo>
                      <a:pt x="22" y="95"/>
                      <a:pt x="23" y="94"/>
                      <a:pt x="23" y="93"/>
                    </a:cubicBezTo>
                    <a:cubicBezTo>
                      <a:pt x="24" y="91"/>
                      <a:pt x="23" y="90"/>
                      <a:pt x="21" y="90"/>
                    </a:cubicBezTo>
                    <a:cubicBezTo>
                      <a:pt x="17" y="90"/>
                      <a:pt x="17" y="90"/>
                      <a:pt x="17" y="90"/>
                    </a:cubicBezTo>
                    <a:cubicBezTo>
                      <a:pt x="13" y="90"/>
                      <a:pt x="10" y="88"/>
                      <a:pt x="8" y="85"/>
                    </a:cubicBezTo>
                    <a:cubicBezTo>
                      <a:pt x="6" y="80"/>
                      <a:pt x="4" y="71"/>
                      <a:pt x="4" y="57"/>
                    </a:cubicBezTo>
                    <a:cubicBezTo>
                      <a:pt x="4" y="42"/>
                      <a:pt x="6" y="33"/>
                      <a:pt x="8" y="28"/>
                    </a:cubicBezTo>
                    <a:cubicBezTo>
                      <a:pt x="10" y="25"/>
                      <a:pt x="13" y="23"/>
                      <a:pt x="17" y="23"/>
                    </a:cubicBezTo>
                    <a:cubicBezTo>
                      <a:pt x="98" y="23"/>
                      <a:pt x="98" y="23"/>
                      <a:pt x="98" y="23"/>
                    </a:cubicBezTo>
                    <a:cubicBezTo>
                      <a:pt x="99" y="23"/>
                      <a:pt x="100" y="22"/>
                      <a:pt x="100" y="21"/>
                    </a:cubicBezTo>
                    <a:cubicBezTo>
                      <a:pt x="100" y="20"/>
                      <a:pt x="99" y="19"/>
                      <a:pt x="98" y="19"/>
                    </a:cubicBezTo>
                    <a:cubicBezTo>
                      <a:pt x="88" y="19"/>
                      <a:pt x="88" y="19"/>
                      <a:pt x="88" y="19"/>
                    </a:cubicBezTo>
                    <a:cubicBezTo>
                      <a:pt x="88" y="13"/>
                      <a:pt x="88" y="13"/>
                      <a:pt x="88" y="13"/>
                    </a:cubicBezTo>
                    <a:cubicBezTo>
                      <a:pt x="113" y="13"/>
                      <a:pt x="113" y="13"/>
                      <a:pt x="113" y="13"/>
                    </a:cubicBezTo>
                    <a:cubicBezTo>
                      <a:pt x="113" y="19"/>
                      <a:pt x="113" y="19"/>
                      <a:pt x="113" y="19"/>
                    </a:cubicBezTo>
                    <a:cubicBezTo>
                      <a:pt x="108" y="19"/>
                      <a:pt x="108" y="19"/>
                      <a:pt x="108" y="19"/>
                    </a:cubicBezTo>
                    <a:cubicBezTo>
                      <a:pt x="107" y="19"/>
                      <a:pt x="106" y="20"/>
                      <a:pt x="106" y="21"/>
                    </a:cubicBezTo>
                    <a:cubicBezTo>
                      <a:pt x="106" y="22"/>
                      <a:pt x="107" y="23"/>
                      <a:pt x="108" y="23"/>
                    </a:cubicBezTo>
                    <a:cubicBezTo>
                      <a:pt x="127" y="23"/>
                      <a:pt x="127" y="23"/>
                      <a:pt x="127" y="23"/>
                    </a:cubicBezTo>
                    <a:cubicBezTo>
                      <a:pt x="131" y="23"/>
                      <a:pt x="135" y="25"/>
                      <a:pt x="136" y="28"/>
                    </a:cubicBezTo>
                    <a:cubicBezTo>
                      <a:pt x="138" y="33"/>
                      <a:pt x="141" y="42"/>
                      <a:pt x="141" y="57"/>
                    </a:cubicBezTo>
                    <a:cubicBezTo>
                      <a:pt x="141" y="71"/>
                      <a:pt x="138" y="80"/>
                      <a:pt x="136" y="85"/>
                    </a:cubicBezTo>
                    <a:cubicBezTo>
                      <a:pt x="135" y="88"/>
                      <a:pt x="131" y="90"/>
                      <a:pt x="127" y="90"/>
                    </a:cubicBezTo>
                    <a:cubicBezTo>
                      <a:pt x="31" y="90"/>
                      <a:pt x="31" y="90"/>
                      <a:pt x="31" y="90"/>
                    </a:cubicBezTo>
                    <a:cubicBezTo>
                      <a:pt x="30" y="90"/>
                      <a:pt x="29" y="91"/>
                      <a:pt x="29" y="92"/>
                    </a:cubicBezTo>
                    <a:cubicBezTo>
                      <a:pt x="29" y="93"/>
                      <a:pt x="30" y="95"/>
                      <a:pt x="31" y="95"/>
                    </a:cubicBezTo>
                    <a:cubicBezTo>
                      <a:pt x="141" y="95"/>
                      <a:pt x="141" y="95"/>
                      <a:pt x="141" y="95"/>
                    </a:cubicBezTo>
                    <a:cubicBezTo>
                      <a:pt x="141" y="100"/>
                      <a:pt x="141" y="100"/>
                      <a:pt x="141" y="100"/>
                    </a:cubicBezTo>
                    <a:cubicBezTo>
                      <a:pt x="96" y="100"/>
                      <a:pt x="96" y="100"/>
                      <a:pt x="96" y="100"/>
                    </a:cubicBezTo>
                    <a:cubicBezTo>
                      <a:pt x="95" y="100"/>
                      <a:pt x="94" y="101"/>
                      <a:pt x="94" y="102"/>
                    </a:cubicBezTo>
                    <a:cubicBezTo>
                      <a:pt x="93" y="103"/>
                      <a:pt x="94" y="105"/>
                      <a:pt x="96" y="105"/>
                    </a:cubicBezTo>
                    <a:cubicBezTo>
                      <a:pt x="97" y="105"/>
                      <a:pt x="97" y="105"/>
                      <a:pt x="97" y="105"/>
                    </a:cubicBezTo>
                    <a:cubicBezTo>
                      <a:pt x="97" y="112"/>
                      <a:pt x="97" y="112"/>
                      <a:pt x="97" y="112"/>
                    </a:cubicBezTo>
                    <a:cubicBezTo>
                      <a:pt x="97" y="113"/>
                      <a:pt x="97" y="114"/>
                      <a:pt x="98" y="114"/>
                    </a:cubicBezTo>
                    <a:cubicBezTo>
                      <a:pt x="97" y="115"/>
                      <a:pt x="97" y="117"/>
                      <a:pt x="97" y="119"/>
                    </a:cubicBezTo>
                    <a:cubicBezTo>
                      <a:pt x="97" y="122"/>
                      <a:pt x="100" y="125"/>
                      <a:pt x="104" y="125"/>
                    </a:cubicBezTo>
                    <a:cubicBezTo>
                      <a:pt x="108" y="126"/>
                      <a:pt x="112" y="122"/>
                      <a:pt x="112" y="118"/>
                    </a:cubicBezTo>
                    <a:cubicBezTo>
                      <a:pt x="112" y="116"/>
                      <a:pt x="112" y="115"/>
                      <a:pt x="112" y="114"/>
                    </a:cubicBezTo>
                    <a:cubicBezTo>
                      <a:pt x="118" y="114"/>
                      <a:pt x="118" y="114"/>
                      <a:pt x="118" y="114"/>
                    </a:cubicBezTo>
                    <a:cubicBezTo>
                      <a:pt x="118" y="115"/>
                      <a:pt x="117" y="117"/>
                      <a:pt x="117" y="118"/>
                    </a:cubicBezTo>
                    <a:cubicBezTo>
                      <a:pt x="118" y="122"/>
                      <a:pt x="121" y="125"/>
                      <a:pt x="125" y="126"/>
                    </a:cubicBezTo>
                    <a:cubicBezTo>
                      <a:pt x="129" y="126"/>
                      <a:pt x="133" y="122"/>
                      <a:pt x="133" y="118"/>
                    </a:cubicBezTo>
                    <a:cubicBezTo>
                      <a:pt x="133" y="116"/>
                      <a:pt x="133" y="115"/>
                      <a:pt x="132" y="114"/>
                    </a:cubicBezTo>
                    <a:cubicBezTo>
                      <a:pt x="133" y="114"/>
                      <a:pt x="133" y="113"/>
                      <a:pt x="133" y="112"/>
                    </a:cubicBezTo>
                    <a:cubicBezTo>
                      <a:pt x="133" y="104"/>
                      <a:pt x="133" y="104"/>
                      <a:pt x="133" y="104"/>
                    </a:cubicBezTo>
                    <a:cubicBezTo>
                      <a:pt x="143" y="104"/>
                      <a:pt x="143" y="104"/>
                      <a:pt x="143" y="104"/>
                    </a:cubicBezTo>
                    <a:cubicBezTo>
                      <a:pt x="144" y="104"/>
                      <a:pt x="145" y="103"/>
                      <a:pt x="145" y="102"/>
                    </a:cubicBezTo>
                    <a:cubicBezTo>
                      <a:pt x="145" y="93"/>
                      <a:pt x="145" y="93"/>
                      <a:pt x="145" y="93"/>
                    </a:cubicBezTo>
                    <a:cubicBezTo>
                      <a:pt x="145" y="92"/>
                      <a:pt x="144" y="91"/>
                      <a:pt x="143" y="90"/>
                    </a:cubicBezTo>
                    <a:close/>
                    <a:moveTo>
                      <a:pt x="23" y="118"/>
                    </a:moveTo>
                    <a:cubicBezTo>
                      <a:pt x="23" y="120"/>
                      <a:pt x="21" y="121"/>
                      <a:pt x="20" y="121"/>
                    </a:cubicBezTo>
                    <a:cubicBezTo>
                      <a:pt x="18" y="121"/>
                      <a:pt x="16" y="120"/>
                      <a:pt x="16" y="118"/>
                    </a:cubicBezTo>
                    <a:cubicBezTo>
                      <a:pt x="16" y="116"/>
                      <a:pt x="18" y="114"/>
                      <a:pt x="20" y="114"/>
                    </a:cubicBezTo>
                    <a:cubicBezTo>
                      <a:pt x="21" y="114"/>
                      <a:pt x="23" y="116"/>
                      <a:pt x="23" y="118"/>
                    </a:cubicBezTo>
                    <a:close/>
                    <a:moveTo>
                      <a:pt x="40" y="121"/>
                    </a:moveTo>
                    <a:cubicBezTo>
                      <a:pt x="38" y="121"/>
                      <a:pt x="37" y="120"/>
                      <a:pt x="37" y="118"/>
                    </a:cubicBezTo>
                    <a:cubicBezTo>
                      <a:pt x="37" y="116"/>
                      <a:pt x="38" y="114"/>
                      <a:pt x="40" y="114"/>
                    </a:cubicBezTo>
                    <a:cubicBezTo>
                      <a:pt x="42" y="114"/>
                      <a:pt x="44" y="116"/>
                      <a:pt x="44" y="118"/>
                    </a:cubicBezTo>
                    <a:cubicBezTo>
                      <a:pt x="44" y="120"/>
                      <a:pt x="42" y="121"/>
                      <a:pt x="40" y="121"/>
                    </a:cubicBezTo>
                    <a:close/>
                    <a:moveTo>
                      <a:pt x="44" y="110"/>
                    </a:moveTo>
                    <a:cubicBezTo>
                      <a:pt x="16" y="110"/>
                      <a:pt x="16" y="110"/>
                      <a:pt x="16" y="110"/>
                    </a:cubicBezTo>
                    <a:cubicBezTo>
                      <a:pt x="16" y="105"/>
                      <a:pt x="16" y="105"/>
                      <a:pt x="16" y="105"/>
                    </a:cubicBezTo>
                    <a:cubicBezTo>
                      <a:pt x="44" y="105"/>
                      <a:pt x="44" y="105"/>
                      <a:pt x="44" y="105"/>
                    </a:cubicBezTo>
                    <a:lnTo>
                      <a:pt x="44" y="110"/>
                    </a:lnTo>
                    <a:close/>
                    <a:moveTo>
                      <a:pt x="32" y="13"/>
                    </a:moveTo>
                    <a:cubicBezTo>
                      <a:pt x="56" y="13"/>
                      <a:pt x="56" y="13"/>
                      <a:pt x="56" y="13"/>
                    </a:cubicBezTo>
                    <a:cubicBezTo>
                      <a:pt x="56" y="19"/>
                      <a:pt x="56" y="19"/>
                      <a:pt x="56" y="19"/>
                    </a:cubicBezTo>
                    <a:cubicBezTo>
                      <a:pt x="32" y="19"/>
                      <a:pt x="32" y="19"/>
                      <a:pt x="32" y="19"/>
                    </a:cubicBezTo>
                    <a:lnTo>
                      <a:pt x="32" y="13"/>
                    </a:lnTo>
                    <a:close/>
                    <a:moveTo>
                      <a:pt x="108" y="118"/>
                    </a:moveTo>
                    <a:cubicBezTo>
                      <a:pt x="108" y="120"/>
                      <a:pt x="106" y="121"/>
                      <a:pt x="104" y="121"/>
                    </a:cubicBezTo>
                    <a:cubicBezTo>
                      <a:pt x="102" y="121"/>
                      <a:pt x="101" y="120"/>
                      <a:pt x="101" y="118"/>
                    </a:cubicBezTo>
                    <a:cubicBezTo>
                      <a:pt x="101" y="116"/>
                      <a:pt x="102" y="114"/>
                      <a:pt x="104" y="114"/>
                    </a:cubicBezTo>
                    <a:cubicBezTo>
                      <a:pt x="106" y="114"/>
                      <a:pt x="108" y="116"/>
                      <a:pt x="108" y="118"/>
                    </a:cubicBezTo>
                    <a:close/>
                    <a:moveTo>
                      <a:pt x="125" y="121"/>
                    </a:moveTo>
                    <a:cubicBezTo>
                      <a:pt x="123" y="121"/>
                      <a:pt x="121" y="120"/>
                      <a:pt x="121" y="118"/>
                    </a:cubicBezTo>
                    <a:cubicBezTo>
                      <a:pt x="121" y="116"/>
                      <a:pt x="123" y="114"/>
                      <a:pt x="125" y="114"/>
                    </a:cubicBezTo>
                    <a:cubicBezTo>
                      <a:pt x="127" y="114"/>
                      <a:pt x="129" y="116"/>
                      <a:pt x="129" y="118"/>
                    </a:cubicBezTo>
                    <a:cubicBezTo>
                      <a:pt x="129" y="120"/>
                      <a:pt x="127" y="121"/>
                      <a:pt x="125" y="121"/>
                    </a:cubicBezTo>
                    <a:close/>
                    <a:moveTo>
                      <a:pt x="129" y="110"/>
                    </a:moveTo>
                    <a:cubicBezTo>
                      <a:pt x="101" y="110"/>
                      <a:pt x="101" y="110"/>
                      <a:pt x="101" y="110"/>
                    </a:cubicBezTo>
                    <a:cubicBezTo>
                      <a:pt x="101" y="105"/>
                      <a:pt x="101" y="105"/>
                      <a:pt x="101" y="105"/>
                    </a:cubicBezTo>
                    <a:cubicBezTo>
                      <a:pt x="129" y="105"/>
                      <a:pt x="129" y="105"/>
                      <a:pt x="129" y="105"/>
                    </a:cubicBezTo>
                    <a:lnTo>
                      <a:pt x="129" y="1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FE1E7FBE-67F1-5CE4-3587-75916097B734}"/>
              </a:ext>
            </a:extLst>
          </p:cNvPr>
          <p:cNvGrpSpPr/>
          <p:nvPr/>
        </p:nvGrpSpPr>
        <p:grpSpPr>
          <a:xfrm>
            <a:off x="4251852" y="1782587"/>
            <a:ext cx="640200" cy="640200"/>
            <a:chOff x="4251852" y="1261950"/>
            <a:chExt cx="640200" cy="640200"/>
          </a:xfrm>
        </p:grpSpPr>
        <p:sp>
          <p:nvSpPr>
            <p:cNvPr id="2270" name="Google Shape;2270;p36"/>
            <p:cNvSpPr/>
            <p:nvPr/>
          </p:nvSpPr>
          <p:spPr>
            <a:xfrm>
              <a:off x="4251852" y="1261950"/>
              <a:ext cx="640200" cy="640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tamaran"/>
                <a:ea typeface="Catamaran"/>
                <a:cs typeface="Catamaran"/>
                <a:sym typeface="Catamaran"/>
              </a:endParaRPr>
            </a:p>
          </p:txBody>
        </p:sp>
        <p:grpSp>
          <p:nvGrpSpPr>
            <p:cNvPr id="2285" name="Google Shape;2285;p36"/>
            <p:cNvGrpSpPr/>
            <p:nvPr/>
          </p:nvGrpSpPr>
          <p:grpSpPr>
            <a:xfrm>
              <a:off x="4382149" y="1393346"/>
              <a:ext cx="379605" cy="377408"/>
              <a:chOff x="3118311" y="3227473"/>
              <a:chExt cx="379605" cy="377408"/>
            </a:xfrm>
          </p:grpSpPr>
          <p:sp>
            <p:nvSpPr>
              <p:cNvPr id="2286" name="Google Shape;2286;p36"/>
              <p:cNvSpPr/>
              <p:nvPr/>
            </p:nvSpPr>
            <p:spPr>
              <a:xfrm>
                <a:off x="3118311" y="3227473"/>
                <a:ext cx="379605" cy="294028"/>
              </a:xfrm>
              <a:custGeom>
                <a:avLst/>
                <a:gdLst/>
                <a:ahLst/>
                <a:cxnLst/>
                <a:rect l="l" t="t" r="r" b="b"/>
                <a:pathLst>
                  <a:path w="146" h="113" extrusionOk="0">
                    <a:moveTo>
                      <a:pt x="146" y="51"/>
                    </a:moveTo>
                    <a:cubicBezTo>
                      <a:pt x="146" y="50"/>
                      <a:pt x="146" y="50"/>
                      <a:pt x="145" y="49"/>
                    </a:cubicBezTo>
                    <a:cubicBezTo>
                      <a:pt x="74" y="1"/>
                      <a:pt x="74" y="1"/>
                      <a:pt x="74" y="1"/>
                    </a:cubicBezTo>
                    <a:cubicBezTo>
                      <a:pt x="74" y="0"/>
                      <a:pt x="73" y="0"/>
                      <a:pt x="72" y="1"/>
                    </a:cubicBezTo>
                    <a:cubicBezTo>
                      <a:pt x="40" y="23"/>
                      <a:pt x="40" y="23"/>
                      <a:pt x="40" y="23"/>
                    </a:cubicBezTo>
                    <a:cubicBezTo>
                      <a:pt x="39" y="23"/>
                      <a:pt x="39" y="25"/>
                      <a:pt x="40" y="26"/>
                    </a:cubicBezTo>
                    <a:cubicBezTo>
                      <a:pt x="40" y="26"/>
                      <a:pt x="42" y="27"/>
                      <a:pt x="43" y="26"/>
                    </a:cubicBezTo>
                    <a:cubicBezTo>
                      <a:pt x="73" y="5"/>
                      <a:pt x="73" y="5"/>
                      <a:pt x="73" y="5"/>
                    </a:cubicBezTo>
                    <a:cubicBezTo>
                      <a:pt x="141" y="52"/>
                      <a:pt x="141" y="52"/>
                      <a:pt x="141" y="52"/>
                    </a:cubicBezTo>
                    <a:cubicBezTo>
                      <a:pt x="135" y="60"/>
                      <a:pt x="135" y="60"/>
                      <a:pt x="135" y="60"/>
                    </a:cubicBezTo>
                    <a:cubicBezTo>
                      <a:pt x="74" y="19"/>
                      <a:pt x="74" y="19"/>
                      <a:pt x="74" y="19"/>
                    </a:cubicBezTo>
                    <a:cubicBezTo>
                      <a:pt x="74" y="18"/>
                      <a:pt x="73" y="18"/>
                      <a:pt x="72" y="19"/>
                    </a:cubicBezTo>
                    <a:cubicBezTo>
                      <a:pt x="12" y="60"/>
                      <a:pt x="12" y="60"/>
                      <a:pt x="12" y="60"/>
                    </a:cubicBezTo>
                    <a:cubicBezTo>
                      <a:pt x="6" y="52"/>
                      <a:pt x="6" y="52"/>
                      <a:pt x="6" y="52"/>
                    </a:cubicBezTo>
                    <a:cubicBezTo>
                      <a:pt x="34" y="32"/>
                      <a:pt x="34" y="32"/>
                      <a:pt x="34" y="32"/>
                    </a:cubicBezTo>
                    <a:cubicBezTo>
                      <a:pt x="35" y="31"/>
                      <a:pt x="36" y="30"/>
                      <a:pt x="35" y="29"/>
                    </a:cubicBezTo>
                    <a:cubicBezTo>
                      <a:pt x="34" y="28"/>
                      <a:pt x="33" y="28"/>
                      <a:pt x="32" y="28"/>
                    </a:cubicBezTo>
                    <a:cubicBezTo>
                      <a:pt x="1" y="49"/>
                      <a:pt x="1" y="49"/>
                      <a:pt x="1" y="49"/>
                    </a:cubicBezTo>
                    <a:cubicBezTo>
                      <a:pt x="1" y="50"/>
                      <a:pt x="1" y="50"/>
                      <a:pt x="1" y="51"/>
                    </a:cubicBezTo>
                    <a:cubicBezTo>
                      <a:pt x="0" y="51"/>
                      <a:pt x="1" y="52"/>
                      <a:pt x="1" y="52"/>
                    </a:cubicBezTo>
                    <a:cubicBezTo>
                      <a:pt x="10" y="65"/>
                      <a:pt x="10" y="65"/>
                      <a:pt x="10" y="65"/>
                    </a:cubicBezTo>
                    <a:cubicBezTo>
                      <a:pt x="10" y="66"/>
                      <a:pt x="12" y="66"/>
                      <a:pt x="13" y="65"/>
                    </a:cubicBezTo>
                    <a:cubicBezTo>
                      <a:pt x="18" y="61"/>
                      <a:pt x="18" y="61"/>
                      <a:pt x="18" y="61"/>
                    </a:cubicBezTo>
                    <a:cubicBezTo>
                      <a:pt x="18" y="111"/>
                      <a:pt x="18" y="111"/>
                      <a:pt x="18" y="111"/>
                    </a:cubicBezTo>
                    <a:cubicBezTo>
                      <a:pt x="18" y="112"/>
                      <a:pt x="19" y="113"/>
                      <a:pt x="20" y="113"/>
                    </a:cubicBezTo>
                    <a:cubicBezTo>
                      <a:pt x="21" y="113"/>
                      <a:pt x="23" y="112"/>
                      <a:pt x="23" y="111"/>
                    </a:cubicBezTo>
                    <a:cubicBezTo>
                      <a:pt x="23" y="58"/>
                      <a:pt x="23" y="58"/>
                      <a:pt x="23" y="58"/>
                    </a:cubicBezTo>
                    <a:cubicBezTo>
                      <a:pt x="73" y="23"/>
                      <a:pt x="73" y="23"/>
                      <a:pt x="73" y="23"/>
                    </a:cubicBezTo>
                    <a:cubicBezTo>
                      <a:pt x="124" y="58"/>
                      <a:pt x="124" y="58"/>
                      <a:pt x="124" y="58"/>
                    </a:cubicBezTo>
                    <a:cubicBezTo>
                      <a:pt x="124" y="68"/>
                      <a:pt x="124" y="68"/>
                      <a:pt x="124" y="68"/>
                    </a:cubicBezTo>
                    <a:cubicBezTo>
                      <a:pt x="124" y="70"/>
                      <a:pt x="125" y="71"/>
                      <a:pt x="126" y="71"/>
                    </a:cubicBezTo>
                    <a:cubicBezTo>
                      <a:pt x="127" y="71"/>
                      <a:pt x="128" y="70"/>
                      <a:pt x="128" y="69"/>
                    </a:cubicBezTo>
                    <a:cubicBezTo>
                      <a:pt x="128" y="61"/>
                      <a:pt x="128" y="61"/>
                      <a:pt x="128" y="61"/>
                    </a:cubicBezTo>
                    <a:cubicBezTo>
                      <a:pt x="134" y="65"/>
                      <a:pt x="134" y="65"/>
                      <a:pt x="134" y="65"/>
                    </a:cubicBezTo>
                    <a:cubicBezTo>
                      <a:pt x="134" y="65"/>
                      <a:pt x="135" y="66"/>
                      <a:pt x="135" y="66"/>
                    </a:cubicBezTo>
                    <a:cubicBezTo>
                      <a:pt x="136" y="66"/>
                      <a:pt x="136" y="65"/>
                      <a:pt x="137" y="65"/>
                    </a:cubicBezTo>
                    <a:cubicBezTo>
                      <a:pt x="146" y="52"/>
                      <a:pt x="146" y="52"/>
                      <a:pt x="146" y="52"/>
                    </a:cubicBezTo>
                    <a:cubicBezTo>
                      <a:pt x="146" y="52"/>
                      <a:pt x="146" y="51"/>
                      <a:pt x="146" y="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7" name="Google Shape;2287;p36"/>
              <p:cNvSpPr/>
              <p:nvPr/>
            </p:nvSpPr>
            <p:spPr>
              <a:xfrm>
                <a:off x="3139157" y="3424954"/>
                <a:ext cx="337914" cy="179927"/>
              </a:xfrm>
              <a:custGeom>
                <a:avLst/>
                <a:gdLst/>
                <a:ahLst/>
                <a:cxnLst/>
                <a:rect l="l" t="t" r="r" b="b"/>
                <a:pathLst>
                  <a:path w="130" h="69" extrusionOk="0">
                    <a:moveTo>
                      <a:pt x="128" y="54"/>
                    </a:moveTo>
                    <a:cubicBezTo>
                      <a:pt x="120" y="54"/>
                      <a:pt x="120" y="54"/>
                      <a:pt x="120" y="54"/>
                    </a:cubicBezTo>
                    <a:cubicBezTo>
                      <a:pt x="120" y="2"/>
                      <a:pt x="120" y="2"/>
                      <a:pt x="120" y="2"/>
                    </a:cubicBezTo>
                    <a:cubicBezTo>
                      <a:pt x="120" y="1"/>
                      <a:pt x="119" y="0"/>
                      <a:pt x="118" y="0"/>
                    </a:cubicBezTo>
                    <a:cubicBezTo>
                      <a:pt x="117" y="0"/>
                      <a:pt x="116" y="1"/>
                      <a:pt x="116" y="2"/>
                    </a:cubicBezTo>
                    <a:cubicBezTo>
                      <a:pt x="116" y="54"/>
                      <a:pt x="116" y="54"/>
                      <a:pt x="116" y="54"/>
                    </a:cubicBezTo>
                    <a:cubicBezTo>
                      <a:pt x="67" y="54"/>
                      <a:pt x="67" y="54"/>
                      <a:pt x="67" y="54"/>
                    </a:cubicBezTo>
                    <a:cubicBezTo>
                      <a:pt x="67" y="30"/>
                      <a:pt x="67" y="30"/>
                      <a:pt x="67" y="30"/>
                    </a:cubicBezTo>
                    <a:cubicBezTo>
                      <a:pt x="70" y="32"/>
                      <a:pt x="74" y="33"/>
                      <a:pt x="79" y="33"/>
                    </a:cubicBezTo>
                    <a:cubicBezTo>
                      <a:pt x="82" y="33"/>
                      <a:pt x="85" y="33"/>
                      <a:pt x="88" y="31"/>
                    </a:cubicBezTo>
                    <a:cubicBezTo>
                      <a:pt x="101" y="26"/>
                      <a:pt x="102" y="12"/>
                      <a:pt x="102" y="12"/>
                    </a:cubicBezTo>
                    <a:cubicBezTo>
                      <a:pt x="103" y="11"/>
                      <a:pt x="102" y="10"/>
                      <a:pt x="102" y="10"/>
                    </a:cubicBezTo>
                    <a:cubicBezTo>
                      <a:pt x="101" y="9"/>
                      <a:pt x="90" y="1"/>
                      <a:pt x="77" y="6"/>
                    </a:cubicBezTo>
                    <a:cubicBezTo>
                      <a:pt x="71" y="9"/>
                      <a:pt x="67" y="14"/>
                      <a:pt x="65" y="19"/>
                    </a:cubicBezTo>
                    <a:cubicBezTo>
                      <a:pt x="63" y="14"/>
                      <a:pt x="60" y="9"/>
                      <a:pt x="53" y="6"/>
                    </a:cubicBezTo>
                    <a:cubicBezTo>
                      <a:pt x="41" y="1"/>
                      <a:pt x="29" y="9"/>
                      <a:pt x="29" y="10"/>
                    </a:cubicBezTo>
                    <a:cubicBezTo>
                      <a:pt x="28" y="10"/>
                      <a:pt x="28" y="11"/>
                      <a:pt x="28" y="12"/>
                    </a:cubicBezTo>
                    <a:cubicBezTo>
                      <a:pt x="28" y="12"/>
                      <a:pt x="30" y="26"/>
                      <a:pt x="42" y="31"/>
                    </a:cubicBezTo>
                    <a:cubicBezTo>
                      <a:pt x="45" y="33"/>
                      <a:pt x="48" y="33"/>
                      <a:pt x="51" y="33"/>
                    </a:cubicBezTo>
                    <a:cubicBezTo>
                      <a:pt x="56" y="33"/>
                      <a:pt x="60" y="32"/>
                      <a:pt x="63" y="30"/>
                    </a:cubicBezTo>
                    <a:cubicBezTo>
                      <a:pt x="63" y="54"/>
                      <a:pt x="63" y="54"/>
                      <a:pt x="63" y="54"/>
                    </a:cubicBezTo>
                    <a:cubicBezTo>
                      <a:pt x="15" y="54"/>
                      <a:pt x="15" y="54"/>
                      <a:pt x="15" y="54"/>
                    </a:cubicBezTo>
                    <a:cubicBezTo>
                      <a:pt x="15" y="45"/>
                      <a:pt x="15" y="45"/>
                      <a:pt x="15" y="45"/>
                    </a:cubicBezTo>
                    <a:cubicBezTo>
                      <a:pt x="15" y="44"/>
                      <a:pt x="14" y="43"/>
                      <a:pt x="13" y="43"/>
                    </a:cubicBezTo>
                    <a:cubicBezTo>
                      <a:pt x="11" y="43"/>
                      <a:pt x="10" y="44"/>
                      <a:pt x="10" y="45"/>
                    </a:cubicBezTo>
                    <a:cubicBezTo>
                      <a:pt x="10" y="54"/>
                      <a:pt x="10" y="54"/>
                      <a:pt x="10" y="54"/>
                    </a:cubicBezTo>
                    <a:cubicBezTo>
                      <a:pt x="2" y="54"/>
                      <a:pt x="2" y="54"/>
                      <a:pt x="2" y="54"/>
                    </a:cubicBezTo>
                    <a:cubicBezTo>
                      <a:pt x="1" y="54"/>
                      <a:pt x="0" y="55"/>
                      <a:pt x="0" y="56"/>
                    </a:cubicBezTo>
                    <a:cubicBezTo>
                      <a:pt x="0" y="67"/>
                      <a:pt x="0" y="67"/>
                      <a:pt x="0" y="67"/>
                    </a:cubicBezTo>
                    <a:cubicBezTo>
                      <a:pt x="0" y="69"/>
                      <a:pt x="1" y="69"/>
                      <a:pt x="2" y="69"/>
                    </a:cubicBezTo>
                    <a:cubicBezTo>
                      <a:pt x="128" y="69"/>
                      <a:pt x="128" y="69"/>
                      <a:pt x="128" y="69"/>
                    </a:cubicBezTo>
                    <a:cubicBezTo>
                      <a:pt x="129" y="69"/>
                      <a:pt x="130" y="69"/>
                      <a:pt x="130" y="67"/>
                    </a:cubicBezTo>
                    <a:cubicBezTo>
                      <a:pt x="130" y="56"/>
                      <a:pt x="130" y="56"/>
                      <a:pt x="130" y="56"/>
                    </a:cubicBezTo>
                    <a:cubicBezTo>
                      <a:pt x="130" y="55"/>
                      <a:pt x="129" y="54"/>
                      <a:pt x="128" y="54"/>
                    </a:cubicBezTo>
                    <a:close/>
                    <a:moveTo>
                      <a:pt x="79" y="10"/>
                    </a:moveTo>
                    <a:cubicBezTo>
                      <a:pt x="87" y="7"/>
                      <a:pt x="95" y="11"/>
                      <a:pt x="98" y="12"/>
                    </a:cubicBezTo>
                    <a:cubicBezTo>
                      <a:pt x="97" y="15"/>
                      <a:pt x="95" y="24"/>
                      <a:pt x="87" y="27"/>
                    </a:cubicBezTo>
                    <a:cubicBezTo>
                      <a:pt x="78" y="31"/>
                      <a:pt x="70" y="27"/>
                      <a:pt x="68" y="25"/>
                    </a:cubicBezTo>
                    <a:cubicBezTo>
                      <a:pt x="68" y="22"/>
                      <a:pt x="71" y="14"/>
                      <a:pt x="79" y="10"/>
                    </a:cubicBezTo>
                    <a:close/>
                    <a:moveTo>
                      <a:pt x="44" y="27"/>
                    </a:moveTo>
                    <a:cubicBezTo>
                      <a:pt x="36" y="24"/>
                      <a:pt x="33" y="15"/>
                      <a:pt x="33" y="12"/>
                    </a:cubicBezTo>
                    <a:cubicBezTo>
                      <a:pt x="35" y="11"/>
                      <a:pt x="43" y="7"/>
                      <a:pt x="51" y="10"/>
                    </a:cubicBezTo>
                    <a:cubicBezTo>
                      <a:pt x="60" y="14"/>
                      <a:pt x="62" y="22"/>
                      <a:pt x="63" y="25"/>
                    </a:cubicBezTo>
                    <a:cubicBezTo>
                      <a:pt x="60" y="27"/>
                      <a:pt x="52" y="31"/>
                      <a:pt x="44" y="27"/>
                    </a:cubicBezTo>
                    <a:close/>
                    <a:moveTo>
                      <a:pt x="126" y="65"/>
                    </a:moveTo>
                    <a:cubicBezTo>
                      <a:pt x="4" y="65"/>
                      <a:pt x="4" y="65"/>
                      <a:pt x="4" y="65"/>
                    </a:cubicBezTo>
                    <a:cubicBezTo>
                      <a:pt x="4" y="58"/>
                      <a:pt x="4" y="58"/>
                      <a:pt x="4" y="58"/>
                    </a:cubicBezTo>
                    <a:cubicBezTo>
                      <a:pt x="126" y="58"/>
                      <a:pt x="126" y="58"/>
                      <a:pt x="126" y="58"/>
                    </a:cubicBezTo>
                    <a:cubicBezTo>
                      <a:pt x="126" y="65"/>
                      <a:pt x="126" y="65"/>
                      <a:pt x="126" y="6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2288" name="Google Shape;2288;p36"/>
              <p:cNvSpPr/>
              <p:nvPr/>
            </p:nvSpPr>
            <p:spPr>
              <a:xfrm>
                <a:off x="3271909" y="3333894"/>
                <a:ext cx="72410" cy="107518"/>
              </a:xfrm>
              <a:custGeom>
                <a:avLst/>
                <a:gdLst/>
                <a:ahLst/>
                <a:cxnLst/>
                <a:rect l="l" t="t" r="r" b="b"/>
                <a:pathLst>
                  <a:path w="28" h="41" extrusionOk="0">
                    <a:moveTo>
                      <a:pt x="15" y="0"/>
                    </a:moveTo>
                    <a:cubicBezTo>
                      <a:pt x="14" y="0"/>
                      <a:pt x="13" y="0"/>
                      <a:pt x="12" y="1"/>
                    </a:cubicBezTo>
                    <a:cubicBezTo>
                      <a:pt x="1" y="24"/>
                      <a:pt x="1" y="24"/>
                      <a:pt x="1" y="24"/>
                    </a:cubicBezTo>
                    <a:cubicBezTo>
                      <a:pt x="0" y="25"/>
                      <a:pt x="1" y="26"/>
                      <a:pt x="2" y="27"/>
                    </a:cubicBezTo>
                    <a:cubicBezTo>
                      <a:pt x="2" y="27"/>
                      <a:pt x="2" y="27"/>
                      <a:pt x="3" y="27"/>
                    </a:cubicBezTo>
                    <a:cubicBezTo>
                      <a:pt x="12" y="27"/>
                      <a:pt x="12" y="27"/>
                      <a:pt x="12" y="27"/>
                    </a:cubicBezTo>
                    <a:cubicBezTo>
                      <a:pt x="12" y="39"/>
                      <a:pt x="12" y="39"/>
                      <a:pt x="12" y="39"/>
                    </a:cubicBezTo>
                    <a:cubicBezTo>
                      <a:pt x="12" y="39"/>
                      <a:pt x="12" y="40"/>
                      <a:pt x="13" y="41"/>
                    </a:cubicBezTo>
                    <a:cubicBezTo>
                      <a:pt x="13" y="41"/>
                      <a:pt x="14" y="41"/>
                      <a:pt x="14" y="41"/>
                    </a:cubicBezTo>
                    <a:cubicBezTo>
                      <a:pt x="15" y="41"/>
                      <a:pt x="16" y="41"/>
                      <a:pt x="16" y="40"/>
                    </a:cubicBezTo>
                    <a:cubicBezTo>
                      <a:pt x="28" y="17"/>
                      <a:pt x="28" y="17"/>
                      <a:pt x="28" y="17"/>
                    </a:cubicBezTo>
                    <a:cubicBezTo>
                      <a:pt x="28" y="16"/>
                      <a:pt x="28" y="15"/>
                      <a:pt x="27" y="14"/>
                    </a:cubicBezTo>
                    <a:cubicBezTo>
                      <a:pt x="27" y="14"/>
                      <a:pt x="26" y="14"/>
                      <a:pt x="26" y="14"/>
                    </a:cubicBezTo>
                    <a:cubicBezTo>
                      <a:pt x="16" y="14"/>
                      <a:pt x="16" y="14"/>
                      <a:pt x="16" y="14"/>
                    </a:cubicBezTo>
                    <a:cubicBezTo>
                      <a:pt x="16" y="2"/>
                      <a:pt x="16" y="2"/>
                      <a:pt x="16" y="2"/>
                    </a:cubicBezTo>
                    <a:cubicBezTo>
                      <a:pt x="16" y="1"/>
                      <a:pt x="16" y="0"/>
                      <a:pt x="15" y="0"/>
                    </a:cubicBezTo>
                    <a:close/>
                    <a:moveTo>
                      <a:pt x="22" y="18"/>
                    </a:moveTo>
                    <a:cubicBezTo>
                      <a:pt x="16" y="30"/>
                      <a:pt x="16" y="30"/>
                      <a:pt x="16" y="30"/>
                    </a:cubicBezTo>
                    <a:cubicBezTo>
                      <a:pt x="16" y="25"/>
                      <a:pt x="16" y="25"/>
                      <a:pt x="16" y="25"/>
                    </a:cubicBezTo>
                    <a:cubicBezTo>
                      <a:pt x="16" y="24"/>
                      <a:pt x="15" y="23"/>
                      <a:pt x="14" y="23"/>
                    </a:cubicBezTo>
                    <a:cubicBezTo>
                      <a:pt x="6" y="23"/>
                      <a:pt x="6" y="23"/>
                      <a:pt x="6" y="23"/>
                    </a:cubicBezTo>
                    <a:cubicBezTo>
                      <a:pt x="12" y="11"/>
                      <a:pt x="12" y="11"/>
                      <a:pt x="12" y="11"/>
                    </a:cubicBezTo>
                    <a:cubicBezTo>
                      <a:pt x="12" y="16"/>
                      <a:pt x="12" y="16"/>
                      <a:pt x="12" y="16"/>
                    </a:cubicBezTo>
                    <a:cubicBezTo>
                      <a:pt x="12" y="17"/>
                      <a:pt x="13" y="18"/>
                      <a:pt x="14" y="18"/>
                    </a:cubicBezTo>
                    <a:lnTo>
                      <a:pt x="22"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grpSp>
      <p:sp>
        <p:nvSpPr>
          <p:cNvPr id="9" name="Google Shape;2265;p36">
            <a:extLst>
              <a:ext uri="{FF2B5EF4-FFF2-40B4-BE49-F238E27FC236}">
                <a16:creationId xmlns:a16="http://schemas.microsoft.com/office/drawing/2014/main" id="{57FEB4FC-15B3-FFFD-9C6A-CAD31E744DE7}"/>
              </a:ext>
            </a:extLst>
          </p:cNvPr>
          <p:cNvSpPr txBox="1">
            <a:spLocks/>
          </p:cNvSpPr>
          <p:nvPr/>
        </p:nvSpPr>
        <p:spPr>
          <a:xfrm>
            <a:off x="138109" y="758116"/>
            <a:ext cx="7129568" cy="777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200"/>
              <a:buFont typeface="Catamaran"/>
              <a:buNone/>
              <a:defRPr sz="1200" b="0" i="0" u="none" strike="noStrike" cap="none">
                <a:solidFill>
                  <a:schemeClr val="dk1"/>
                </a:solidFill>
                <a:latin typeface="Catamaran"/>
                <a:ea typeface="Catamaran"/>
                <a:cs typeface="Catamaran"/>
                <a:sym typeface="Catamaran"/>
              </a:defRPr>
            </a:lvl9pPr>
          </a:lstStyle>
          <a:p>
            <a:pPr marL="0" indent="0" algn="l"/>
            <a:r>
              <a:rPr lang="en-GB" dirty="0"/>
              <a:t>We have successfully extracted the materials that this project team will use to solve the problem. Our team has created and chosen the materials that address the issues and difficulties that have been previously discussed in the project and that are sustainable, affordable, and meet other requirements. </a:t>
            </a:r>
          </a:p>
        </p:txBody>
      </p:sp>
      <p:cxnSp>
        <p:nvCxnSpPr>
          <p:cNvPr id="698" name="Google Shape;698;p41"/>
          <p:cNvCxnSpPr>
            <a:cxnSpLocks/>
            <a:stCxn id="2269" idx="3"/>
            <a:endCxn id="2270" idx="1"/>
          </p:cNvCxnSpPr>
          <p:nvPr/>
        </p:nvCxnSpPr>
        <p:spPr>
          <a:xfrm>
            <a:off x="2216075" y="2102687"/>
            <a:ext cx="2035777" cy="0"/>
          </a:xfrm>
          <a:prstGeom prst="straightConnector1">
            <a:avLst/>
          </a:prstGeom>
          <a:noFill/>
          <a:ln w="9525" cap="flat" cmpd="sng">
            <a:solidFill>
              <a:schemeClr val="dk1"/>
            </a:solidFill>
            <a:prstDash val="solid"/>
            <a:round/>
            <a:headEnd type="none" w="med" len="med"/>
            <a:tailEnd type="none" w="med" len="med"/>
          </a:ln>
        </p:spPr>
      </p:cxnSp>
      <p:cxnSp>
        <p:nvCxnSpPr>
          <p:cNvPr id="699" name="Google Shape;699;p41"/>
          <p:cNvCxnSpPr>
            <a:cxnSpLocks/>
            <a:stCxn id="2270" idx="3"/>
            <a:endCxn id="2271" idx="1"/>
          </p:cNvCxnSpPr>
          <p:nvPr/>
        </p:nvCxnSpPr>
        <p:spPr>
          <a:xfrm>
            <a:off x="4892052" y="2102687"/>
            <a:ext cx="203578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Biogas Plant Project Proposal by Slidesgo">
  <a:themeElements>
    <a:clrScheme name="Simple Light">
      <a:dk1>
        <a:srgbClr val="253F56"/>
      </a:dk1>
      <a:lt1>
        <a:srgbClr val="88922A"/>
      </a:lt1>
      <a:dk2>
        <a:srgbClr val="EBE7DD"/>
      </a:dk2>
      <a:lt2>
        <a:srgbClr val="556020"/>
      </a:lt2>
      <a:accent1>
        <a:srgbClr val="B6C33D"/>
      </a:accent1>
      <a:accent2>
        <a:srgbClr val="F3AD39"/>
      </a:accent2>
      <a:accent3>
        <a:srgbClr val="FFD46A"/>
      </a:accent3>
      <a:accent4>
        <a:srgbClr val="5282AA"/>
      </a:accent4>
      <a:accent5>
        <a:srgbClr val="CFE7FF"/>
      </a:accent5>
      <a:accent6>
        <a:srgbClr val="FFFDF7"/>
      </a:accent6>
      <a:hlink>
        <a:srgbClr val="253F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3612</Words>
  <Application>Microsoft Office PowerPoint</Application>
  <PresentationFormat>On-screen Show (16:9)</PresentationFormat>
  <Paragraphs>282</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Wingdings</vt:lpstr>
      <vt:lpstr>Roboto</vt:lpstr>
      <vt:lpstr>Figtree Light</vt:lpstr>
      <vt:lpstr>Catamaran</vt:lpstr>
      <vt:lpstr>Anaheim</vt:lpstr>
      <vt:lpstr>Calibri</vt:lpstr>
      <vt:lpstr>Figtree</vt:lpstr>
      <vt:lpstr>Arial</vt:lpstr>
      <vt:lpstr>Figtree Black</vt:lpstr>
      <vt:lpstr>PT Sans</vt:lpstr>
      <vt:lpstr>Nunito Light</vt:lpstr>
      <vt:lpstr>Biogas Plant Project Proposal by Slidesgo</vt:lpstr>
      <vt:lpstr>IDS 4 PHASE IMAGINE Idea Submission</vt:lpstr>
      <vt:lpstr>Overview of Contents</vt:lpstr>
      <vt:lpstr>HOW WE ACCOMPLISHED ALL OF IT.</vt:lpstr>
      <vt:lpstr>Meet Our Team</vt:lpstr>
      <vt:lpstr>PROBLEM STATEMENT FOR THIS CHALLENGE</vt:lpstr>
      <vt:lpstr>The primary challenge we face from a broader perspective.</vt:lpstr>
      <vt:lpstr>SOLUTIONS NEEDED FOR PROBLEM FACED</vt:lpstr>
      <vt:lpstr>ALTERNATIVE THAT NEED TO BE USED</vt:lpstr>
      <vt:lpstr>The Materials We Use for SOLUTION</vt:lpstr>
      <vt:lpstr>Terracotta / Laterite </vt:lpstr>
      <vt:lpstr>Phase change materials </vt:lpstr>
      <vt:lpstr>Geothermal Cooling </vt:lpstr>
      <vt:lpstr>FURTHER MOLUCULAR LEVEL EXPLANATIONS :</vt:lpstr>
      <vt:lpstr>OUR AIM </vt:lpstr>
      <vt:lpstr>PowerPoint Presentation</vt:lpstr>
      <vt:lpstr>50-65 units/day</vt:lpstr>
      <vt:lpstr>FURHTER BREAKDOWN</vt:lpstr>
      <vt:lpstr>IMPLEMENTATIONS:</vt:lpstr>
      <vt:lpstr>IMPLEMENTATION PROCESS</vt:lpstr>
      <vt:lpstr>PHOTOS RELATED PARTS OF WORKING SYSTEM</vt:lpstr>
      <vt:lpstr>SUSTAINABILITY &amp; COST EFFECTIVENESS :</vt:lpstr>
      <vt:lpstr>100+ years </vt:lpstr>
      <vt:lpstr>SOLUTION IMPLEMENTATION EXPENSES</vt:lpstr>
      <vt:lpstr>INITIAL IMPLEMENTATION COSTS BREAKDOWN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4 PHASE IMAGINE Idea Submission</dc:title>
  <cp:lastModifiedBy>Lakshya Khare</cp:lastModifiedBy>
  <cp:revision>1</cp:revision>
  <dcterms:modified xsi:type="dcterms:W3CDTF">2024-04-07T18:02:47Z</dcterms:modified>
</cp:coreProperties>
</file>